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256" r:id="rId2"/>
    <p:sldId id="270" r:id="rId3"/>
    <p:sldId id="271" r:id="rId4"/>
    <p:sldId id="602" r:id="rId5"/>
    <p:sldId id="2107" r:id="rId6"/>
    <p:sldId id="708" r:id="rId7"/>
    <p:sldId id="2024" r:id="rId8"/>
    <p:sldId id="2023" r:id="rId9"/>
    <p:sldId id="610" r:id="rId10"/>
    <p:sldId id="1646" r:id="rId11"/>
    <p:sldId id="1648" r:id="rId12"/>
    <p:sldId id="1649" r:id="rId13"/>
    <p:sldId id="1996" r:id="rId14"/>
    <p:sldId id="1919" r:id="rId15"/>
    <p:sldId id="615" r:id="rId16"/>
    <p:sldId id="2109" r:id="rId17"/>
    <p:sldId id="1786" r:id="rId18"/>
    <p:sldId id="1796" r:id="rId19"/>
    <p:sldId id="1795" r:id="rId20"/>
    <p:sldId id="1793" r:id="rId21"/>
    <p:sldId id="2135" r:id="rId22"/>
    <p:sldId id="1809" r:id="rId23"/>
    <p:sldId id="2027" r:id="rId24"/>
    <p:sldId id="1929" r:id="rId25"/>
    <p:sldId id="2106" r:id="rId26"/>
    <p:sldId id="2132" r:id="rId27"/>
    <p:sldId id="2131" r:id="rId28"/>
    <p:sldId id="2110" r:id="rId29"/>
    <p:sldId id="2111" r:id="rId30"/>
    <p:sldId id="2112" r:id="rId31"/>
    <p:sldId id="264" r:id="rId32"/>
    <p:sldId id="265" r:id="rId33"/>
    <p:sldId id="266" r:id="rId34"/>
    <p:sldId id="2114" r:id="rId35"/>
    <p:sldId id="1973" r:id="rId36"/>
    <p:sldId id="1938" r:id="rId37"/>
    <p:sldId id="1978" r:id="rId38"/>
    <p:sldId id="2134" r:id="rId39"/>
    <p:sldId id="2020" r:id="rId40"/>
    <p:sldId id="1979" r:id="rId41"/>
    <p:sldId id="2133" r:id="rId42"/>
    <p:sldId id="257" r:id="rId43"/>
    <p:sldId id="2121" r:id="rId44"/>
    <p:sldId id="258" r:id="rId45"/>
    <p:sldId id="2122" r:id="rId46"/>
    <p:sldId id="263" r:id="rId47"/>
    <p:sldId id="2053" r:id="rId48"/>
    <p:sldId id="262" r:id="rId49"/>
    <p:sldId id="2055" r:id="rId50"/>
    <p:sldId id="2045" r:id="rId51"/>
    <p:sldId id="272" r:id="rId52"/>
    <p:sldId id="2115" r:id="rId53"/>
    <p:sldId id="2054" r:id="rId54"/>
    <p:sldId id="277" r:id="rId55"/>
    <p:sldId id="260" r:id="rId56"/>
    <p:sldId id="2044" r:id="rId57"/>
    <p:sldId id="259" r:id="rId58"/>
    <p:sldId id="261" r:id="rId59"/>
    <p:sldId id="2117" r:id="rId60"/>
    <p:sldId id="2058" r:id="rId61"/>
    <p:sldId id="2105" r:id="rId62"/>
    <p:sldId id="2130" r:id="rId63"/>
    <p:sldId id="2116" r:id="rId64"/>
    <p:sldId id="652" r:id="rId65"/>
    <p:sldId id="2048" r:id="rId66"/>
    <p:sldId id="2123" r:id="rId67"/>
    <p:sldId id="2124" r:id="rId68"/>
    <p:sldId id="2118" r:id="rId69"/>
    <p:sldId id="2031" r:id="rId70"/>
    <p:sldId id="2049" r:id="rId71"/>
    <p:sldId id="971" r:id="rId72"/>
    <p:sldId id="972" r:id="rId73"/>
    <p:sldId id="1700" r:id="rId74"/>
    <p:sldId id="2039" r:id="rId75"/>
    <p:sldId id="397" r:id="rId76"/>
    <p:sldId id="588" r:id="rId77"/>
    <p:sldId id="567" r:id="rId78"/>
    <p:sldId id="572" r:id="rId79"/>
    <p:sldId id="1790" r:id="rId80"/>
    <p:sldId id="1817" r:id="rId81"/>
    <p:sldId id="2050" r:id="rId82"/>
    <p:sldId id="2057" r:id="rId83"/>
    <p:sldId id="1914" r:id="rId84"/>
    <p:sldId id="2051" r:id="rId85"/>
    <p:sldId id="697" r:id="rId86"/>
    <p:sldId id="701" r:id="rId87"/>
    <p:sldId id="1625" r:id="rId88"/>
    <p:sldId id="1621" r:id="rId89"/>
    <p:sldId id="1622" r:id="rId90"/>
    <p:sldId id="406" r:id="rId91"/>
    <p:sldId id="699" r:id="rId92"/>
    <p:sldId id="2040" r:id="rId93"/>
    <p:sldId id="465" r:id="rId94"/>
    <p:sldId id="492" r:id="rId95"/>
    <p:sldId id="2119" r:id="rId96"/>
    <p:sldId id="2120" r:id="rId97"/>
    <p:sldId id="2126" r:id="rId98"/>
    <p:sldId id="2127" r:id="rId99"/>
    <p:sldId id="2125" r:id="rId100"/>
    <p:sldId id="2129" r:id="rId101"/>
    <p:sldId id="2128" r:id="rId102"/>
    <p:sldId id="1297" r:id="rId103"/>
    <p:sldId id="1992" r:id="rId104"/>
    <p:sldId id="2062" r:id="rId105"/>
    <p:sldId id="2108" r:id="rId106"/>
    <p:sldId id="595" r:id="rId10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89"/>
    <p:restoredTop sz="94476"/>
  </p:normalViewPr>
  <p:slideViewPr>
    <p:cSldViewPr snapToGrid="0" snapToObjects="1">
      <p:cViewPr>
        <p:scale>
          <a:sx n="74" d="100"/>
          <a:sy n="74" d="100"/>
        </p:scale>
        <p:origin x="104"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17645-BB40-0048-B92B-DCBC3BEE60AE}" type="doc">
      <dgm:prSet loTypeId="urn:microsoft.com/office/officeart/2005/8/layout/cycle5" loCatId="" qsTypeId="urn:microsoft.com/office/officeart/2005/8/quickstyle/simple1" qsCatId="simple" csTypeId="urn:microsoft.com/office/officeart/2005/8/colors/colorful1" csCatId="colorful" phldr="1"/>
      <dgm:spPr/>
      <dgm:t>
        <a:bodyPr/>
        <a:lstStyle/>
        <a:p>
          <a:endParaRPr kumimoji="1" lang="ja-JP" altLang="en-US"/>
        </a:p>
      </dgm:t>
    </dgm:pt>
    <dgm:pt modelId="{BF8A7DC7-6AA9-554E-AECE-57FFCB9E869E}">
      <dgm:prSet phldrT="[テキスト]" custT="1"/>
      <dgm:spPr/>
      <dgm:t>
        <a:bodyPr/>
        <a:lstStyle/>
        <a:p>
          <a:r>
            <a:rPr kumimoji="1" lang="en-US" altLang="ja-JP" sz="3200" dirty="0">
              <a:solidFill>
                <a:schemeClr val="tx1"/>
              </a:solidFill>
            </a:rPr>
            <a:t>1 </a:t>
          </a:r>
          <a:r>
            <a:rPr kumimoji="1" lang="ja-JP" altLang="en-US" sz="3200">
              <a:solidFill>
                <a:schemeClr val="tx1"/>
              </a:solidFill>
            </a:rPr>
            <a:t>リスク分析</a:t>
          </a:r>
        </a:p>
      </dgm:t>
    </dgm:pt>
    <dgm:pt modelId="{90D4FA14-814E-EB48-B94B-F22C19E1EDC7}" type="parTrans" cxnId="{A94CCF4B-79A8-DC40-B6D2-0AB9AB5C2A94}">
      <dgm:prSet/>
      <dgm:spPr/>
      <dgm:t>
        <a:bodyPr/>
        <a:lstStyle/>
        <a:p>
          <a:endParaRPr kumimoji="1" lang="ja-JP" altLang="en-US" sz="3200">
            <a:solidFill>
              <a:schemeClr val="tx1"/>
            </a:solidFill>
          </a:endParaRPr>
        </a:p>
      </dgm:t>
    </dgm:pt>
    <dgm:pt modelId="{C3124890-18C2-0B47-A86A-16750185191C}" type="sibTrans" cxnId="{A94CCF4B-79A8-DC40-B6D2-0AB9AB5C2A94}">
      <dgm:prSet/>
      <dgm:spPr/>
      <dgm:t>
        <a:bodyPr/>
        <a:lstStyle/>
        <a:p>
          <a:endParaRPr kumimoji="1" lang="ja-JP" altLang="en-US" sz="3200">
            <a:solidFill>
              <a:schemeClr val="tx1"/>
            </a:solidFill>
          </a:endParaRPr>
        </a:p>
      </dgm:t>
    </dgm:pt>
    <dgm:pt modelId="{7166124C-E10C-A74E-97E5-9688DF1EB521}">
      <dgm:prSet phldrT="[テキスト]" custT="1"/>
      <dgm:spPr/>
      <dgm:t>
        <a:bodyPr/>
        <a:lstStyle/>
        <a:p>
          <a:r>
            <a:rPr kumimoji="1" lang="en-US" altLang="ja-JP" sz="3200" dirty="0">
              <a:solidFill>
                <a:schemeClr val="tx1"/>
              </a:solidFill>
            </a:rPr>
            <a:t>2 </a:t>
          </a:r>
          <a:r>
            <a:rPr kumimoji="1" lang="ja-JP" altLang="en-US" sz="3200">
              <a:solidFill>
                <a:schemeClr val="tx1"/>
              </a:solidFill>
            </a:rPr>
            <a:t>停止した場合の影響度</a:t>
          </a:r>
        </a:p>
      </dgm:t>
    </dgm:pt>
    <dgm:pt modelId="{26BE1E95-E769-3346-AF83-87F1F4A8A4BD}" type="parTrans" cxnId="{3B1B1429-8CA5-724E-84E8-63991CA3D05A}">
      <dgm:prSet/>
      <dgm:spPr/>
      <dgm:t>
        <a:bodyPr/>
        <a:lstStyle/>
        <a:p>
          <a:endParaRPr kumimoji="1" lang="ja-JP" altLang="en-US" sz="3200">
            <a:solidFill>
              <a:schemeClr val="tx1"/>
            </a:solidFill>
          </a:endParaRPr>
        </a:p>
      </dgm:t>
    </dgm:pt>
    <dgm:pt modelId="{AE24DEFE-70C2-B34D-B726-A5F712902900}" type="sibTrans" cxnId="{3B1B1429-8CA5-724E-84E8-63991CA3D05A}">
      <dgm:prSet/>
      <dgm:spPr/>
      <dgm:t>
        <a:bodyPr/>
        <a:lstStyle/>
        <a:p>
          <a:endParaRPr kumimoji="1" lang="ja-JP" altLang="en-US" sz="3200">
            <a:solidFill>
              <a:schemeClr val="tx1"/>
            </a:solidFill>
          </a:endParaRPr>
        </a:p>
      </dgm:t>
    </dgm:pt>
    <dgm:pt modelId="{6C8382CB-1FB1-1840-96ED-87BA5909308F}">
      <dgm:prSet phldrT="[テキスト]" custT="1"/>
      <dgm:spPr/>
      <dgm:t>
        <a:bodyPr/>
        <a:lstStyle/>
        <a:p>
          <a:r>
            <a:rPr kumimoji="1" lang="en-US" altLang="ja-JP" sz="3200" dirty="0">
              <a:solidFill>
                <a:schemeClr val="tx1"/>
              </a:solidFill>
            </a:rPr>
            <a:t>3 </a:t>
          </a:r>
          <a:r>
            <a:rPr kumimoji="1" lang="ja-JP" altLang="en-US" sz="3200">
              <a:solidFill>
                <a:schemeClr val="tx1"/>
              </a:solidFill>
            </a:rPr>
            <a:t>重要業務の選定</a:t>
          </a:r>
        </a:p>
      </dgm:t>
    </dgm:pt>
    <dgm:pt modelId="{393E8C22-71ED-4A43-BFCD-B4DC5449BC3A}" type="parTrans" cxnId="{B64E472B-0041-3248-A082-70311AD7FA41}">
      <dgm:prSet/>
      <dgm:spPr/>
      <dgm:t>
        <a:bodyPr/>
        <a:lstStyle/>
        <a:p>
          <a:endParaRPr kumimoji="1" lang="ja-JP" altLang="en-US" sz="3200">
            <a:solidFill>
              <a:schemeClr val="tx1"/>
            </a:solidFill>
          </a:endParaRPr>
        </a:p>
      </dgm:t>
    </dgm:pt>
    <dgm:pt modelId="{C2BB4692-81F8-7449-980F-DBAC1330DECD}" type="sibTrans" cxnId="{B64E472B-0041-3248-A082-70311AD7FA41}">
      <dgm:prSet/>
      <dgm:spPr/>
      <dgm:t>
        <a:bodyPr/>
        <a:lstStyle/>
        <a:p>
          <a:endParaRPr kumimoji="1" lang="ja-JP" altLang="en-US" sz="3200">
            <a:solidFill>
              <a:schemeClr val="tx1"/>
            </a:solidFill>
          </a:endParaRPr>
        </a:p>
      </dgm:t>
    </dgm:pt>
    <dgm:pt modelId="{DD78FB92-432D-364B-858F-A70FA11B4497}">
      <dgm:prSet phldrT="[テキスト]" custT="1"/>
      <dgm:spPr/>
      <dgm:t>
        <a:bodyPr/>
        <a:lstStyle/>
        <a:p>
          <a:r>
            <a:rPr kumimoji="1" lang="en-US" altLang="ja-JP" sz="3200" dirty="0">
              <a:solidFill>
                <a:schemeClr val="tx1"/>
              </a:solidFill>
            </a:rPr>
            <a:t>4</a:t>
          </a:r>
          <a:r>
            <a:rPr kumimoji="1" lang="ja-JP" altLang="en-US" sz="3200">
              <a:solidFill>
                <a:schemeClr val="tx1"/>
              </a:solidFill>
            </a:rPr>
            <a:t>重要業務の継続戦略</a:t>
          </a:r>
        </a:p>
      </dgm:t>
    </dgm:pt>
    <dgm:pt modelId="{7BCA8722-8239-6E42-A37B-F8C09D6C6573}" type="parTrans" cxnId="{93FD5CC3-1FB7-C244-AA86-D616DEA3A08E}">
      <dgm:prSet/>
      <dgm:spPr/>
      <dgm:t>
        <a:bodyPr/>
        <a:lstStyle/>
        <a:p>
          <a:endParaRPr kumimoji="1" lang="ja-JP" altLang="en-US" sz="3200">
            <a:solidFill>
              <a:schemeClr val="tx1"/>
            </a:solidFill>
          </a:endParaRPr>
        </a:p>
      </dgm:t>
    </dgm:pt>
    <dgm:pt modelId="{70E6D1B8-5618-4B45-B979-696E26EAD856}" type="sibTrans" cxnId="{93FD5CC3-1FB7-C244-AA86-D616DEA3A08E}">
      <dgm:prSet/>
      <dgm:spPr/>
      <dgm:t>
        <a:bodyPr/>
        <a:lstStyle/>
        <a:p>
          <a:endParaRPr kumimoji="1" lang="ja-JP" altLang="en-US" sz="3200">
            <a:solidFill>
              <a:schemeClr val="tx1"/>
            </a:solidFill>
          </a:endParaRPr>
        </a:p>
      </dgm:t>
    </dgm:pt>
    <dgm:pt modelId="{959AF737-1ED0-7848-9991-57BD94B1760B}">
      <dgm:prSet phldrT="[テキスト]" custT="1"/>
      <dgm:spPr/>
      <dgm:t>
        <a:bodyPr/>
        <a:lstStyle/>
        <a:p>
          <a:r>
            <a:rPr kumimoji="1" lang="en-US" altLang="ja-JP" sz="3200" dirty="0">
              <a:solidFill>
                <a:schemeClr val="tx1"/>
              </a:solidFill>
            </a:rPr>
            <a:t>5</a:t>
          </a:r>
          <a:r>
            <a:rPr kumimoji="1" lang="ja-JP" altLang="en-US" sz="3200">
              <a:solidFill>
                <a:schemeClr val="tx1"/>
              </a:solidFill>
            </a:rPr>
            <a:t>対応体制</a:t>
          </a:r>
        </a:p>
      </dgm:t>
    </dgm:pt>
    <dgm:pt modelId="{220A8252-2ACA-C349-8ACB-6B50255CFB3F}" type="parTrans" cxnId="{8FD59C8B-FCC2-E742-8D09-70090B469A53}">
      <dgm:prSet/>
      <dgm:spPr/>
      <dgm:t>
        <a:bodyPr/>
        <a:lstStyle/>
        <a:p>
          <a:endParaRPr kumimoji="1" lang="ja-JP" altLang="en-US"/>
        </a:p>
      </dgm:t>
    </dgm:pt>
    <dgm:pt modelId="{BA2F12F1-36BE-0A43-A419-9E917B034DFD}" type="sibTrans" cxnId="{8FD59C8B-FCC2-E742-8D09-70090B469A53}">
      <dgm:prSet/>
      <dgm:spPr/>
      <dgm:t>
        <a:bodyPr/>
        <a:lstStyle/>
        <a:p>
          <a:endParaRPr kumimoji="1" lang="ja-JP" altLang="en-US"/>
        </a:p>
      </dgm:t>
    </dgm:pt>
    <dgm:pt modelId="{D1126AEB-BFC4-F24C-91C5-189A0273EF1D}">
      <dgm:prSet phldrT="[テキスト]" custT="1"/>
      <dgm:spPr/>
      <dgm:t>
        <a:bodyPr/>
        <a:lstStyle/>
        <a:p>
          <a:r>
            <a:rPr kumimoji="1" lang="en-US" altLang="ja-JP" sz="3200" dirty="0">
              <a:solidFill>
                <a:schemeClr val="tx1"/>
              </a:solidFill>
            </a:rPr>
            <a:t>6 </a:t>
          </a:r>
          <a:r>
            <a:rPr kumimoji="1" lang="ja-JP" altLang="en-US" sz="3200">
              <a:solidFill>
                <a:schemeClr val="tx1"/>
              </a:solidFill>
            </a:rPr>
            <a:t>準備と訓練</a:t>
          </a:r>
        </a:p>
      </dgm:t>
    </dgm:pt>
    <dgm:pt modelId="{C4340F85-C304-C045-AF17-6F7025A4DEA1}" type="parTrans" cxnId="{41047310-FFF1-F04E-80FC-0212B66078ED}">
      <dgm:prSet/>
      <dgm:spPr/>
      <dgm:t>
        <a:bodyPr/>
        <a:lstStyle/>
        <a:p>
          <a:endParaRPr kumimoji="1" lang="ja-JP" altLang="en-US"/>
        </a:p>
      </dgm:t>
    </dgm:pt>
    <dgm:pt modelId="{864D16B6-51C5-D94A-AFA0-0C05CE5AA2D2}" type="sibTrans" cxnId="{41047310-FFF1-F04E-80FC-0212B66078ED}">
      <dgm:prSet/>
      <dgm:spPr/>
      <dgm:t>
        <a:bodyPr/>
        <a:lstStyle/>
        <a:p>
          <a:endParaRPr kumimoji="1" lang="ja-JP" altLang="en-US"/>
        </a:p>
      </dgm:t>
    </dgm:pt>
    <dgm:pt modelId="{B0BC5152-D6B5-414F-94C8-119A65791A81}" type="pres">
      <dgm:prSet presAssocID="{E6C17645-BB40-0048-B92B-DCBC3BEE60AE}" presName="cycle" presStyleCnt="0">
        <dgm:presLayoutVars>
          <dgm:dir/>
          <dgm:resizeHandles val="exact"/>
        </dgm:presLayoutVars>
      </dgm:prSet>
      <dgm:spPr/>
    </dgm:pt>
    <dgm:pt modelId="{FA88D18B-08C9-984B-B884-DDFB9CBF9F39}" type="pres">
      <dgm:prSet presAssocID="{BF8A7DC7-6AA9-554E-AECE-57FFCB9E869E}" presName="node" presStyleLbl="node1" presStyleIdx="0" presStyleCnt="6" custScaleX="152534">
        <dgm:presLayoutVars>
          <dgm:bulletEnabled val="1"/>
        </dgm:presLayoutVars>
      </dgm:prSet>
      <dgm:spPr/>
    </dgm:pt>
    <dgm:pt modelId="{6262FBB1-F348-7B45-8DC2-EF26E4B69053}" type="pres">
      <dgm:prSet presAssocID="{BF8A7DC7-6AA9-554E-AECE-57FFCB9E869E}" presName="spNode" presStyleCnt="0"/>
      <dgm:spPr/>
    </dgm:pt>
    <dgm:pt modelId="{9C98AF45-8E02-BF4F-81E9-8A15CC94CC82}" type="pres">
      <dgm:prSet presAssocID="{C3124890-18C2-0B47-A86A-16750185191C}" presName="sibTrans" presStyleLbl="sibTrans1D1" presStyleIdx="0" presStyleCnt="6"/>
      <dgm:spPr/>
    </dgm:pt>
    <dgm:pt modelId="{57B6C1EC-82C8-B94D-86ED-45593DAC771F}" type="pres">
      <dgm:prSet presAssocID="{7166124C-E10C-A74E-97E5-9688DF1EB521}" presName="node" presStyleLbl="node1" presStyleIdx="1" presStyleCnt="6" custScaleX="152534" custRadScaleRad="97029" custRadScaleInc="41088">
        <dgm:presLayoutVars>
          <dgm:bulletEnabled val="1"/>
        </dgm:presLayoutVars>
      </dgm:prSet>
      <dgm:spPr/>
    </dgm:pt>
    <dgm:pt modelId="{C51B186D-E26D-D343-BB46-7849491A4030}" type="pres">
      <dgm:prSet presAssocID="{7166124C-E10C-A74E-97E5-9688DF1EB521}" presName="spNode" presStyleCnt="0"/>
      <dgm:spPr/>
    </dgm:pt>
    <dgm:pt modelId="{0585DD33-D907-D744-8D79-2579F387D6D5}" type="pres">
      <dgm:prSet presAssocID="{AE24DEFE-70C2-B34D-B726-A5F712902900}" presName="sibTrans" presStyleLbl="sibTrans1D1" presStyleIdx="1" presStyleCnt="6"/>
      <dgm:spPr/>
    </dgm:pt>
    <dgm:pt modelId="{C3E723D1-D00A-0146-9089-1481C23A1589}" type="pres">
      <dgm:prSet presAssocID="{6C8382CB-1FB1-1840-96ED-87BA5909308F}" presName="node" presStyleLbl="node1" presStyleIdx="2" presStyleCnt="6" custScaleX="152534">
        <dgm:presLayoutVars>
          <dgm:bulletEnabled val="1"/>
        </dgm:presLayoutVars>
      </dgm:prSet>
      <dgm:spPr/>
    </dgm:pt>
    <dgm:pt modelId="{656C12C1-5FC3-D542-AD52-389951F8C1B4}" type="pres">
      <dgm:prSet presAssocID="{6C8382CB-1FB1-1840-96ED-87BA5909308F}" presName="spNode" presStyleCnt="0"/>
      <dgm:spPr/>
    </dgm:pt>
    <dgm:pt modelId="{8BC9C676-C481-A543-BD1B-5953C1568858}" type="pres">
      <dgm:prSet presAssocID="{C2BB4692-81F8-7449-980F-DBAC1330DECD}" presName="sibTrans" presStyleLbl="sibTrans1D1" presStyleIdx="2" presStyleCnt="6"/>
      <dgm:spPr/>
    </dgm:pt>
    <dgm:pt modelId="{7D34C912-60FE-044B-84AB-068CCBACF7E3}" type="pres">
      <dgm:prSet presAssocID="{DD78FB92-432D-364B-858F-A70FA11B4497}" presName="node" presStyleLbl="node1" presStyleIdx="3" presStyleCnt="6" custScaleX="152534" custRadScaleRad="100119" custRadScaleInc="-1625">
        <dgm:presLayoutVars>
          <dgm:bulletEnabled val="1"/>
        </dgm:presLayoutVars>
      </dgm:prSet>
      <dgm:spPr/>
    </dgm:pt>
    <dgm:pt modelId="{2BF1ACD3-E69B-8F4A-A079-582F5F347A4F}" type="pres">
      <dgm:prSet presAssocID="{DD78FB92-432D-364B-858F-A70FA11B4497}" presName="spNode" presStyleCnt="0"/>
      <dgm:spPr/>
    </dgm:pt>
    <dgm:pt modelId="{F9616EC4-10DB-7644-964B-A0EEFD663B4F}" type="pres">
      <dgm:prSet presAssocID="{70E6D1B8-5618-4B45-B979-696E26EAD856}" presName="sibTrans" presStyleLbl="sibTrans1D1" presStyleIdx="3" presStyleCnt="6"/>
      <dgm:spPr/>
    </dgm:pt>
    <dgm:pt modelId="{3166035F-95D1-BD42-A522-61134E6361FA}" type="pres">
      <dgm:prSet presAssocID="{959AF737-1ED0-7848-9991-57BD94B1760B}" presName="node" presStyleLbl="node1" presStyleIdx="4" presStyleCnt="6" custScaleX="155211">
        <dgm:presLayoutVars>
          <dgm:bulletEnabled val="1"/>
        </dgm:presLayoutVars>
      </dgm:prSet>
      <dgm:spPr/>
    </dgm:pt>
    <dgm:pt modelId="{CBB120A9-780D-9140-87D5-E960C8B1E19D}" type="pres">
      <dgm:prSet presAssocID="{959AF737-1ED0-7848-9991-57BD94B1760B}" presName="spNode" presStyleCnt="0"/>
      <dgm:spPr/>
    </dgm:pt>
    <dgm:pt modelId="{96C2FB16-903C-9242-AB8D-9D7C26533853}" type="pres">
      <dgm:prSet presAssocID="{BA2F12F1-36BE-0A43-A419-9E917B034DFD}" presName="sibTrans" presStyleLbl="sibTrans1D1" presStyleIdx="4" presStyleCnt="6"/>
      <dgm:spPr/>
    </dgm:pt>
    <dgm:pt modelId="{E6E4ED26-BFFF-C144-B037-57368F7CEE1C}" type="pres">
      <dgm:prSet presAssocID="{D1126AEB-BFC4-F24C-91C5-189A0273EF1D}" presName="node" presStyleLbl="node1" presStyleIdx="5" presStyleCnt="6" custScaleX="172610" custRadScaleRad="93132" custRadScaleInc="-42092">
        <dgm:presLayoutVars>
          <dgm:bulletEnabled val="1"/>
        </dgm:presLayoutVars>
      </dgm:prSet>
      <dgm:spPr/>
    </dgm:pt>
    <dgm:pt modelId="{9BDE42A1-E865-2743-A2CC-9D104C8C3479}" type="pres">
      <dgm:prSet presAssocID="{D1126AEB-BFC4-F24C-91C5-189A0273EF1D}" presName="spNode" presStyleCnt="0"/>
      <dgm:spPr/>
    </dgm:pt>
    <dgm:pt modelId="{CAA02D7D-B6B1-CF46-B9CB-D277EC9E3430}" type="pres">
      <dgm:prSet presAssocID="{864D16B6-51C5-D94A-AFA0-0C05CE5AA2D2}" presName="sibTrans" presStyleLbl="sibTrans1D1" presStyleIdx="5" presStyleCnt="6"/>
      <dgm:spPr/>
    </dgm:pt>
  </dgm:ptLst>
  <dgm:cxnLst>
    <dgm:cxn modelId="{41047310-FFF1-F04E-80FC-0212B66078ED}" srcId="{E6C17645-BB40-0048-B92B-DCBC3BEE60AE}" destId="{D1126AEB-BFC4-F24C-91C5-189A0273EF1D}" srcOrd="5" destOrd="0" parTransId="{C4340F85-C304-C045-AF17-6F7025A4DEA1}" sibTransId="{864D16B6-51C5-D94A-AFA0-0C05CE5AA2D2}"/>
    <dgm:cxn modelId="{CECD2211-D479-DD45-B48E-054D25CC5710}" type="presOf" srcId="{AE24DEFE-70C2-B34D-B726-A5F712902900}" destId="{0585DD33-D907-D744-8D79-2579F387D6D5}" srcOrd="0" destOrd="0" presId="urn:microsoft.com/office/officeart/2005/8/layout/cycle5"/>
    <dgm:cxn modelId="{3B1B1429-8CA5-724E-84E8-63991CA3D05A}" srcId="{E6C17645-BB40-0048-B92B-DCBC3BEE60AE}" destId="{7166124C-E10C-A74E-97E5-9688DF1EB521}" srcOrd="1" destOrd="0" parTransId="{26BE1E95-E769-3346-AF83-87F1F4A8A4BD}" sibTransId="{AE24DEFE-70C2-B34D-B726-A5F712902900}"/>
    <dgm:cxn modelId="{B64E472B-0041-3248-A082-70311AD7FA41}" srcId="{E6C17645-BB40-0048-B92B-DCBC3BEE60AE}" destId="{6C8382CB-1FB1-1840-96ED-87BA5909308F}" srcOrd="2" destOrd="0" parTransId="{393E8C22-71ED-4A43-BFCD-B4DC5449BC3A}" sibTransId="{C2BB4692-81F8-7449-980F-DBAC1330DECD}"/>
    <dgm:cxn modelId="{6E36863C-51B7-3941-962F-FC537C21B8A7}" type="presOf" srcId="{7166124C-E10C-A74E-97E5-9688DF1EB521}" destId="{57B6C1EC-82C8-B94D-86ED-45593DAC771F}" srcOrd="0" destOrd="0" presId="urn:microsoft.com/office/officeart/2005/8/layout/cycle5"/>
    <dgm:cxn modelId="{A94CCF4B-79A8-DC40-B6D2-0AB9AB5C2A94}" srcId="{E6C17645-BB40-0048-B92B-DCBC3BEE60AE}" destId="{BF8A7DC7-6AA9-554E-AECE-57FFCB9E869E}" srcOrd="0" destOrd="0" parTransId="{90D4FA14-814E-EB48-B94B-F22C19E1EDC7}" sibTransId="{C3124890-18C2-0B47-A86A-16750185191C}"/>
    <dgm:cxn modelId="{E239785C-DEE4-6C46-870A-DD819B07A743}" type="presOf" srcId="{C2BB4692-81F8-7449-980F-DBAC1330DECD}" destId="{8BC9C676-C481-A543-BD1B-5953C1568858}" srcOrd="0" destOrd="0" presId="urn:microsoft.com/office/officeart/2005/8/layout/cycle5"/>
    <dgm:cxn modelId="{6CAC6166-9D8A-814F-BD6D-916C17C365D7}" type="presOf" srcId="{BF8A7DC7-6AA9-554E-AECE-57FFCB9E869E}" destId="{FA88D18B-08C9-984B-B884-DDFB9CBF9F39}" srcOrd="0" destOrd="0" presId="urn:microsoft.com/office/officeart/2005/8/layout/cycle5"/>
    <dgm:cxn modelId="{A64AEF82-D694-074F-82A0-CA10A34EDD7F}" type="presOf" srcId="{70E6D1B8-5618-4B45-B979-696E26EAD856}" destId="{F9616EC4-10DB-7644-964B-A0EEFD663B4F}" srcOrd="0" destOrd="0" presId="urn:microsoft.com/office/officeart/2005/8/layout/cycle5"/>
    <dgm:cxn modelId="{8FD59C8B-FCC2-E742-8D09-70090B469A53}" srcId="{E6C17645-BB40-0048-B92B-DCBC3BEE60AE}" destId="{959AF737-1ED0-7848-9991-57BD94B1760B}" srcOrd="4" destOrd="0" parTransId="{220A8252-2ACA-C349-8ACB-6B50255CFB3F}" sibTransId="{BA2F12F1-36BE-0A43-A419-9E917B034DFD}"/>
    <dgm:cxn modelId="{8EA4BA98-7EC9-AE4C-A5EC-C561E86272B7}" type="presOf" srcId="{DD78FB92-432D-364B-858F-A70FA11B4497}" destId="{7D34C912-60FE-044B-84AB-068CCBACF7E3}" srcOrd="0" destOrd="0" presId="urn:microsoft.com/office/officeart/2005/8/layout/cycle5"/>
    <dgm:cxn modelId="{DB5BB5A5-71D4-D34F-8D41-1F6AEA0F1001}" type="presOf" srcId="{E6C17645-BB40-0048-B92B-DCBC3BEE60AE}" destId="{B0BC5152-D6B5-414F-94C8-119A65791A81}" srcOrd="0" destOrd="0" presId="urn:microsoft.com/office/officeart/2005/8/layout/cycle5"/>
    <dgm:cxn modelId="{72C708BC-F08B-0245-95A2-ACD29912480B}" type="presOf" srcId="{D1126AEB-BFC4-F24C-91C5-189A0273EF1D}" destId="{E6E4ED26-BFFF-C144-B037-57368F7CEE1C}" srcOrd="0" destOrd="0" presId="urn:microsoft.com/office/officeart/2005/8/layout/cycle5"/>
    <dgm:cxn modelId="{005442BF-F37D-2741-BBF7-F2935529A389}" type="presOf" srcId="{6C8382CB-1FB1-1840-96ED-87BA5909308F}" destId="{C3E723D1-D00A-0146-9089-1481C23A1589}" srcOrd="0" destOrd="0" presId="urn:microsoft.com/office/officeart/2005/8/layout/cycle5"/>
    <dgm:cxn modelId="{8CD6C1C2-D386-A249-8892-6D0359C3AF77}" type="presOf" srcId="{864D16B6-51C5-D94A-AFA0-0C05CE5AA2D2}" destId="{CAA02D7D-B6B1-CF46-B9CB-D277EC9E3430}" srcOrd="0" destOrd="0" presId="urn:microsoft.com/office/officeart/2005/8/layout/cycle5"/>
    <dgm:cxn modelId="{93FD5CC3-1FB7-C244-AA86-D616DEA3A08E}" srcId="{E6C17645-BB40-0048-B92B-DCBC3BEE60AE}" destId="{DD78FB92-432D-364B-858F-A70FA11B4497}" srcOrd="3" destOrd="0" parTransId="{7BCA8722-8239-6E42-A37B-F8C09D6C6573}" sibTransId="{70E6D1B8-5618-4B45-B979-696E26EAD856}"/>
    <dgm:cxn modelId="{98DE1ACB-C9F1-D146-A834-72A10B7FB772}" type="presOf" srcId="{C3124890-18C2-0B47-A86A-16750185191C}" destId="{9C98AF45-8E02-BF4F-81E9-8A15CC94CC82}" srcOrd="0" destOrd="0" presId="urn:microsoft.com/office/officeart/2005/8/layout/cycle5"/>
    <dgm:cxn modelId="{068D59CD-C95E-2E49-97AB-6B86DA7896E8}" type="presOf" srcId="{BA2F12F1-36BE-0A43-A419-9E917B034DFD}" destId="{96C2FB16-903C-9242-AB8D-9D7C26533853}" srcOrd="0" destOrd="0" presId="urn:microsoft.com/office/officeart/2005/8/layout/cycle5"/>
    <dgm:cxn modelId="{283F63EB-63D3-134A-9F5A-D050FCA104DB}" type="presOf" srcId="{959AF737-1ED0-7848-9991-57BD94B1760B}" destId="{3166035F-95D1-BD42-A522-61134E6361FA}" srcOrd="0" destOrd="0" presId="urn:microsoft.com/office/officeart/2005/8/layout/cycle5"/>
    <dgm:cxn modelId="{64C57CB1-2225-0444-A63A-13BCF8581436}" type="presParOf" srcId="{B0BC5152-D6B5-414F-94C8-119A65791A81}" destId="{FA88D18B-08C9-984B-B884-DDFB9CBF9F39}" srcOrd="0" destOrd="0" presId="urn:microsoft.com/office/officeart/2005/8/layout/cycle5"/>
    <dgm:cxn modelId="{0C35D4ED-A6D7-6048-BA81-5F366A258DDC}" type="presParOf" srcId="{B0BC5152-D6B5-414F-94C8-119A65791A81}" destId="{6262FBB1-F348-7B45-8DC2-EF26E4B69053}" srcOrd="1" destOrd="0" presId="urn:microsoft.com/office/officeart/2005/8/layout/cycle5"/>
    <dgm:cxn modelId="{C9DFE6FB-B573-394A-AB52-4D0513A98B97}" type="presParOf" srcId="{B0BC5152-D6B5-414F-94C8-119A65791A81}" destId="{9C98AF45-8E02-BF4F-81E9-8A15CC94CC82}" srcOrd="2" destOrd="0" presId="urn:microsoft.com/office/officeart/2005/8/layout/cycle5"/>
    <dgm:cxn modelId="{4B1F660E-A050-764A-ADB5-5EE20675DD19}" type="presParOf" srcId="{B0BC5152-D6B5-414F-94C8-119A65791A81}" destId="{57B6C1EC-82C8-B94D-86ED-45593DAC771F}" srcOrd="3" destOrd="0" presId="urn:microsoft.com/office/officeart/2005/8/layout/cycle5"/>
    <dgm:cxn modelId="{A795AA5E-B01C-4A48-AE88-1910BCC34FC1}" type="presParOf" srcId="{B0BC5152-D6B5-414F-94C8-119A65791A81}" destId="{C51B186D-E26D-D343-BB46-7849491A4030}" srcOrd="4" destOrd="0" presId="urn:microsoft.com/office/officeart/2005/8/layout/cycle5"/>
    <dgm:cxn modelId="{FABB53A9-13FD-DA4F-94DF-A59DC5A4A33C}" type="presParOf" srcId="{B0BC5152-D6B5-414F-94C8-119A65791A81}" destId="{0585DD33-D907-D744-8D79-2579F387D6D5}" srcOrd="5" destOrd="0" presId="urn:microsoft.com/office/officeart/2005/8/layout/cycle5"/>
    <dgm:cxn modelId="{2831C4B0-3A27-FF49-AA65-07AD9455C616}" type="presParOf" srcId="{B0BC5152-D6B5-414F-94C8-119A65791A81}" destId="{C3E723D1-D00A-0146-9089-1481C23A1589}" srcOrd="6" destOrd="0" presId="urn:microsoft.com/office/officeart/2005/8/layout/cycle5"/>
    <dgm:cxn modelId="{A80F4903-1C54-8F46-812E-F693DFCF8135}" type="presParOf" srcId="{B0BC5152-D6B5-414F-94C8-119A65791A81}" destId="{656C12C1-5FC3-D542-AD52-389951F8C1B4}" srcOrd="7" destOrd="0" presId="urn:microsoft.com/office/officeart/2005/8/layout/cycle5"/>
    <dgm:cxn modelId="{835184F0-59CF-E046-9B38-67D329C2E30D}" type="presParOf" srcId="{B0BC5152-D6B5-414F-94C8-119A65791A81}" destId="{8BC9C676-C481-A543-BD1B-5953C1568858}" srcOrd="8" destOrd="0" presId="urn:microsoft.com/office/officeart/2005/8/layout/cycle5"/>
    <dgm:cxn modelId="{1E8D8553-43A7-6D4D-9F12-F4231D71CAD7}" type="presParOf" srcId="{B0BC5152-D6B5-414F-94C8-119A65791A81}" destId="{7D34C912-60FE-044B-84AB-068CCBACF7E3}" srcOrd="9" destOrd="0" presId="urn:microsoft.com/office/officeart/2005/8/layout/cycle5"/>
    <dgm:cxn modelId="{ABD13BCD-649C-DD4F-9A04-11938BEB64D1}" type="presParOf" srcId="{B0BC5152-D6B5-414F-94C8-119A65791A81}" destId="{2BF1ACD3-E69B-8F4A-A079-582F5F347A4F}" srcOrd="10" destOrd="0" presId="urn:microsoft.com/office/officeart/2005/8/layout/cycle5"/>
    <dgm:cxn modelId="{CD9AA178-F3CD-294C-BA3B-6D94135EC061}" type="presParOf" srcId="{B0BC5152-D6B5-414F-94C8-119A65791A81}" destId="{F9616EC4-10DB-7644-964B-A0EEFD663B4F}" srcOrd="11" destOrd="0" presId="urn:microsoft.com/office/officeart/2005/8/layout/cycle5"/>
    <dgm:cxn modelId="{77EC521A-8629-5F4B-AED2-05CC8F846221}" type="presParOf" srcId="{B0BC5152-D6B5-414F-94C8-119A65791A81}" destId="{3166035F-95D1-BD42-A522-61134E6361FA}" srcOrd="12" destOrd="0" presId="urn:microsoft.com/office/officeart/2005/8/layout/cycle5"/>
    <dgm:cxn modelId="{A55AE9B3-FE1A-3645-B714-0DBC94821C98}" type="presParOf" srcId="{B0BC5152-D6B5-414F-94C8-119A65791A81}" destId="{CBB120A9-780D-9140-87D5-E960C8B1E19D}" srcOrd="13" destOrd="0" presId="urn:microsoft.com/office/officeart/2005/8/layout/cycle5"/>
    <dgm:cxn modelId="{1F990991-5DFF-1549-BD56-B4E0892D3722}" type="presParOf" srcId="{B0BC5152-D6B5-414F-94C8-119A65791A81}" destId="{96C2FB16-903C-9242-AB8D-9D7C26533853}" srcOrd="14" destOrd="0" presId="urn:microsoft.com/office/officeart/2005/8/layout/cycle5"/>
    <dgm:cxn modelId="{D36BC0FF-6CD0-AF46-B6D0-3856875FC763}" type="presParOf" srcId="{B0BC5152-D6B5-414F-94C8-119A65791A81}" destId="{E6E4ED26-BFFF-C144-B037-57368F7CEE1C}" srcOrd="15" destOrd="0" presId="urn:microsoft.com/office/officeart/2005/8/layout/cycle5"/>
    <dgm:cxn modelId="{5206637B-13F9-6B4D-8EDC-650EFDCB5F93}" type="presParOf" srcId="{B0BC5152-D6B5-414F-94C8-119A65791A81}" destId="{9BDE42A1-E865-2743-A2CC-9D104C8C3479}" srcOrd="16" destOrd="0" presId="urn:microsoft.com/office/officeart/2005/8/layout/cycle5"/>
    <dgm:cxn modelId="{3096ED41-93E0-1C4A-8398-EAFB5DC78040}" type="presParOf" srcId="{B0BC5152-D6B5-414F-94C8-119A65791A81}" destId="{CAA02D7D-B6B1-CF46-B9CB-D277EC9E3430}"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C17645-BB40-0048-B92B-DCBC3BEE60AE}" type="doc">
      <dgm:prSet loTypeId="urn:microsoft.com/office/officeart/2005/8/layout/cycle5" loCatId="" qsTypeId="urn:microsoft.com/office/officeart/2005/8/quickstyle/simple1" qsCatId="simple" csTypeId="urn:microsoft.com/office/officeart/2005/8/colors/colorful1" csCatId="colorful" phldr="1"/>
      <dgm:spPr/>
      <dgm:t>
        <a:bodyPr/>
        <a:lstStyle/>
        <a:p>
          <a:endParaRPr kumimoji="1" lang="ja-JP" altLang="en-US"/>
        </a:p>
      </dgm:t>
    </dgm:pt>
    <dgm:pt modelId="{BF8A7DC7-6AA9-554E-AECE-57FFCB9E869E}">
      <dgm:prSet phldrT="[テキスト]" custT="1"/>
      <dgm:spPr/>
      <dgm:t>
        <a:bodyPr/>
        <a:lstStyle/>
        <a:p>
          <a:r>
            <a:rPr kumimoji="1" lang="en-US" altLang="ja-JP" sz="3200" dirty="0">
              <a:solidFill>
                <a:schemeClr val="tx1"/>
              </a:solidFill>
            </a:rPr>
            <a:t>1 </a:t>
          </a:r>
          <a:r>
            <a:rPr kumimoji="1" lang="ja-JP" altLang="en-US" sz="3200">
              <a:solidFill>
                <a:schemeClr val="tx1"/>
              </a:solidFill>
            </a:rPr>
            <a:t>リスク分析</a:t>
          </a:r>
        </a:p>
      </dgm:t>
    </dgm:pt>
    <dgm:pt modelId="{90D4FA14-814E-EB48-B94B-F22C19E1EDC7}" type="parTrans" cxnId="{A94CCF4B-79A8-DC40-B6D2-0AB9AB5C2A94}">
      <dgm:prSet/>
      <dgm:spPr/>
      <dgm:t>
        <a:bodyPr/>
        <a:lstStyle/>
        <a:p>
          <a:endParaRPr kumimoji="1" lang="ja-JP" altLang="en-US" sz="3200">
            <a:solidFill>
              <a:schemeClr val="tx1"/>
            </a:solidFill>
          </a:endParaRPr>
        </a:p>
      </dgm:t>
    </dgm:pt>
    <dgm:pt modelId="{C3124890-18C2-0B47-A86A-16750185191C}" type="sibTrans" cxnId="{A94CCF4B-79A8-DC40-B6D2-0AB9AB5C2A94}">
      <dgm:prSet/>
      <dgm:spPr/>
      <dgm:t>
        <a:bodyPr/>
        <a:lstStyle/>
        <a:p>
          <a:endParaRPr kumimoji="1" lang="ja-JP" altLang="en-US" sz="3200">
            <a:solidFill>
              <a:schemeClr val="tx1"/>
            </a:solidFill>
          </a:endParaRPr>
        </a:p>
      </dgm:t>
    </dgm:pt>
    <dgm:pt modelId="{7166124C-E10C-A74E-97E5-9688DF1EB521}">
      <dgm:prSet phldrT="[テキスト]" custT="1"/>
      <dgm:spPr/>
      <dgm:t>
        <a:bodyPr/>
        <a:lstStyle/>
        <a:p>
          <a:r>
            <a:rPr kumimoji="1" lang="en-US" altLang="ja-JP" sz="3200" dirty="0">
              <a:solidFill>
                <a:schemeClr val="tx1"/>
              </a:solidFill>
            </a:rPr>
            <a:t>2 </a:t>
          </a:r>
          <a:r>
            <a:rPr kumimoji="1" lang="ja-JP" altLang="en-US" sz="3200">
              <a:solidFill>
                <a:schemeClr val="tx1"/>
              </a:solidFill>
            </a:rPr>
            <a:t>停止した場合の影響度</a:t>
          </a:r>
        </a:p>
      </dgm:t>
    </dgm:pt>
    <dgm:pt modelId="{26BE1E95-E769-3346-AF83-87F1F4A8A4BD}" type="parTrans" cxnId="{3B1B1429-8CA5-724E-84E8-63991CA3D05A}">
      <dgm:prSet/>
      <dgm:spPr/>
      <dgm:t>
        <a:bodyPr/>
        <a:lstStyle/>
        <a:p>
          <a:endParaRPr kumimoji="1" lang="ja-JP" altLang="en-US" sz="3200">
            <a:solidFill>
              <a:schemeClr val="tx1"/>
            </a:solidFill>
          </a:endParaRPr>
        </a:p>
      </dgm:t>
    </dgm:pt>
    <dgm:pt modelId="{AE24DEFE-70C2-B34D-B726-A5F712902900}" type="sibTrans" cxnId="{3B1B1429-8CA5-724E-84E8-63991CA3D05A}">
      <dgm:prSet/>
      <dgm:spPr/>
      <dgm:t>
        <a:bodyPr/>
        <a:lstStyle/>
        <a:p>
          <a:endParaRPr kumimoji="1" lang="ja-JP" altLang="en-US" sz="3200">
            <a:solidFill>
              <a:schemeClr val="tx1"/>
            </a:solidFill>
          </a:endParaRPr>
        </a:p>
      </dgm:t>
    </dgm:pt>
    <dgm:pt modelId="{6C8382CB-1FB1-1840-96ED-87BA5909308F}">
      <dgm:prSet phldrT="[テキスト]" custT="1"/>
      <dgm:spPr/>
      <dgm:t>
        <a:bodyPr/>
        <a:lstStyle/>
        <a:p>
          <a:r>
            <a:rPr kumimoji="1" lang="en-US" altLang="ja-JP" sz="3200" dirty="0">
              <a:solidFill>
                <a:schemeClr val="tx1"/>
              </a:solidFill>
            </a:rPr>
            <a:t>3 </a:t>
          </a:r>
          <a:r>
            <a:rPr kumimoji="1" lang="ja-JP" altLang="en-US" sz="3200">
              <a:solidFill>
                <a:schemeClr val="tx1"/>
              </a:solidFill>
            </a:rPr>
            <a:t>重要業務の選定</a:t>
          </a:r>
        </a:p>
      </dgm:t>
    </dgm:pt>
    <dgm:pt modelId="{393E8C22-71ED-4A43-BFCD-B4DC5449BC3A}" type="parTrans" cxnId="{B64E472B-0041-3248-A082-70311AD7FA41}">
      <dgm:prSet/>
      <dgm:spPr/>
      <dgm:t>
        <a:bodyPr/>
        <a:lstStyle/>
        <a:p>
          <a:endParaRPr kumimoji="1" lang="ja-JP" altLang="en-US" sz="3200">
            <a:solidFill>
              <a:schemeClr val="tx1"/>
            </a:solidFill>
          </a:endParaRPr>
        </a:p>
      </dgm:t>
    </dgm:pt>
    <dgm:pt modelId="{C2BB4692-81F8-7449-980F-DBAC1330DECD}" type="sibTrans" cxnId="{B64E472B-0041-3248-A082-70311AD7FA41}">
      <dgm:prSet/>
      <dgm:spPr/>
      <dgm:t>
        <a:bodyPr/>
        <a:lstStyle/>
        <a:p>
          <a:endParaRPr kumimoji="1" lang="ja-JP" altLang="en-US" sz="3200">
            <a:solidFill>
              <a:schemeClr val="tx1"/>
            </a:solidFill>
          </a:endParaRPr>
        </a:p>
      </dgm:t>
    </dgm:pt>
    <dgm:pt modelId="{DD78FB92-432D-364B-858F-A70FA11B4497}">
      <dgm:prSet phldrT="[テキスト]" custT="1"/>
      <dgm:spPr/>
      <dgm:t>
        <a:bodyPr/>
        <a:lstStyle/>
        <a:p>
          <a:r>
            <a:rPr kumimoji="1" lang="en-US" altLang="ja-JP" sz="3200" dirty="0">
              <a:solidFill>
                <a:schemeClr val="tx1"/>
              </a:solidFill>
            </a:rPr>
            <a:t>4</a:t>
          </a:r>
          <a:r>
            <a:rPr kumimoji="1" lang="ja-JP" altLang="en-US" sz="3200">
              <a:solidFill>
                <a:schemeClr val="tx1"/>
              </a:solidFill>
            </a:rPr>
            <a:t>重要業務の継続戦略</a:t>
          </a:r>
        </a:p>
      </dgm:t>
    </dgm:pt>
    <dgm:pt modelId="{7BCA8722-8239-6E42-A37B-F8C09D6C6573}" type="parTrans" cxnId="{93FD5CC3-1FB7-C244-AA86-D616DEA3A08E}">
      <dgm:prSet/>
      <dgm:spPr/>
      <dgm:t>
        <a:bodyPr/>
        <a:lstStyle/>
        <a:p>
          <a:endParaRPr kumimoji="1" lang="ja-JP" altLang="en-US" sz="3200">
            <a:solidFill>
              <a:schemeClr val="tx1"/>
            </a:solidFill>
          </a:endParaRPr>
        </a:p>
      </dgm:t>
    </dgm:pt>
    <dgm:pt modelId="{70E6D1B8-5618-4B45-B979-696E26EAD856}" type="sibTrans" cxnId="{93FD5CC3-1FB7-C244-AA86-D616DEA3A08E}">
      <dgm:prSet/>
      <dgm:spPr/>
      <dgm:t>
        <a:bodyPr/>
        <a:lstStyle/>
        <a:p>
          <a:endParaRPr kumimoji="1" lang="ja-JP" altLang="en-US" sz="3200">
            <a:solidFill>
              <a:schemeClr val="tx1"/>
            </a:solidFill>
          </a:endParaRPr>
        </a:p>
      </dgm:t>
    </dgm:pt>
    <dgm:pt modelId="{959AF737-1ED0-7848-9991-57BD94B1760B}">
      <dgm:prSet phldrT="[テキスト]" custT="1"/>
      <dgm:spPr/>
      <dgm:t>
        <a:bodyPr/>
        <a:lstStyle/>
        <a:p>
          <a:r>
            <a:rPr kumimoji="1" lang="en-US" altLang="ja-JP" sz="3200" dirty="0">
              <a:solidFill>
                <a:schemeClr val="tx1"/>
              </a:solidFill>
            </a:rPr>
            <a:t>5</a:t>
          </a:r>
          <a:r>
            <a:rPr kumimoji="1" lang="ja-JP" altLang="en-US" sz="3200">
              <a:solidFill>
                <a:schemeClr val="tx1"/>
              </a:solidFill>
            </a:rPr>
            <a:t>対応体制</a:t>
          </a:r>
        </a:p>
      </dgm:t>
    </dgm:pt>
    <dgm:pt modelId="{220A8252-2ACA-C349-8ACB-6B50255CFB3F}" type="parTrans" cxnId="{8FD59C8B-FCC2-E742-8D09-70090B469A53}">
      <dgm:prSet/>
      <dgm:spPr/>
      <dgm:t>
        <a:bodyPr/>
        <a:lstStyle/>
        <a:p>
          <a:endParaRPr kumimoji="1" lang="ja-JP" altLang="en-US"/>
        </a:p>
      </dgm:t>
    </dgm:pt>
    <dgm:pt modelId="{BA2F12F1-36BE-0A43-A419-9E917B034DFD}" type="sibTrans" cxnId="{8FD59C8B-FCC2-E742-8D09-70090B469A53}">
      <dgm:prSet/>
      <dgm:spPr/>
      <dgm:t>
        <a:bodyPr/>
        <a:lstStyle/>
        <a:p>
          <a:endParaRPr kumimoji="1" lang="ja-JP" altLang="en-US"/>
        </a:p>
      </dgm:t>
    </dgm:pt>
    <dgm:pt modelId="{D1126AEB-BFC4-F24C-91C5-189A0273EF1D}">
      <dgm:prSet phldrT="[テキスト]" custT="1"/>
      <dgm:spPr/>
      <dgm:t>
        <a:bodyPr/>
        <a:lstStyle/>
        <a:p>
          <a:r>
            <a:rPr kumimoji="1" lang="en-US" altLang="ja-JP" sz="3200" dirty="0">
              <a:solidFill>
                <a:schemeClr val="tx1"/>
              </a:solidFill>
            </a:rPr>
            <a:t>6 </a:t>
          </a:r>
          <a:r>
            <a:rPr kumimoji="1" lang="ja-JP" altLang="en-US" sz="3200">
              <a:solidFill>
                <a:schemeClr val="tx1"/>
              </a:solidFill>
            </a:rPr>
            <a:t>準備と訓練</a:t>
          </a:r>
        </a:p>
      </dgm:t>
    </dgm:pt>
    <dgm:pt modelId="{C4340F85-C304-C045-AF17-6F7025A4DEA1}" type="parTrans" cxnId="{41047310-FFF1-F04E-80FC-0212B66078ED}">
      <dgm:prSet/>
      <dgm:spPr/>
      <dgm:t>
        <a:bodyPr/>
        <a:lstStyle/>
        <a:p>
          <a:endParaRPr kumimoji="1" lang="ja-JP" altLang="en-US"/>
        </a:p>
      </dgm:t>
    </dgm:pt>
    <dgm:pt modelId="{864D16B6-51C5-D94A-AFA0-0C05CE5AA2D2}" type="sibTrans" cxnId="{41047310-FFF1-F04E-80FC-0212B66078ED}">
      <dgm:prSet/>
      <dgm:spPr/>
      <dgm:t>
        <a:bodyPr/>
        <a:lstStyle/>
        <a:p>
          <a:endParaRPr kumimoji="1" lang="ja-JP" altLang="en-US"/>
        </a:p>
      </dgm:t>
    </dgm:pt>
    <dgm:pt modelId="{B0BC5152-D6B5-414F-94C8-119A65791A81}" type="pres">
      <dgm:prSet presAssocID="{E6C17645-BB40-0048-B92B-DCBC3BEE60AE}" presName="cycle" presStyleCnt="0">
        <dgm:presLayoutVars>
          <dgm:dir/>
          <dgm:resizeHandles val="exact"/>
        </dgm:presLayoutVars>
      </dgm:prSet>
      <dgm:spPr/>
    </dgm:pt>
    <dgm:pt modelId="{FA88D18B-08C9-984B-B884-DDFB9CBF9F39}" type="pres">
      <dgm:prSet presAssocID="{BF8A7DC7-6AA9-554E-AECE-57FFCB9E869E}" presName="node" presStyleLbl="node1" presStyleIdx="0" presStyleCnt="6" custScaleX="152534">
        <dgm:presLayoutVars>
          <dgm:bulletEnabled val="1"/>
        </dgm:presLayoutVars>
      </dgm:prSet>
      <dgm:spPr/>
    </dgm:pt>
    <dgm:pt modelId="{6262FBB1-F348-7B45-8DC2-EF26E4B69053}" type="pres">
      <dgm:prSet presAssocID="{BF8A7DC7-6AA9-554E-AECE-57FFCB9E869E}" presName="spNode" presStyleCnt="0"/>
      <dgm:spPr/>
    </dgm:pt>
    <dgm:pt modelId="{9C98AF45-8E02-BF4F-81E9-8A15CC94CC82}" type="pres">
      <dgm:prSet presAssocID="{C3124890-18C2-0B47-A86A-16750185191C}" presName="sibTrans" presStyleLbl="sibTrans1D1" presStyleIdx="0" presStyleCnt="6"/>
      <dgm:spPr/>
    </dgm:pt>
    <dgm:pt modelId="{57B6C1EC-82C8-B94D-86ED-45593DAC771F}" type="pres">
      <dgm:prSet presAssocID="{7166124C-E10C-A74E-97E5-9688DF1EB521}" presName="node" presStyleLbl="node1" presStyleIdx="1" presStyleCnt="6" custScaleX="152534" custRadScaleRad="97029" custRadScaleInc="41088">
        <dgm:presLayoutVars>
          <dgm:bulletEnabled val="1"/>
        </dgm:presLayoutVars>
      </dgm:prSet>
      <dgm:spPr/>
    </dgm:pt>
    <dgm:pt modelId="{C51B186D-E26D-D343-BB46-7849491A4030}" type="pres">
      <dgm:prSet presAssocID="{7166124C-E10C-A74E-97E5-9688DF1EB521}" presName="spNode" presStyleCnt="0"/>
      <dgm:spPr/>
    </dgm:pt>
    <dgm:pt modelId="{0585DD33-D907-D744-8D79-2579F387D6D5}" type="pres">
      <dgm:prSet presAssocID="{AE24DEFE-70C2-B34D-B726-A5F712902900}" presName="sibTrans" presStyleLbl="sibTrans1D1" presStyleIdx="1" presStyleCnt="6"/>
      <dgm:spPr/>
    </dgm:pt>
    <dgm:pt modelId="{C3E723D1-D00A-0146-9089-1481C23A1589}" type="pres">
      <dgm:prSet presAssocID="{6C8382CB-1FB1-1840-96ED-87BA5909308F}" presName="node" presStyleLbl="node1" presStyleIdx="2" presStyleCnt="6" custScaleX="152534">
        <dgm:presLayoutVars>
          <dgm:bulletEnabled val="1"/>
        </dgm:presLayoutVars>
      </dgm:prSet>
      <dgm:spPr/>
    </dgm:pt>
    <dgm:pt modelId="{656C12C1-5FC3-D542-AD52-389951F8C1B4}" type="pres">
      <dgm:prSet presAssocID="{6C8382CB-1FB1-1840-96ED-87BA5909308F}" presName="spNode" presStyleCnt="0"/>
      <dgm:spPr/>
    </dgm:pt>
    <dgm:pt modelId="{8BC9C676-C481-A543-BD1B-5953C1568858}" type="pres">
      <dgm:prSet presAssocID="{C2BB4692-81F8-7449-980F-DBAC1330DECD}" presName="sibTrans" presStyleLbl="sibTrans1D1" presStyleIdx="2" presStyleCnt="6"/>
      <dgm:spPr/>
    </dgm:pt>
    <dgm:pt modelId="{7D34C912-60FE-044B-84AB-068CCBACF7E3}" type="pres">
      <dgm:prSet presAssocID="{DD78FB92-432D-364B-858F-A70FA11B4497}" presName="node" presStyleLbl="node1" presStyleIdx="3" presStyleCnt="6" custScaleX="152534" custRadScaleRad="100119" custRadScaleInc="-1625">
        <dgm:presLayoutVars>
          <dgm:bulletEnabled val="1"/>
        </dgm:presLayoutVars>
      </dgm:prSet>
      <dgm:spPr/>
    </dgm:pt>
    <dgm:pt modelId="{2BF1ACD3-E69B-8F4A-A079-582F5F347A4F}" type="pres">
      <dgm:prSet presAssocID="{DD78FB92-432D-364B-858F-A70FA11B4497}" presName="spNode" presStyleCnt="0"/>
      <dgm:spPr/>
    </dgm:pt>
    <dgm:pt modelId="{F9616EC4-10DB-7644-964B-A0EEFD663B4F}" type="pres">
      <dgm:prSet presAssocID="{70E6D1B8-5618-4B45-B979-696E26EAD856}" presName="sibTrans" presStyleLbl="sibTrans1D1" presStyleIdx="3" presStyleCnt="6"/>
      <dgm:spPr/>
    </dgm:pt>
    <dgm:pt modelId="{3166035F-95D1-BD42-A522-61134E6361FA}" type="pres">
      <dgm:prSet presAssocID="{959AF737-1ED0-7848-9991-57BD94B1760B}" presName="node" presStyleLbl="node1" presStyleIdx="4" presStyleCnt="6" custScaleX="155211">
        <dgm:presLayoutVars>
          <dgm:bulletEnabled val="1"/>
        </dgm:presLayoutVars>
      </dgm:prSet>
      <dgm:spPr/>
    </dgm:pt>
    <dgm:pt modelId="{CBB120A9-780D-9140-87D5-E960C8B1E19D}" type="pres">
      <dgm:prSet presAssocID="{959AF737-1ED0-7848-9991-57BD94B1760B}" presName="spNode" presStyleCnt="0"/>
      <dgm:spPr/>
    </dgm:pt>
    <dgm:pt modelId="{96C2FB16-903C-9242-AB8D-9D7C26533853}" type="pres">
      <dgm:prSet presAssocID="{BA2F12F1-36BE-0A43-A419-9E917B034DFD}" presName="sibTrans" presStyleLbl="sibTrans1D1" presStyleIdx="4" presStyleCnt="6"/>
      <dgm:spPr/>
    </dgm:pt>
    <dgm:pt modelId="{E6E4ED26-BFFF-C144-B037-57368F7CEE1C}" type="pres">
      <dgm:prSet presAssocID="{D1126AEB-BFC4-F24C-91C5-189A0273EF1D}" presName="node" presStyleLbl="node1" presStyleIdx="5" presStyleCnt="6" custScaleX="172610" custRadScaleRad="93132" custRadScaleInc="-42092">
        <dgm:presLayoutVars>
          <dgm:bulletEnabled val="1"/>
        </dgm:presLayoutVars>
      </dgm:prSet>
      <dgm:spPr/>
    </dgm:pt>
    <dgm:pt modelId="{9BDE42A1-E865-2743-A2CC-9D104C8C3479}" type="pres">
      <dgm:prSet presAssocID="{D1126AEB-BFC4-F24C-91C5-189A0273EF1D}" presName="spNode" presStyleCnt="0"/>
      <dgm:spPr/>
    </dgm:pt>
    <dgm:pt modelId="{CAA02D7D-B6B1-CF46-B9CB-D277EC9E3430}" type="pres">
      <dgm:prSet presAssocID="{864D16B6-51C5-D94A-AFA0-0C05CE5AA2D2}" presName="sibTrans" presStyleLbl="sibTrans1D1" presStyleIdx="5" presStyleCnt="6"/>
      <dgm:spPr/>
    </dgm:pt>
  </dgm:ptLst>
  <dgm:cxnLst>
    <dgm:cxn modelId="{41047310-FFF1-F04E-80FC-0212B66078ED}" srcId="{E6C17645-BB40-0048-B92B-DCBC3BEE60AE}" destId="{D1126AEB-BFC4-F24C-91C5-189A0273EF1D}" srcOrd="5" destOrd="0" parTransId="{C4340F85-C304-C045-AF17-6F7025A4DEA1}" sibTransId="{864D16B6-51C5-D94A-AFA0-0C05CE5AA2D2}"/>
    <dgm:cxn modelId="{CECD2211-D479-DD45-B48E-054D25CC5710}" type="presOf" srcId="{AE24DEFE-70C2-B34D-B726-A5F712902900}" destId="{0585DD33-D907-D744-8D79-2579F387D6D5}" srcOrd="0" destOrd="0" presId="urn:microsoft.com/office/officeart/2005/8/layout/cycle5"/>
    <dgm:cxn modelId="{3B1B1429-8CA5-724E-84E8-63991CA3D05A}" srcId="{E6C17645-BB40-0048-B92B-DCBC3BEE60AE}" destId="{7166124C-E10C-A74E-97E5-9688DF1EB521}" srcOrd="1" destOrd="0" parTransId="{26BE1E95-E769-3346-AF83-87F1F4A8A4BD}" sibTransId="{AE24DEFE-70C2-B34D-B726-A5F712902900}"/>
    <dgm:cxn modelId="{B64E472B-0041-3248-A082-70311AD7FA41}" srcId="{E6C17645-BB40-0048-B92B-DCBC3BEE60AE}" destId="{6C8382CB-1FB1-1840-96ED-87BA5909308F}" srcOrd="2" destOrd="0" parTransId="{393E8C22-71ED-4A43-BFCD-B4DC5449BC3A}" sibTransId="{C2BB4692-81F8-7449-980F-DBAC1330DECD}"/>
    <dgm:cxn modelId="{6E36863C-51B7-3941-962F-FC537C21B8A7}" type="presOf" srcId="{7166124C-E10C-A74E-97E5-9688DF1EB521}" destId="{57B6C1EC-82C8-B94D-86ED-45593DAC771F}" srcOrd="0" destOrd="0" presId="urn:microsoft.com/office/officeart/2005/8/layout/cycle5"/>
    <dgm:cxn modelId="{A94CCF4B-79A8-DC40-B6D2-0AB9AB5C2A94}" srcId="{E6C17645-BB40-0048-B92B-DCBC3BEE60AE}" destId="{BF8A7DC7-6AA9-554E-AECE-57FFCB9E869E}" srcOrd="0" destOrd="0" parTransId="{90D4FA14-814E-EB48-B94B-F22C19E1EDC7}" sibTransId="{C3124890-18C2-0B47-A86A-16750185191C}"/>
    <dgm:cxn modelId="{E239785C-DEE4-6C46-870A-DD819B07A743}" type="presOf" srcId="{C2BB4692-81F8-7449-980F-DBAC1330DECD}" destId="{8BC9C676-C481-A543-BD1B-5953C1568858}" srcOrd="0" destOrd="0" presId="urn:microsoft.com/office/officeart/2005/8/layout/cycle5"/>
    <dgm:cxn modelId="{6CAC6166-9D8A-814F-BD6D-916C17C365D7}" type="presOf" srcId="{BF8A7DC7-6AA9-554E-AECE-57FFCB9E869E}" destId="{FA88D18B-08C9-984B-B884-DDFB9CBF9F39}" srcOrd="0" destOrd="0" presId="urn:microsoft.com/office/officeart/2005/8/layout/cycle5"/>
    <dgm:cxn modelId="{A64AEF82-D694-074F-82A0-CA10A34EDD7F}" type="presOf" srcId="{70E6D1B8-5618-4B45-B979-696E26EAD856}" destId="{F9616EC4-10DB-7644-964B-A0EEFD663B4F}" srcOrd="0" destOrd="0" presId="urn:microsoft.com/office/officeart/2005/8/layout/cycle5"/>
    <dgm:cxn modelId="{8FD59C8B-FCC2-E742-8D09-70090B469A53}" srcId="{E6C17645-BB40-0048-B92B-DCBC3BEE60AE}" destId="{959AF737-1ED0-7848-9991-57BD94B1760B}" srcOrd="4" destOrd="0" parTransId="{220A8252-2ACA-C349-8ACB-6B50255CFB3F}" sibTransId="{BA2F12F1-36BE-0A43-A419-9E917B034DFD}"/>
    <dgm:cxn modelId="{8EA4BA98-7EC9-AE4C-A5EC-C561E86272B7}" type="presOf" srcId="{DD78FB92-432D-364B-858F-A70FA11B4497}" destId="{7D34C912-60FE-044B-84AB-068CCBACF7E3}" srcOrd="0" destOrd="0" presId="urn:microsoft.com/office/officeart/2005/8/layout/cycle5"/>
    <dgm:cxn modelId="{DB5BB5A5-71D4-D34F-8D41-1F6AEA0F1001}" type="presOf" srcId="{E6C17645-BB40-0048-B92B-DCBC3BEE60AE}" destId="{B0BC5152-D6B5-414F-94C8-119A65791A81}" srcOrd="0" destOrd="0" presId="urn:microsoft.com/office/officeart/2005/8/layout/cycle5"/>
    <dgm:cxn modelId="{72C708BC-F08B-0245-95A2-ACD29912480B}" type="presOf" srcId="{D1126AEB-BFC4-F24C-91C5-189A0273EF1D}" destId="{E6E4ED26-BFFF-C144-B037-57368F7CEE1C}" srcOrd="0" destOrd="0" presId="urn:microsoft.com/office/officeart/2005/8/layout/cycle5"/>
    <dgm:cxn modelId="{005442BF-F37D-2741-BBF7-F2935529A389}" type="presOf" srcId="{6C8382CB-1FB1-1840-96ED-87BA5909308F}" destId="{C3E723D1-D00A-0146-9089-1481C23A1589}" srcOrd="0" destOrd="0" presId="urn:microsoft.com/office/officeart/2005/8/layout/cycle5"/>
    <dgm:cxn modelId="{8CD6C1C2-D386-A249-8892-6D0359C3AF77}" type="presOf" srcId="{864D16B6-51C5-D94A-AFA0-0C05CE5AA2D2}" destId="{CAA02D7D-B6B1-CF46-B9CB-D277EC9E3430}" srcOrd="0" destOrd="0" presId="urn:microsoft.com/office/officeart/2005/8/layout/cycle5"/>
    <dgm:cxn modelId="{93FD5CC3-1FB7-C244-AA86-D616DEA3A08E}" srcId="{E6C17645-BB40-0048-B92B-DCBC3BEE60AE}" destId="{DD78FB92-432D-364B-858F-A70FA11B4497}" srcOrd="3" destOrd="0" parTransId="{7BCA8722-8239-6E42-A37B-F8C09D6C6573}" sibTransId="{70E6D1B8-5618-4B45-B979-696E26EAD856}"/>
    <dgm:cxn modelId="{98DE1ACB-C9F1-D146-A834-72A10B7FB772}" type="presOf" srcId="{C3124890-18C2-0B47-A86A-16750185191C}" destId="{9C98AF45-8E02-BF4F-81E9-8A15CC94CC82}" srcOrd="0" destOrd="0" presId="urn:microsoft.com/office/officeart/2005/8/layout/cycle5"/>
    <dgm:cxn modelId="{068D59CD-C95E-2E49-97AB-6B86DA7896E8}" type="presOf" srcId="{BA2F12F1-36BE-0A43-A419-9E917B034DFD}" destId="{96C2FB16-903C-9242-AB8D-9D7C26533853}" srcOrd="0" destOrd="0" presId="urn:microsoft.com/office/officeart/2005/8/layout/cycle5"/>
    <dgm:cxn modelId="{283F63EB-63D3-134A-9F5A-D050FCA104DB}" type="presOf" srcId="{959AF737-1ED0-7848-9991-57BD94B1760B}" destId="{3166035F-95D1-BD42-A522-61134E6361FA}" srcOrd="0" destOrd="0" presId="urn:microsoft.com/office/officeart/2005/8/layout/cycle5"/>
    <dgm:cxn modelId="{64C57CB1-2225-0444-A63A-13BCF8581436}" type="presParOf" srcId="{B0BC5152-D6B5-414F-94C8-119A65791A81}" destId="{FA88D18B-08C9-984B-B884-DDFB9CBF9F39}" srcOrd="0" destOrd="0" presId="urn:microsoft.com/office/officeart/2005/8/layout/cycle5"/>
    <dgm:cxn modelId="{0C35D4ED-A6D7-6048-BA81-5F366A258DDC}" type="presParOf" srcId="{B0BC5152-D6B5-414F-94C8-119A65791A81}" destId="{6262FBB1-F348-7B45-8DC2-EF26E4B69053}" srcOrd="1" destOrd="0" presId="urn:microsoft.com/office/officeart/2005/8/layout/cycle5"/>
    <dgm:cxn modelId="{C9DFE6FB-B573-394A-AB52-4D0513A98B97}" type="presParOf" srcId="{B0BC5152-D6B5-414F-94C8-119A65791A81}" destId="{9C98AF45-8E02-BF4F-81E9-8A15CC94CC82}" srcOrd="2" destOrd="0" presId="urn:microsoft.com/office/officeart/2005/8/layout/cycle5"/>
    <dgm:cxn modelId="{4B1F660E-A050-764A-ADB5-5EE20675DD19}" type="presParOf" srcId="{B0BC5152-D6B5-414F-94C8-119A65791A81}" destId="{57B6C1EC-82C8-B94D-86ED-45593DAC771F}" srcOrd="3" destOrd="0" presId="urn:microsoft.com/office/officeart/2005/8/layout/cycle5"/>
    <dgm:cxn modelId="{A795AA5E-B01C-4A48-AE88-1910BCC34FC1}" type="presParOf" srcId="{B0BC5152-D6B5-414F-94C8-119A65791A81}" destId="{C51B186D-E26D-D343-BB46-7849491A4030}" srcOrd="4" destOrd="0" presId="urn:microsoft.com/office/officeart/2005/8/layout/cycle5"/>
    <dgm:cxn modelId="{FABB53A9-13FD-DA4F-94DF-A59DC5A4A33C}" type="presParOf" srcId="{B0BC5152-D6B5-414F-94C8-119A65791A81}" destId="{0585DD33-D907-D744-8D79-2579F387D6D5}" srcOrd="5" destOrd="0" presId="urn:microsoft.com/office/officeart/2005/8/layout/cycle5"/>
    <dgm:cxn modelId="{2831C4B0-3A27-FF49-AA65-07AD9455C616}" type="presParOf" srcId="{B0BC5152-D6B5-414F-94C8-119A65791A81}" destId="{C3E723D1-D00A-0146-9089-1481C23A1589}" srcOrd="6" destOrd="0" presId="urn:microsoft.com/office/officeart/2005/8/layout/cycle5"/>
    <dgm:cxn modelId="{A80F4903-1C54-8F46-812E-F693DFCF8135}" type="presParOf" srcId="{B0BC5152-D6B5-414F-94C8-119A65791A81}" destId="{656C12C1-5FC3-D542-AD52-389951F8C1B4}" srcOrd="7" destOrd="0" presId="urn:microsoft.com/office/officeart/2005/8/layout/cycle5"/>
    <dgm:cxn modelId="{835184F0-59CF-E046-9B38-67D329C2E30D}" type="presParOf" srcId="{B0BC5152-D6B5-414F-94C8-119A65791A81}" destId="{8BC9C676-C481-A543-BD1B-5953C1568858}" srcOrd="8" destOrd="0" presId="urn:microsoft.com/office/officeart/2005/8/layout/cycle5"/>
    <dgm:cxn modelId="{1E8D8553-43A7-6D4D-9F12-F4231D71CAD7}" type="presParOf" srcId="{B0BC5152-D6B5-414F-94C8-119A65791A81}" destId="{7D34C912-60FE-044B-84AB-068CCBACF7E3}" srcOrd="9" destOrd="0" presId="urn:microsoft.com/office/officeart/2005/8/layout/cycle5"/>
    <dgm:cxn modelId="{ABD13BCD-649C-DD4F-9A04-11938BEB64D1}" type="presParOf" srcId="{B0BC5152-D6B5-414F-94C8-119A65791A81}" destId="{2BF1ACD3-E69B-8F4A-A079-582F5F347A4F}" srcOrd="10" destOrd="0" presId="urn:microsoft.com/office/officeart/2005/8/layout/cycle5"/>
    <dgm:cxn modelId="{CD9AA178-F3CD-294C-BA3B-6D94135EC061}" type="presParOf" srcId="{B0BC5152-D6B5-414F-94C8-119A65791A81}" destId="{F9616EC4-10DB-7644-964B-A0EEFD663B4F}" srcOrd="11" destOrd="0" presId="urn:microsoft.com/office/officeart/2005/8/layout/cycle5"/>
    <dgm:cxn modelId="{77EC521A-8629-5F4B-AED2-05CC8F846221}" type="presParOf" srcId="{B0BC5152-D6B5-414F-94C8-119A65791A81}" destId="{3166035F-95D1-BD42-A522-61134E6361FA}" srcOrd="12" destOrd="0" presId="urn:microsoft.com/office/officeart/2005/8/layout/cycle5"/>
    <dgm:cxn modelId="{A55AE9B3-FE1A-3645-B714-0DBC94821C98}" type="presParOf" srcId="{B0BC5152-D6B5-414F-94C8-119A65791A81}" destId="{CBB120A9-780D-9140-87D5-E960C8B1E19D}" srcOrd="13" destOrd="0" presId="urn:microsoft.com/office/officeart/2005/8/layout/cycle5"/>
    <dgm:cxn modelId="{1F990991-5DFF-1549-BD56-B4E0892D3722}" type="presParOf" srcId="{B0BC5152-D6B5-414F-94C8-119A65791A81}" destId="{96C2FB16-903C-9242-AB8D-9D7C26533853}" srcOrd="14" destOrd="0" presId="urn:microsoft.com/office/officeart/2005/8/layout/cycle5"/>
    <dgm:cxn modelId="{D36BC0FF-6CD0-AF46-B6D0-3856875FC763}" type="presParOf" srcId="{B0BC5152-D6B5-414F-94C8-119A65791A81}" destId="{E6E4ED26-BFFF-C144-B037-57368F7CEE1C}" srcOrd="15" destOrd="0" presId="urn:microsoft.com/office/officeart/2005/8/layout/cycle5"/>
    <dgm:cxn modelId="{5206637B-13F9-6B4D-8EDC-650EFDCB5F93}" type="presParOf" srcId="{B0BC5152-D6B5-414F-94C8-119A65791A81}" destId="{9BDE42A1-E865-2743-A2CC-9D104C8C3479}" srcOrd="16" destOrd="0" presId="urn:microsoft.com/office/officeart/2005/8/layout/cycle5"/>
    <dgm:cxn modelId="{3096ED41-93E0-1C4A-8398-EAFB5DC78040}" type="presParOf" srcId="{B0BC5152-D6B5-414F-94C8-119A65791A81}" destId="{CAA02D7D-B6B1-CF46-B9CB-D277EC9E3430}"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00B14D-EBD6-7D45-BF33-04AC4FFD2FB0}"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kumimoji="1" lang="ja-JP" altLang="en-US"/>
        </a:p>
      </dgm:t>
    </dgm:pt>
    <dgm:pt modelId="{CD4E7F93-9AB8-B240-A0EF-13CE9875AFD8}">
      <dgm:prSet phldrT="[テキスト]"/>
      <dgm:spPr/>
      <dgm:t>
        <a:bodyPr/>
        <a:lstStyle/>
        <a:p>
          <a:r>
            <a:rPr kumimoji="1" lang="ja-JP" altLang="en-US" dirty="0"/>
            <a:t>パート</a:t>
          </a:r>
        </a:p>
      </dgm:t>
    </dgm:pt>
    <dgm:pt modelId="{9DB76565-F4D5-0F49-9256-81AEAF6F1420}" type="sibTrans" cxnId="{22D4CE46-092F-CB4C-9909-516248C36C4A}">
      <dgm:prSet/>
      <dgm:spPr/>
      <dgm:t>
        <a:bodyPr/>
        <a:lstStyle/>
        <a:p>
          <a:endParaRPr kumimoji="1" lang="ja-JP" altLang="en-US"/>
        </a:p>
      </dgm:t>
    </dgm:pt>
    <dgm:pt modelId="{2D348536-8B6D-AD4C-9C2C-2283EA752C8C}" type="parTrans" cxnId="{22D4CE46-092F-CB4C-9909-516248C36C4A}">
      <dgm:prSet/>
      <dgm:spPr/>
      <dgm:t>
        <a:bodyPr/>
        <a:lstStyle/>
        <a:p>
          <a:endParaRPr kumimoji="1" lang="ja-JP" altLang="en-US"/>
        </a:p>
      </dgm:t>
    </dgm:pt>
    <dgm:pt modelId="{95B211AC-85C3-5E4F-813A-704EF97381D0}">
      <dgm:prSet phldrT="[テキスト]"/>
      <dgm:spPr/>
      <dgm:t>
        <a:bodyPr/>
        <a:lstStyle/>
        <a:p>
          <a:r>
            <a:rPr kumimoji="1" lang="ja-JP" altLang="en-US" dirty="0"/>
            <a:t>派遣</a:t>
          </a:r>
        </a:p>
      </dgm:t>
    </dgm:pt>
    <dgm:pt modelId="{B72F689D-769B-3C48-BE88-C9191C270D3F}" type="sibTrans" cxnId="{4DDA7339-E44F-164D-A931-0C64EFC3FF10}">
      <dgm:prSet/>
      <dgm:spPr/>
      <dgm:t>
        <a:bodyPr/>
        <a:lstStyle/>
        <a:p>
          <a:endParaRPr kumimoji="1" lang="ja-JP" altLang="en-US"/>
        </a:p>
      </dgm:t>
    </dgm:pt>
    <dgm:pt modelId="{7A0C9334-48F6-5748-8FEB-F6ED18567802}" type="parTrans" cxnId="{4DDA7339-E44F-164D-A931-0C64EFC3FF10}">
      <dgm:prSet/>
      <dgm:spPr/>
      <dgm:t>
        <a:bodyPr/>
        <a:lstStyle/>
        <a:p>
          <a:endParaRPr kumimoji="1" lang="ja-JP" altLang="en-US"/>
        </a:p>
      </dgm:t>
    </dgm:pt>
    <dgm:pt modelId="{E80278EA-3802-5B4F-ACAA-5DF0C012CD5B}">
      <dgm:prSet phldrT="[テキスト]"/>
      <dgm:spPr/>
      <dgm:t>
        <a:bodyPr/>
        <a:lstStyle/>
        <a:p>
          <a:r>
            <a:rPr kumimoji="1" lang="ja-JP" altLang="en-US" dirty="0"/>
            <a:t>社員</a:t>
          </a:r>
        </a:p>
      </dgm:t>
    </dgm:pt>
    <dgm:pt modelId="{AC1B007E-D73B-7C41-9A38-2B05ACA8C295}" type="sibTrans" cxnId="{6923412A-5FC4-7947-B65A-AE7D36170C12}">
      <dgm:prSet/>
      <dgm:spPr/>
      <dgm:t>
        <a:bodyPr/>
        <a:lstStyle/>
        <a:p>
          <a:endParaRPr kumimoji="1" lang="ja-JP" altLang="en-US"/>
        </a:p>
      </dgm:t>
    </dgm:pt>
    <dgm:pt modelId="{3B985AB6-325A-E041-ABA6-005733A6CF2F}" type="parTrans" cxnId="{6923412A-5FC4-7947-B65A-AE7D36170C12}">
      <dgm:prSet/>
      <dgm:spPr/>
      <dgm:t>
        <a:bodyPr/>
        <a:lstStyle/>
        <a:p>
          <a:endParaRPr kumimoji="1" lang="ja-JP" altLang="en-US"/>
        </a:p>
      </dgm:t>
    </dgm:pt>
    <dgm:pt modelId="{486C6207-2E9E-DC46-96AF-EC2A0AFAEE02}">
      <dgm:prSet phldrT="[テキスト]"/>
      <dgm:spPr/>
      <dgm:t>
        <a:bodyPr/>
        <a:lstStyle/>
        <a:p>
          <a:r>
            <a:rPr kumimoji="1" lang="ja-JP" altLang="en-US" dirty="0"/>
            <a:t>課長</a:t>
          </a:r>
        </a:p>
      </dgm:t>
    </dgm:pt>
    <dgm:pt modelId="{772190C1-8F1B-9E49-B1EE-C9903D3B4DB0}" type="sibTrans" cxnId="{8149344E-8B6A-C043-9BAC-71B953BE9BC3}">
      <dgm:prSet/>
      <dgm:spPr/>
      <dgm:t>
        <a:bodyPr/>
        <a:lstStyle/>
        <a:p>
          <a:endParaRPr kumimoji="1" lang="ja-JP" altLang="en-US"/>
        </a:p>
      </dgm:t>
    </dgm:pt>
    <dgm:pt modelId="{0E9D754C-8382-EE4C-A395-1949B9979819}" type="parTrans" cxnId="{8149344E-8B6A-C043-9BAC-71B953BE9BC3}">
      <dgm:prSet/>
      <dgm:spPr/>
      <dgm:t>
        <a:bodyPr/>
        <a:lstStyle/>
        <a:p>
          <a:endParaRPr kumimoji="1" lang="ja-JP" altLang="en-US"/>
        </a:p>
      </dgm:t>
    </dgm:pt>
    <dgm:pt modelId="{A94DE54F-6B11-6E41-980A-F5628D58D1B5}">
      <dgm:prSet phldrT="[テキスト]"/>
      <dgm:spPr/>
      <dgm:t>
        <a:bodyPr/>
        <a:lstStyle/>
        <a:p>
          <a:r>
            <a:rPr kumimoji="1" lang="ja-JP" altLang="en-US" dirty="0"/>
            <a:t>部長</a:t>
          </a:r>
        </a:p>
      </dgm:t>
    </dgm:pt>
    <dgm:pt modelId="{84B63124-4AA8-0740-94A2-2AE63ED66329}" type="sibTrans" cxnId="{73012F74-A786-E741-8A03-C66F7A7C2888}">
      <dgm:prSet/>
      <dgm:spPr/>
      <dgm:t>
        <a:bodyPr/>
        <a:lstStyle/>
        <a:p>
          <a:endParaRPr kumimoji="1" lang="ja-JP" altLang="en-US"/>
        </a:p>
      </dgm:t>
    </dgm:pt>
    <dgm:pt modelId="{0ECAA3C8-D872-F541-BBCA-B0976733BC95}" type="parTrans" cxnId="{73012F74-A786-E741-8A03-C66F7A7C2888}">
      <dgm:prSet/>
      <dgm:spPr/>
      <dgm:t>
        <a:bodyPr/>
        <a:lstStyle/>
        <a:p>
          <a:endParaRPr kumimoji="1" lang="ja-JP" altLang="en-US"/>
        </a:p>
      </dgm:t>
    </dgm:pt>
    <dgm:pt modelId="{D5CA5701-E8FE-FB41-8325-91A899130639}" type="pres">
      <dgm:prSet presAssocID="{F200B14D-EBD6-7D45-BF33-04AC4FFD2FB0}" presName="cycle" presStyleCnt="0">
        <dgm:presLayoutVars>
          <dgm:dir/>
          <dgm:resizeHandles val="exact"/>
        </dgm:presLayoutVars>
      </dgm:prSet>
      <dgm:spPr/>
    </dgm:pt>
    <dgm:pt modelId="{5F0D4C6A-14A1-B14A-B403-43B50E58EE77}" type="pres">
      <dgm:prSet presAssocID="{A94DE54F-6B11-6E41-980A-F5628D58D1B5}" presName="node" presStyleLbl="node1" presStyleIdx="0" presStyleCnt="5">
        <dgm:presLayoutVars>
          <dgm:bulletEnabled val="1"/>
        </dgm:presLayoutVars>
      </dgm:prSet>
      <dgm:spPr/>
    </dgm:pt>
    <dgm:pt modelId="{28A3DF24-4574-894D-B608-D121E40BF8FC}" type="pres">
      <dgm:prSet presAssocID="{84B63124-4AA8-0740-94A2-2AE63ED66329}" presName="sibTrans" presStyleLbl="sibTrans2D1" presStyleIdx="0" presStyleCnt="5" custLinFactNeighborX="11220" custLinFactNeighborY="-15151"/>
      <dgm:spPr/>
    </dgm:pt>
    <dgm:pt modelId="{CEFB86CC-2B61-9646-B5CF-24D73DE910DC}" type="pres">
      <dgm:prSet presAssocID="{84B63124-4AA8-0740-94A2-2AE63ED66329}" presName="connectorText" presStyleLbl="sibTrans2D1" presStyleIdx="0" presStyleCnt="5"/>
      <dgm:spPr/>
    </dgm:pt>
    <dgm:pt modelId="{323AE3F6-96F9-C146-BEF3-02D4950A10E3}" type="pres">
      <dgm:prSet presAssocID="{486C6207-2E9E-DC46-96AF-EC2A0AFAEE02}" presName="node" presStyleLbl="node1" presStyleIdx="1" presStyleCnt="5">
        <dgm:presLayoutVars>
          <dgm:bulletEnabled val="1"/>
        </dgm:presLayoutVars>
      </dgm:prSet>
      <dgm:spPr/>
    </dgm:pt>
    <dgm:pt modelId="{907A836D-4C5F-AD4F-846F-0344BD141B71}" type="pres">
      <dgm:prSet presAssocID="{772190C1-8F1B-9E49-B1EE-C9903D3B4DB0}" presName="sibTrans" presStyleLbl="sibTrans2D1" presStyleIdx="1" presStyleCnt="5"/>
      <dgm:spPr/>
    </dgm:pt>
    <dgm:pt modelId="{CA967650-B0E2-E94F-A54E-376D786FC927}" type="pres">
      <dgm:prSet presAssocID="{772190C1-8F1B-9E49-B1EE-C9903D3B4DB0}" presName="connectorText" presStyleLbl="sibTrans2D1" presStyleIdx="1" presStyleCnt="5"/>
      <dgm:spPr/>
    </dgm:pt>
    <dgm:pt modelId="{FE129EAE-B3E3-AC4E-A140-600B233DBF7A}" type="pres">
      <dgm:prSet presAssocID="{E80278EA-3802-5B4F-ACAA-5DF0C012CD5B}" presName="node" presStyleLbl="node1" presStyleIdx="2" presStyleCnt="5">
        <dgm:presLayoutVars>
          <dgm:bulletEnabled val="1"/>
        </dgm:presLayoutVars>
      </dgm:prSet>
      <dgm:spPr/>
    </dgm:pt>
    <dgm:pt modelId="{FB04B992-2AFD-C348-B101-E63BD2B799B0}" type="pres">
      <dgm:prSet presAssocID="{AC1B007E-D73B-7C41-9A38-2B05ACA8C295}" presName="sibTrans" presStyleLbl="sibTrans2D1" presStyleIdx="2" presStyleCnt="5"/>
      <dgm:spPr/>
    </dgm:pt>
    <dgm:pt modelId="{2A94A79B-F967-7847-9100-FDD1EAEB2185}" type="pres">
      <dgm:prSet presAssocID="{AC1B007E-D73B-7C41-9A38-2B05ACA8C295}" presName="connectorText" presStyleLbl="sibTrans2D1" presStyleIdx="2" presStyleCnt="5"/>
      <dgm:spPr/>
    </dgm:pt>
    <dgm:pt modelId="{EE9746D3-1739-3343-86C3-7A9DB2333FC8}" type="pres">
      <dgm:prSet presAssocID="{95B211AC-85C3-5E4F-813A-704EF97381D0}" presName="node" presStyleLbl="node1" presStyleIdx="3" presStyleCnt="5">
        <dgm:presLayoutVars>
          <dgm:bulletEnabled val="1"/>
        </dgm:presLayoutVars>
      </dgm:prSet>
      <dgm:spPr/>
    </dgm:pt>
    <dgm:pt modelId="{8C715293-56DB-4B42-830E-C512774B4C81}" type="pres">
      <dgm:prSet presAssocID="{B72F689D-769B-3C48-BE88-C9191C270D3F}" presName="sibTrans" presStyleLbl="sibTrans2D1" presStyleIdx="3" presStyleCnt="5"/>
      <dgm:spPr/>
    </dgm:pt>
    <dgm:pt modelId="{F076F9F1-3270-B943-9CC2-239ECA7F3019}" type="pres">
      <dgm:prSet presAssocID="{B72F689D-769B-3C48-BE88-C9191C270D3F}" presName="connectorText" presStyleLbl="sibTrans2D1" presStyleIdx="3" presStyleCnt="5"/>
      <dgm:spPr/>
    </dgm:pt>
    <dgm:pt modelId="{52D14619-F4C8-EB40-90EA-D0A7C189FC8C}" type="pres">
      <dgm:prSet presAssocID="{CD4E7F93-9AB8-B240-A0EF-13CE9875AFD8}" presName="node" presStyleLbl="node1" presStyleIdx="4" presStyleCnt="5">
        <dgm:presLayoutVars>
          <dgm:bulletEnabled val="1"/>
        </dgm:presLayoutVars>
      </dgm:prSet>
      <dgm:spPr/>
    </dgm:pt>
    <dgm:pt modelId="{F1C9AD63-415A-744E-B7F1-5D1F1DFDE1B8}" type="pres">
      <dgm:prSet presAssocID="{9DB76565-F4D5-0F49-9256-81AEAF6F1420}" presName="sibTrans" presStyleLbl="sibTrans2D1" presStyleIdx="4" presStyleCnt="5"/>
      <dgm:spPr/>
    </dgm:pt>
    <dgm:pt modelId="{C29D15EA-F21B-2C4E-AB37-ADA0F201B871}" type="pres">
      <dgm:prSet presAssocID="{9DB76565-F4D5-0F49-9256-81AEAF6F1420}" presName="connectorText" presStyleLbl="sibTrans2D1" presStyleIdx="4" presStyleCnt="5"/>
      <dgm:spPr/>
    </dgm:pt>
  </dgm:ptLst>
  <dgm:cxnLst>
    <dgm:cxn modelId="{AF54C400-14A5-BE44-8FC0-669CE1C2D859}" type="presOf" srcId="{B72F689D-769B-3C48-BE88-C9191C270D3F}" destId="{F076F9F1-3270-B943-9CC2-239ECA7F3019}" srcOrd="1" destOrd="0" presId="urn:microsoft.com/office/officeart/2005/8/layout/cycle2"/>
    <dgm:cxn modelId="{AEE7B116-B736-CA45-9FC2-7C401B245D8D}" type="presOf" srcId="{84B63124-4AA8-0740-94A2-2AE63ED66329}" destId="{CEFB86CC-2B61-9646-B5CF-24D73DE910DC}" srcOrd="1" destOrd="0" presId="urn:microsoft.com/office/officeart/2005/8/layout/cycle2"/>
    <dgm:cxn modelId="{6923412A-5FC4-7947-B65A-AE7D36170C12}" srcId="{F200B14D-EBD6-7D45-BF33-04AC4FFD2FB0}" destId="{E80278EA-3802-5B4F-ACAA-5DF0C012CD5B}" srcOrd="2" destOrd="0" parTransId="{3B985AB6-325A-E041-ABA6-005733A6CF2F}" sibTransId="{AC1B007E-D73B-7C41-9A38-2B05ACA8C295}"/>
    <dgm:cxn modelId="{E43F9C34-B51A-5A41-9D3E-EF4088C61849}" type="presOf" srcId="{CD4E7F93-9AB8-B240-A0EF-13CE9875AFD8}" destId="{52D14619-F4C8-EB40-90EA-D0A7C189FC8C}" srcOrd="0" destOrd="0" presId="urn:microsoft.com/office/officeart/2005/8/layout/cycle2"/>
    <dgm:cxn modelId="{4DDA7339-E44F-164D-A931-0C64EFC3FF10}" srcId="{F200B14D-EBD6-7D45-BF33-04AC4FFD2FB0}" destId="{95B211AC-85C3-5E4F-813A-704EF97381D0}" srcOrd="3" destOrd="0" parTransId="{7A0C9334-48F6-5748-8FEB-F6ED18567802}" sibTransId="{B72F689D-769B-3C48-BE88-C9191C270D3F}"/>
    <dgm:cxn modelId="{8372973F-527B-FF47-96D3-429E0B544E5B}" type="presOf" srcId="{9DB76565-F4D5-0F49-9256-81AEAF6F1420}" destId="{C29D15EA-F21B-2C4E-AB37-ADA0F201B871}" srcOrd="1" destOrd="0" presId="urn:microsoft.com/office/officeart/2005/8/layout/cycle2"/>
    <dgm:cxn modelId="{22D4CE46-092F-CB4C-9909-516248C36C4A}" srcId="{F200B14D-EBD6-7D45-BF33-04AC4FFD2FB0}" destId="{CD4E7F93-9AB8-B240-A0EF-13CE9875AFD8}" srcOrd="4" destOrd="0" parTransId="{2D348536-8B6D-AD4C-9C2C-2283EA752C8C}" sibTransId="{9DB76565-F4D5-0F49-9256-81AEAF6F1420}"/>
    <dgm:cxn modelId="{8149344E-8B6A-C043-9BAC-71B953BE9BC3}" srcId="{F200B14D-EBD6-7D45-BF33-04AC4FFD2FB0}" destId="{486C6207-2E9E-DC46-96AF-EC2A0AFAEE02}" srcOrd="1" destOrd="0" parTransId="{0E9D754C-8382-EE4C-A395-1949B9979819}" sibTransId="{772190C1-8F1B-9E49-B1EE-C9903D3B4DB0}"/>
    <dgm:cxn modelId="{84A3D156-A211-8A49-8374-E4B0A6B6A22F}" type="presOf" srcId="{84B63124-4AA8-0740-94A2-2AE63ED66329}" destId="{28A3DF24-4574-894D-B608-D121E40BF8FC}" srcOrd="0" destOrd="0" presId="urn:microsoft.com/office/officeart/2005/8/layout/cycle2"/>
    <dgm:cxn modelId="{CB29F464-6131-3347-8D00-2B1D87A85638}" type="presOf" srcId="{AC1B007E-D73B-7C41-9A38-2B05ACA8C295}" destId="{2A94A79B-F967-7847-9100-FDD1EAEB2185}" srcOrd="1" destOrd="0" presId="urn:microsoft.com/office/officeart/2005/8/layout/cycle2"/>
    <dgm:cxn modelId="{238FC866-A672-2D45-90AF-0B1DD87F6DC3}" type="presOf" srcId="{486C6207-2E9E-DC46-96AF-EC2A0AFAEE02}" destId="{323AE3F6-96F9-C146-BEF3-02D4950A10E3}" srcOrd="0" destOrd="0" presId="urn:microsoft.com/office/officeart/2005/8/layout/cycle2"/>
    <dgm:cxn modelId="{EE41266E-8017-6941-9BDD-6E2D49BA6C68}" type="presOf" srcId="{F200B14D-EBD6-7D45-BF33-04AC4FFD2FB0}" destId="{D5CA5701-E8FE-FB41-8325-91A899130639}" srcOrd="0" destOrd="0" presId="urn:microsoft.com/office/officeart/2005/8/layout/cycle2"/>
    <dgm:cxn modelId="{73012F74-A786-E741-8A03-C66F7A7C2888}" srcId="{F200B14D-EBD6-7D45-BF33-04AC4FFD2FB0}" destId="{A94DE54F-6B11-6E41-980A-F5628D58D1B5}" srcOrd="0" destOrd="0" parTransId="{0ECAA3C8-D872-F541-BBCA-B0976733BC95}" sibTransId="{84B63124-4AA8-0740-94A2-2AE63ED66329}"/>
    <dgm:cxn modelId="{100AAD8C-0F9F-CF4F-B09D-343554C200A0}" type="presOf" srcId="{9DB76565-F4D5-0F49-9256-81AEAF6F1420}" destId="{F1C9AD63-415A-744E-B7F1-5D1F1DFDE1B8}" srcOrd="0" destOrd="0" presId="urn:microsoft.com/office/officeart/2005/8/layout/cycle2"/>
    <dgm:cxn modelId="{25A5088F-4250-9D45-B25D-49A0B7F53AD7}" type="presOf" srcId="{772190C1-8F1B-9E49-B1EE-C9903D3B4DB0}" destId="{CA967650-B0E2-E94F-A54E-376D786FC927}" srcOrd="1" destOrd="0" presId="urn:microsoft.com/office/officeart/2005/8/layout/cycle2"/>
    <dgm:cxn modelId="{7DE00693-A0A8-5D4C-8391-4673D021A256}" type="presOf" srcId="{B72F689D-769B-3C48-BE88-C9191C270D3F}" destId="{8C715293-56DB-4B42-830E-C512774B4C81}" srcOrd="0" destOrd="0" presId="urn:microsoft.com/office/officeart/2005/8/layout/cycle2"/>
    <dgm:cxn modelId="{76356CA8-E867-2A43-AD6C-35B916559A4C}" type="presOf" srcId="{E80278EA-3802-5B4F-ACAA-5DF0C012CD5B}" destId="{FE129EAE-B3E3-AC4E-A140-600B233DBF7A}" srcOrd="0" destOrd="0" presId="urn:microsoft.com/office/officeart/2005/8/layout/cycle2"/>
    <dgm:cxn modelId="{6D6732C3-D9D2-5E4A-B683-A9EFD5D2D170}" type="presOf" srcId="{AC1B007E-D73B-7C41-9A38-2B05ACA8C295}" destId="{FB04B992-2AFD-C348-B101-E63BD2B799B0}" srcOrd="0" destOrd="0" presId="urn:microsoft.com/office/officeart/2005/8/layout/cycle2"/>
    <dgm:cxn modelId="{F6D605D7-5EEF-AD47-98DF-8C633D1E2F6B}" type="presOf" srcId="{95B211AC-85C3-5E4F-813A-704EF97381D0}" destId="{EE9746D3-1739-3343-86C3-7A9DB2333FC8}" srcOrd="0" destOrd="0" presId="urn:microsoft.com/office/officeart/2005/8/layout/cycle2"/>
    <dgm:cxn modelId="{70D4DCE5-A88D-F246-A803-817851C59EFA}" type="presOf" srcId="{772190C1-8F1B-9E49-B1EE-C9903D3B4DB0}" destId="{907A836D-4C5F-AD4F-846F-0344BD141B71}" srcOrd="0" destOrd="0" presId="urn:microsoft.com/office/officeart/2005/8/layout/cycle2"/>
    <dgm:cxn modelId="{5672E3E5-4286-0844-A0A0-36BA64D11105}" type="presOf" srcId="{A94DE54F-6B11-6E41-980A-F5628D58D1B5}" destId="{5F0D4C6A-14A1-B14A-B403-43B50E58EE77}" srcOrd="0" destOrd="0" presId="urn:microsoft.com/office/officeart/2005/8/layout/cycle2"/>
    <dgm:cxn modelId="{B4013294-1580-8C4B-AAF3-7C29E7749B77}" type="presParOf" srcId="{D5CA5701-E8FE-FB41-8325-91A899130639}" destId="{5F0D4C6A-14A1-B14A-B403-43B50E58EE77}" srcOrd="0" destOrd="0" presId="urn:microsoft.com/office/officeart/2005/8/layout/cycle2"/>
    <dgm:cxn modelId="{BA8C5B3B-FF4D-CC45-94C7-D5F5E62655A6}" type="presParOf" srcId="{D5CA5701-E8FE-FB41-8325-91A899130639}" destId="{28A3DF24-4574-894D-B608-D121E40BF8FC}" srcOrd="1" destOrd="0" presId="urn:microsoft.com/office/officeart/2005/8/layout/cycle2"/>
    <dgm:cxn modelId="{2C14C294-2BD6-F74A-A2E4-42857CB14502}" type="presParOf" srcId="{28A3DF24-4574-894D-B608-D121E40BF8FC}" destId="{CEFB86CC-2B61-9646-B5CF-24D73DE910DC}" srcOrd="0" destOrd="0" presId="urn:microsoft.com/office/officeart/2005/8/layout/cycle2"/>
    <dgm:cxn modelId="{13605306-88A1-BF46-83F3-5E1472D6EF22}" type="presParOf" srcId="{D5CA5701-E8FE-FB41-8325-91A899130639}" destId="{323AE3F6-96F9-C146-BEF3-02D4950A10E3}" srcOrd="2" destOrd="0" presId="urn:microsoft.com/office/officeart/2005/8/layout/cycle2"/>
    <dgm:cxn modelId="{6862306C-8867-C343-9E85-9AA442D57C92}" type="presParOf" srcId="{D5CA5701-E8FE-FB41-8325-91A899130639}" destId="{907A836D-4C5F-AD4F-846F-0344BD141B71}" srcOrd="3" destOrd="0" presId="urn:microsoft.com/office/officeart/2005/8/layout/cycle2"/>
    <dgm:cxn modelId="{A558E069-105A-2C4B-B322-A777CB18330A}" type="presParOf" srcId="{907A836D-4C5F-AD4F-846F-0344BD141B71}" destId="{CA967650-B0E2-E94F-A54E-376D786FC927}" srcOrd="0" destOrd="0" presId="urn:microsoft.com/office/officeart/2005/8/layout/cycle2"/>
    <dgm:cxn modelId="{EA769244-0A66-C347-9336-E8626EC41318}" type="presParOf" srcId="{D5CA5701-E8FE-FB41-8325-91A899130639}" destId="{FE129EAE-B3E3-AC4E-A140-600B233DBF7A}" srcOrd="4" destOrd="0" presId="urn:microsoft.com/office/officeart/2005/8/layout/cycle2"/>
    <dgm:cxn modelId="{256CA095-5393-214F-BEFB-1CC1DED42E68}" type="presParOf" srcId="{D5CA5701-E8FE-FB41-8325-91A899130639}" destId="{FB04B992-2AFD-C348-B101-E63BD2B799B0}" srcOrd="5" destOrd="0" presId="urn:microsoft.com/office/officeart/2005/8/layout/cycle2"/>
    <dgm:cxn modelId="{001BCD27-9AE0-F341-A675-37CDCC6AF687}" type="presParOf" srcId="{FB04B992-2AFD-C348-B101-E63BD2B799B0}" destId="{2A94A79B-F967-7847-9100-FDD1EAEB2185}" srcOrd="0" destOrd="0" presId="urn:microsoft.com/office/officeart/2005/8/layout/cycle2"/>
    <dgm:cxn modelId="{E52DBFB9-CB46-AE4B-8AFF-9C302E3EA200}" type="presParOf" srcId="{D5CA5701-E8FE-FB41-8325-91A899130639}" destId="{EE9746D3-1739-3343-86C3-7A9DB2333FC8}" srcOrd="6" destOrd="0" presId="urn:microsoft.com/office/officeart/2005/8/layout/cycle2"/>
    <dgm:cxn modelId="{CBF1262A-CFAA-6840-B407-3E138178A179}" type="presParOf" srcId="{D5CA5701-E8FE-FB41-8325-91A899130639}" destId="{8C715293-56DB-4B42-830E-C512774B4C81}" srcOrd="7" destOrd="0" presId="urn:microsoft.com/office/officeart/2005/8/layout/cycle2"/>
    <dgm:cxn modelId="{6630D745-2C3E-1F45-9ED1-55A072BEF824}" type="presParOf" srcId="{8C715293-56DB-4B42-830E-C512774B4C81}" destId="{F076F9F1-3270-B943-9CC2-239ECA7F3019}" srcOrd="0" destOrd="0" presId="urn:microsoft.com/office/officeart/2005/8/layout/cycle2"/>
    <dgm:cxn modelId="{8443BB27-A527-F841-BAB6-71594A2B0388}" type="presParOf" srcId="{D5CA5701-E8FE-FB41-8325-91A899130639}" destId="{52D14619-F4C8-EB40-90EA-D0A7C189FC8C}" srcOrd="8" destOrd="0" presId="urn:microsoft.com/office/officeart/2005/8/layout/cycle2"/>
    <dgm:cxn modelId="{DFD8C477-EC19-E941-A90E-62CB1AAF57A3}" type="presParOf" srcId="{D5CA5701-E8FE-FB41-8325-91A899130639}" destId="{F1C9AD63-415A-744E-B7F1-5D1F1DFDE1B8}" srcOrd="9" destOrd="0" presId="urn:microsoft.com/office/officeart/2005/8/layout/cycle2"/>
    <dgm:cxn modelId="{DCDEDAFF-6F9F-9645-9F31-64ECCEA690CC}" type="presParOf" srcId="{F1C9AD63-415A-744E-B7F1-5D1F1DFDE1B8}" destId="{C29D15EA-F21B-2C4E-AB37-ADA0F201B87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042C83-91B7-0C4C-A10F-A8BAB0209FB4}"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kumimoji="1" lang="ja-JP" altLang="en-US"/>
        </a:p>
      </dgm:t>
    </dgm:pt>
    <dgm:pt modelId="{A562B3B6-B6E1-B942-8C49-906F27C33363}">
      <dgm:prSet phldrT="[テキスト]"/>
      <dgm:spPr/>
      <dgm:t>
        <a:bodyPr/>
        <a:lstStyle/>
        <a:p>
          <a:r>
            <a:rPr kumimoji="1" lang="en-US" altLang="ja-JP" dirty="0"/>
            <a:t>A</a:t>
          </a:r>
          <a:r>
            <a:rPr kumimoji="1" lang="ja-JP" altLang="en-US" dirty="0"/>
            <a:t>部長</a:t>
          </a:r>
        </a:p>
      </dgm:t>
    </dgm:pt>
    <dgm:pt modelId="{3811ACD3-6C73-CB41-A60C-49399CB3BEF4}" type="parTrans" cxnId="{64C9D1E2-30B6-E54F-975E-6F5959941091}">
      <dgm:prSet/>
      <dgm:spPr/>
      <dgm:t>
        <a:bodyPr/>
        <a:lstStyle/>
        <a:p>
          <a:endParaRPr kumimoji="1" lang="ja-JP" altLang="en-US"/>
        </a:p>
      </dgm:t>
    </dgm:pt>
    <dgm:pt modelId="{B01A5157-A345-344C-8D31-B40609B0C523}" type="sibTrans" cxnId="{64C9D1E2-30B6-E54F-975E-6F5959941091}">
      <dgm:prSet/>
      <dgm:spPr/>
      <dgm:t>
        <a:bodyPr/>
        <a:lstStyle/>
        <a:p>
          <a:endParaRPr kumimoji="1" lang="ja-JP" altLang="en-US"/>
        </a:p>
      </dgm:t>
    </dgm:pt>
    <dgm:pt modelId="{3241AA3F-4713-3B40-93F9-9155D4D2054B}">
      <dgm:prSet phldrT="[テキスト]"/>
      <dgm:spPr/>
      <dgm:t>
        <a:bodyPr/>
        <a:lstStyle/>
        <a:p>
          <a:r>
            <a:rPr kumimoji="1" lang="en-US" altLang="ja-JP" dirty="0"/>
            <a:t>B</a:t>
          </a:r>
          <a:r>
            <a:rPr kumimoji="1" lang="ja-JP" altLang="en-US" dirty="0"/>
            <a:t>課長</a:t>
          </a:r>
        </a:p>
      </dgm:t>
    </dgm:pt>
    <dgm:pt modelId="{DA28864B-372E-EF4B-8292-2B2A742BD89E}" type="parTrans" cxnId="{6EDCC66B-5F3A-0D41-908A-D44980058878}">
      <dgm:prSet/>
      <dgm:spPr/>
      <dgm:t>
        <a:bodyPr/>
        <a:lstStyle/>
        <a:p>
          <a:endParaRPr kumimoji="1" lang="ja-JP" altLang="en-US"/>
        </a:p>
      </dgm:t>
    </dgm:pt>
    <dgm:pt modelId="{52D2EC73-32D6-B84E-855F-03C1284394FC}" type="sibTrans" cxnId="{6EDCC66B-5F3A-0D41-908A-D44980058878}">
      <dgm:prSet/>
      <dgm:spPr/>
      <dgm:t>
        <a:bodyPr/>
        <a:lstStyle/>
        <a:p>
          <a:endParaRPr kumimoji="1" lang="ja-JP" altLang="en-US"/>
        </a:p>
      </dgm:t>
    </dgm:pt>
    <dgm:pt modelId="{5C067FD6-AB03-9047-8C9C-A137782BF41C}">
      <dgm:prSet phldrT="[テキスト]"/>
      <dgm:spPr/>
      <dgm:t>
        <a:bodyPr/>
        <a:lstStyle/>
        <a:p>
          <a:r>
            <a:rPr kumimoji="1" lang="en-US" altLang="ja-JP" dirty="0"/>
            <a:t>D</a:t>
          </a:r>
          <a:r>
            <a:rPr kumimoji="1" lang="ja-JP" altLang="en-US" dirty="0"/>
            <a:t>社員</a:t>
          </a:r>
        </a:p>
      </dgm:t>
    </dgm:pt>
    <dgm:pt modelId="{C084A514-CE1C-BB4B-A8F9-B8395597294B}" type="parTrans" cxnId="{6EB3F9B3-39F7-BE46-9C42-21B66C0282ED}">
      <dgm:prSet/>
      <dgm:spPr/>
      <dgm:t>
        <a:bodyPr/>
        <a:lstStyle/>
        <a:p>
          <a:endParaRPr kumimoji="1" lang="ja-JP" altLang="en-US"/>
        </a:p>
      </dgm:t>
    </dgm:pt>
    <dgm:pt modelId="{4E7FB2BF-F900-4847-A26E-D962189BEBF0}" type="sibTrans" cxnId="{6EB3F9B3-39F7-BE46-9C42-21B66C0282ED}">
      <dgm:prSet/>
      <dgm:spPr/>
      <dgm:t>
        <a:bodyPr/>
        <a:lstStyle/>
        <a:p>
          <a:endParaRPr kumimoji="1" lang="ja-JP" altLang="en-US"/>
        </a:p>
      </dgm:t>
    </dgm:pt>
    <dgm:pt modelId="{10F5B468-FDA5-CD4C-89F6-CCC090706A8B}">
      <dgm:prSet phldrT="[テキスト]"/>
      <dgm:spPr/>
      <dgm:t>
        <a:bodyPr/>
        <a:lstStyle/>
        <a:p>
          <a:r>
            <a:rPr kumimoji="1" lang="en-US" altLang="ja-JP" dirty="0"/>
            <a:t>E</a:t>
          </a:r>
          <a:r>
            <a:rPr kumimoji="1" lang="ja-JP" altLang="en-US" dirty="0"/>
            <a:t>社員</a:t>
          </a:r>
        </a:p>
      </dgm:t>
    </dgm:pt>
    <dgm:pt modelId="{4C7DF562-D774-EB4E-B4C2-E8C9F6284EFC}" type="parTrans" cxnId="{5C783929-E125-6B49-BB66-D29062889AD1}">
      <dgm:prSet/>
      <dgm:spPr/>
      <dgm:t>
        <a:bodyPr/>
        <a:lstStyle/>
        <a:p>
          <a:endParaRPr kumimoji="1" lang="ja-JP" altLang="en-US"/>
        </a:p>
      </dgm:t>
    </dgm:pt>
    <dgm:pt modelId="{A47A2B78-F3EE-B047-96A4-6F93619513C2}" type="sibTrans" cxnId="{5C783929-E125-6B49-BB66-D29062889AD1}">
      <dgm:prSet/>
      <dgm:spPr/>
      <dgm:t>
        <a:bodyPr/>
        <a:lstStyle/>
        <a:p>
          <a:endParaRPr kumimoji="1" lang="ja-JP" altLang="en-US"/>
        </a:p>
      </dgm:t>
    </dgm:pt>
    <dgm:pt modelId="{EC225181-A8ED-7445-85B9-E6410AEB47E2}">
      <dgm:prSet phldrT="[テキスト]"/>
      <dgm:spPr/>
      <dgm:t>
        <a:bodyPr/>
        <a:lstStyle/>
        <a:p>
          <a:r>
            <a:rPr kumimoji="1" lang="en-US" altLang="ja-JP" dirty="0"/>
            <a:t>C</a:t>
          </a:r>
          <a:r>
            <a:rPr kumimoji="1" lang="ja-JP" altLang="en-US" dirty="0"/>
            <a:t>課長</a:t>
          </a:r>
        </a:p>
      </dgm:t>
    </dgm:pt>
    <dgm:pt modelId="{0418571B-E81F-844D-B3CE-C692FD29D6B3}" type="parTrans" cxnId="{EFD07B93-2D78-F54E-B5C9-48973C470C70}">
      <dgm:prSet/>
      <dgm:spPr/>
      <dgm:t>
        <a:bodyPr/>
        <a:lstStyle/>
        <a:p>
          <a:endParaRPr kumimoji="1" lang="ja-JP" altLang="en-US"/>
        </a:p>
      </dgm:t>
    </dgm:pt>
    <dgm:pt modelId="{84D93E49-B799-9941-A548-9ADF9C0F99CC}" type="sibTrans" cxnId="{EFD07B93-2D78-F54E-B5C9-48973C470C70}">
      <dgm:prSet/>
      <dgm:spPr/>
      <dgm:t>
        <a:bodyPr/>
        <a:lstStyle/>
        <a:p>
          <a:endParaRPr kumimoji="1" lang="ja-JP" altLang="en-US"/>
        </a:p>
      </dgm:t>
    </dgm:pt>
    <dgm:pt modelId="{667CD31B-0F2B-D54A-97E5-55FE30A7E255}">
      <dgm:prSet phldrT="[テキスト]"/>
      <dgm:spPr/>
      <dgm:t>
        <a:bodyPr/>
        <a:lstStyle/>
        <a:p>
          <a:r>
            <a:rPr kumimoji="1" lang="en-US" altLang="ja-JP" dirty="0"/>
            <a:t>G</a:t>
          </a:r>
          <a:r>
            <a:rPr kumimoji="1" lang="ja-JP" altLang="en-US" dirty="0"/>
            <a:t>社員</a:t>
          </a:r>
        </a:p>
      </dgm:t>
    </dgm:pt>
    <dgm:pt modelId="{53D8F263-CE26-E847-9182-39879F212E50}" type="parTrans" cxnId="{3B82DF41-511C-1C4C-BA40-9C61EDDA070D}">
      <dgm:prSet/>
      <dgm:spPr/>
      <dgm:t>
        <a:bodyPr/>
        <a:lstStyle/>
        <a:p>
          <a:endParaRPr kumimoji="1" lang="ja-JP" altLang="en-US"/>
        </a:p>
      </dgm:t>
    </dgm:pt>
    <dgm:pt modelId="{35C3B84D-9C6F-C143-994F-F136FAFB544A}" type="sibTrans" cxnId="{3B82DF41-511C-1C4C-BA40-9C61EDDA070D}">
      <dgm:prSet/>
      <dgm:spPr/>
      <dgm:t>
        <a:bodyPr/>
        <a:lstStyle/>
        <a:p>
          <a:endParaRPr kumimoji="1" lang="ja-JP" altLang="en-US"/>
        </a:p>
      </dgm:t>
    </dgm:pt>
    <dgm:pt modelId="{3D7080D6-B94B-704C-B50E-700375CFCC0D}">
      <dgm:prSet phldrT="[テキスト]"/>
      <dgm:spPr/>
      <dgm:t>
        <a:bodyPr/>
        <a:lstStyle/>
        <a:p>
          <a:r>
            <a:rPr kumimoji="1" lang="en-US" altLang="ja-JP" dirty="0"/>
            <a:t>F</a:t>
          </a:r>
          <a:r>
            <a:rPr kumimoji="1" lang="ja-JP" altLang="en-US" dirty="0"/>
            <a:t>社員</a:t>
          </a:r>
        </a:p>
      </dgm:t>
    </dgm:pt>
    <dgm:pt modelId="{92BA56D9-9227-494E-A4BD-592E567BC916}" type="parTrans" cxnId="{BEC3DA6C-E43E-4745-B00E-F1D27CFFCF8A}">
      <dgm:prSet/>
      <dgm:spPr/>
      <dgm:t>
        <a:bodyPr/>
        <a:lstStyle/>
        <a:p>
          <a:endParaRPr kumimoji="1" lang="ja-JP" altLang="en-US"/>
        </a:p>
      </dgm:t>
    </dgm:pt>
    <dgm:pt modelId="{0DC2A69A-7807-2649-A3DF-4D3D7BC895D1}" type="sibTrans" cxnId="{BEC3DA6C-E43E-4745-B00E-F1D27CFFCF8A}">
      <dgm:prSet/>
      <dgm:spPr/>
      <dgm:t>
        <a:bodyPr/>
        <a:lstStyle/>
        <a:p>
          <a:endParaRPr kumimoji="1" lang="ja-JP" altLang="en-US"/>
        </a:p>
      </dgm:t>
    </dgm:pt>
    <dgm:pt modelId="{B590FBE8-2F88-E64B-A768-5EE0FABF013B}" type="pres">
      <dgm:prSet presAssocID="{71042C83-91B7-0C4C-A10F-A8BAB0209FB4}" presName="hierChild1" presStyleCnt="0">
        <dgm:presLayoutVars>
          <dgm:chPref val="1"/>
          <dgm:dir/>
          <dgm:animOne val="branch"/>
          <dgm:animLvl val="lvl"/>
          <dgm:resizeHandles/>
        </dgm:presLayoutVars>
      </dgm:prSet>
      <dgm:spPr/>
    </dgm:pt>
    <dgm:pt modelId="{1D9EFF5D-9FBF-8441-94B4-001A2636AAC6}" type="pres">
      <dgm:prSet presAssocID="{A562B3B6-B6E1-B942-8C49-906F27C33363}" presName="hierRoot1" presStyleCnt="0"/>
      <dgm:spPr/>
    </dgm:pt>
    <dgm:pt modelId="{341069D9-C721-FE42-AE98-A10C5E288962}" type="pres">
      <dgm:prSet presAssocID="{A562B3B6-B6E1-B942-8C49-906F27C33363}" presName="composite" presStyleCnt="0"/>
      <dgm:spPr/>
    </dgm:pt>
    <dgm:pt modelId="{CA9F2ABC-B9EA-4348-9F09-4390A2AA13E2}" type="pres">
      <dgm:prSet presAssocID="{A562B3B6-B6E1-B942-8C49-906F27C33363}" presName="image" presStyleLbl="node0" presStyleIdx="0" presStyleCnt="1"/>
      <dgm:spPr/>
    </dgm:pt>
    <dgm:pt modelId="{7959CB34-AD6B-DA45-A0F6-33E594A99DB3}" type="pres">
      <dgm:prSet presAssocID="{A562B3B6-B6E1-B942-8C49-906F27C33363}" presName="text" presStyleLbl="revTx" presStyleIdx="0" presStyleCnt="7">
        <dgm:presLayoutVars>
          <dgm:chPref val="3"/>
        </dgm:presLayoutVars>
      </dgm:prSet>
      <dgm:spPr/>
    </dgm:pt>
    <dgm:pt modelId="{396E28C9-BF0C-1A4F-8442-44F8F8789B17}" type="pres">
      <dgm:prSet presAssocID="{A562B3B6-B6E1-B942-8C49-906F27C33363}" presName="hierChild2" presStyleCnt="0"/>
      <dgm:spPr/>
    </dgm:pt>
    <dgm:pt modelId="{C9BDDA2A-0C3A-C745-AF4C-A0909846F001}" type="pres">
      <dgm:prSet presAssocID="{DA28864B-372E-EF4B-8292-2B2A742BD89E}" presName="Name10" presStyleLbl="parChTrans1D2" presStyleIdx="0" presStyleCnt="2"/>
      <dgm:spPr/>
    </dgm:pt>
    <dgm:pt modelId="{3C6F78C0-B398-0048-9776-FD727F3599D0}" type="pres">
      <dgm:prSet presAssocID="{3241AA3F-4713-3B40-93F9-9155D4D2054B}" presName="hierRoot2" presStyleCnt="0"/>
      <dgm:spPr/>
    </dgm:pt>
    <dgm:pt modelId="{99F7B013-D8B8-7947-BC84-FD89293AC748}" type="pres">
      <dgm:prSet presAssocID="{3241AA3F-4713-3B40-93F9-9155D4D2054B}" presName="composite2" presStyleCnt="0"/>
      <dgm:spPr/>
    </dgm:pt>
    <dgm:pt modelId="{976521A2-B8AC-834E-A1A5-3D7193288ABE}" type="pres">
      <dgm:prSet presAssocID="{3241AA3F-4713-3B40-93F9-9155D4D2054B}" presName="image2" presStyleLbl="node2" presStyleIdx="0" presStyleCnt="2"/>
      <dgm:spPr/>
    </dgm:pt>
    <dgm:pt modelId="{152DBE90-52D9-CC47-986F-69F51ECFA9F5}" type="pres">
      <dgm:prSet presAssocID="{3241AA3F-4713-3B40-93F9-9155D4D2054B}" presName="text2" presStyleLbl="revTx" presStyleIdx="1" presStyleCnt="7">
        <dgm:presLayoutVars>
          <dgm:chPref val="3"/>
        </dgm:presLayoutVars>
      </dgm:prSet>
      <dgm:spPr/>
    </dgm:pt>
    <dgm:pt modelId="{1BE8FF8B-B483-2448-A328-B4C963F3380F}" type="pres">
      <dgm:prSet presAssocID="{3241AA3F-4713-3B40-93F9-9155D4D2054B}" presName="hierChild3" presStyleCnt="0"/>
      <dgm:spPr/>
    </dgm:pt>
    <dgm:pt modelId="{A62A47A9-BA9D-DE43-918E-A75731FD2FD3}" type="pres">
      <dgm:prSet presAssocID="{C084A514-CE1C-BB4B-A8F9-B8395597294B}" presName="Name17" presStyleLbl="parChTrans1D3" presStyleIdx="0" presStyleCnt="4"/>
      <dgm:spPr/>
    </dgm:pt>
    <dgm:pt modelId="{AC57F528-ECC8-604E-BCE9-5724434D637D}" type="pres">
      <dgm:prSet presAssocID="{5C067FD6-AB03-9047-8C9C-A137782BF41C}" presName="hierRoot3" presStyleCnt="0"/>
      <dgm:spPr/>
    </dgm:pt>
    <dgm:pt modelId="{EE04BDCA-B0F7-8546-A7AD-43FDD8507109}" type="pres">
      <dgm:prSet presAssocID="{5C067FD6-AB03-9047-8C9C-A137782BF41C}" presName="composite3" presStyleCnt="0"/>
      <dgm:spPr/>
    </dgm:pt>
    <dgm:pt modelId="{0F5C1A01-B49B-AB45-B953-44DEF9857E59}" type="pres">
      <dgm:prSet presAssocID="{5C067FD6-AB03-9047-8C9C-A137782BF41C}" presName="image3" presStyleLbl="node3" presStyleIdx="0" presStyleCnt="4"/>
      <dgm:spPr/>
    </dgm:pt>
    <dgm:pt modelId="{27BA02FA-DDED-8F42-AB1F-1104E2B3081C}" type="pres">
      <dgm:prSet presAssocID="{5C067FD6-AB03-9047-8C9C-A137782BF41C}" presName="text3" presStyleLbl="revTx" presStyleIdx="2" presStyleCnt="7">
        <dgm:presLayoutVars>
          <dgm:chPref val="3"/>
        </dgm:presLayoutVars>
      </dgm:prSet>
      <dgm:spPr/>
    </dgm:pt>
    <dgm:pt modelId="{778FACC5-71DB-8E42-8408-DCB88B4D3DF7}" type="pres">
      <dgm:prSet presAssocID="{5C067FD6-AB03-9047-8C9C-A137782BF41C}" presName="hierChild4" presStyleCnt="0"/>
      <dgm:spPr/>
    </dgm:pt>
    <dgm:pt modelId="{DCCEE775-B8A9-0447-9C8A-465278994A94}" type="pres">
      <dgm:prSet presAssocID="{4C7DF562-D774-EB4E-B4C2-E8C9F6284EFC}" presName="Name17" presStyleLbl="parChTrans1D3" presStyleIdx="1" presStyleCnt="4"/>
      <dgm:spPr/>
    </dgm:pt>
    <dgm:pt modelId="{A0C77889-B9C8-8C4A-9FBD-66125D1FA0CF}" type="pres">
      <dgm:prSet presAssocID="{10F5B468-FDA5-CD4C-89F6-CCC090706A8B}" presName="hierRoot3" presStyleCnt="0"/>
      <dgm:spPr/>
    </dgm:pt>
    <dgm:pt modelId="{C3FDA559-1449-5A4A-85EE-A0525209F606}" type="pres">
      <dgm:prSet presAssocID="{10F5B468-FDA5-CD4C-89F6-CCC090706A8B}" presName="composite3" presStyleCnt="0"/>
      <dgm:spPr/>
    </dgm:pt>
    <dgm:pt modelId="{EFDAA888-7D9C-2149-855B-9CE69C3B6161}" type="pres">
      <dgm:prSet presAssocID="{10F5B468-FDA5-CD4C-89F6-CCC090706A8B}" presName="image3" presStyleLbl="node3" presStyleIdx="1" presStyleCnt="4"/>
      <dgm:spPr/>
    </dgm:pt>
    <dgm:pt modelId="{8B5AD4A4-B7AE-5C4D-B4AC-C5799A76AF32}" type="pres">
      <dgm:prSet presAssocID="{10F5B468-FDA5-CD4C-89F6-CCC090706A8B}" presName="text3" presStyleLbl="revTx" presStyleIdx="3" presStyleCnt="7">
        <dgm:presLayoutVars>
          <dgm:chPref val="3"/>
        </dgm:presLayoutVars>
      </dgm:prSet>
      <dgm:spPr/>
    </dgm:pt>
    <dgm:pt modelId="{D5C84868-FABC-E24D-A368-5D6344A17F77}" type="pres">
      <dgm:prSet presAssocID="{10F5B468-FDA5-CD4C-89F6-CCC090706A8B}" presName="hierChild4" presStyleCnt="0"/>
      <dgm:spPr/>
    </dgm:pt>
    <dgm:pt modelId="{1DD34502-4BB9-554E-B76C-325CE600D9B7}" type="pres">
      <dgm:prSet presAssocID="{92BA56D9-9227-494E-A4BD-592E567BC916}" presName="Name17" presStyleLbl="parChTrans1D3" presStyleIdx="2" presStyleCnt="4"/>
      <dgm:spPr/>
    </dgm:pt>
    <dgm:pt modelId="{CE1286BA-300D-E642-8D3A-74835F67584F}" type="pres">
      <dgm:prSet presAssocID="{3D7080D6-B94B-704C-B50E-700375CFCC0D}" presName="hierRoot3" presStyleCnt="0"/>
      <dgm:spPr/>
    </dgm:pt>
    <dgm:pt modelId="{F16B42DD-875C-B649-B4CC-5DC56DF6E9D8}" type="pres">
      <dgm:prSet presAssocID="{3D7080D6-B94B-704C-B50E-700375CFCC0D}" presName="composite3" presStyleCnt="0"/>
      <dgm:spPr/>
    </dgm:pt>
    <dgm:pt modelId="{D10B2347-850D-334E-A851-FEA139492F86}" type="pres">
      <dgm:prSet presAssocID="{3D7080D6-B94B-704C-B50E-700375CFCC0D}" presName="image3" presStyleLbl="node3" presStyleIdx="2" presStyleCnt="4"/>
      <dgm:spPr/>
    </dgm:pt>
    <dgm:pt modelId="{4E75AADD-6660-7E44-8663-F1CE5EAA5EB2}" type="pres">
      <dgm:prSet presAssocID="{3D7080D6-B94B-704C-B50E-700375CFCC0D}" presName="text3" presStyleLbl="revTx" presStyleIdx="4" presStyleCnt="7">
        <dgm:presLayoutVars>
          <dgm:chPref val="3"/>
        </dgm:presLayoutVars>
      </dgm:prSet>
      <dgm:spPr/>
    </dgm:pt>
    <dgm:pt modelId="{D0FCF4BD-03B9-0644-9106-49D1F08FB082}" type="pres">
      <dgm:prSet presAssocID="{3D7080D6-B94B-704C-B50E-700375CFCC0D}" presName="hierChild4" presStyleCnt="0"/>
      <dgm:spPr/>
    </dgm:pt>
    <dgm:pt modelId="{1CB54AB4-B40E-D642-9B22-A6618137A2EF}" type="pres">
      <dgm:prSet presAssocID="{0418571B-E81F-844D-B3CE-C692FD29D6B3}" presName="Name10" presStyleLbl="parChTrans1D2" presStyleIdx="1" presStyleCnt="2"/>
      <dgm:spPr/>
    </dgm:pt>
    <dgm:pt modelId="{90AF644A-3921-E644-998C-9A0D67F7023D}" type="pres">
      <dgm:prSet presAssocID="{EC225181-A8ED-7445-85B9-E6410AEB47E2}" presName="hierRoot2" presStyleCnt="0"/>
      <dgm:spPr/>
    </dgm:pt>
    <dgm:pt modelId="{EEFB8B91-DF52-B840-9080-6A00F9057963}" type="pres">
      <dgm:prSet presAssocID="{EC225181-A8ED-7445-85B9-E6410AEB47E2}" presName="composite2" presStyleCnt="0"/>
      <dgm:spPr/>
    </dgm:pt>
    <dgm:pt modelId="{CCBADEF2-A522-4140-B9D5-4D0C130A7794}" type="pres">
      <dgm:prSet presAssocID="{EC225181-A8ED-7445-85B9-E6410AEB47E2}" presName="image2" presStyleLbl="node2" presStyleIdx="1" presStyleCnt="2"/>
      <dgm:spPr/>
    </dgm:pt>
    <dgm:pt modelId="{67F862CB-F115-3040-A6FA-D57F956722F3}" type="pres">
      <dgm:prSet presAssocID="{EC225181-A8ED-7445-85B9-E6410AEB47E2}" presName="text2" presStyleLbl="revTx" presStyleIdx="5" presStyleCnt="7">
        <dgm:presLayoutVars>
          <dgm:chPref val="3"/>
        </dgm:presLayoutVars>
      </dgm:prSet>
      <dgm:spPr/>
    </dgm:pt>
    <dgm:pt modelId="{C99B13CB-0C74-AD4A-A72C-F768842BBBDD}" type="pres">
      <dgm:prSet presAssocID="{EC225181-A8ED-7445-85B9-E6410AEB47E2}" presName="hierChild3" presStyleCnt="0"/>
      <dgm:spPr/>
    </dgm:pt>
    <dgm:pt modelId="{F93698A2-0337-D244-A9DF-C83270D745F3}" type="pres">
      <dgm:prSet presAssocID="{53D8F263-CE26-E847-9182-39879F212E50}" presName="Name17" presStyleLbl="parChTrans1D3" presStyleIdx="3" presStyleCnt="4"/>
      <dgm:spPr/>
    </dgm:pt>
    <dgm:pt modelId="{E969981E-AA27-724B-8076-6E53B25EA9B7}" type="pres">
      <dgm:prSet presAssocID="{667CD31B-0F2B-D54A-97E5-55FE30A7E255}" presName="hierRoot3" presStyleCnt="0"/>
      <dgm:spPr/>
    </dgm:pt>
    <dgm:pt modelId="{DB821786-29BD-8746-8455-7DF93C2FBBE8}" type="pres">
      <dgm:prSet presAssocID="{667CD31B-0F2B-D54A-97E5-55FE30A7E255}" presName="composite3" presStyleCnt="0"/>
      <dgm:spPr/>
    </dgm:pt>
    <dgm:pt modelId="{7901BE72-CB68-484C-AF8F-EAE347855380}" type="pres">
      <dgm:prSet presAssocID="{667CD31B-0F2B-D54A-97E5-55FE30A7E255}" presName="image3" presStyleLbl="node3" presStyleIdx="3" presStyleCnt="4"/>
      <dgm:spPr/>
    </dgm:pt>
    <dgm:pt modelId="{32094CD2-E890-9343-8F1B-A7AE34F9DDA0}" type="pres">
      <dgm:prSet presAssocID="{667CD31B-0F2B-D54A-97E5-55FE30A7E255}" presName="text3" presStyleLbl="revTx" presStyleIdx="6" presStyleCnt="7">
        <dgm:presLayoutVars>
          <dgm:chPref val="3"/>
        </dgm:presLayoutVars>
      </dgm:prSet>
      <dgm:spPr/>
    </dgm:pt>
    <dgm:pt modelId="{862B0989-FAB2-364B-B651-FC2AE4428BE4}" type="pres">
      <dgm:prSet presAssocID="{667CD31B-0F2B-D54A-97E5-55FE30A7E255}" presName="hierChild4" presStyleCnt="0"/>
      <dgm:spPr/>
    </dgm:pt>
  </dgm:ptLst>
  <dgm:cxnLst>
    <dgm:cxn modelId="{61C57511-1EB7-494A-AD24-89D8871D7674}" type="presOf" srcId="{C084A514-CE1C-BB4B-A8F9-B8395597294B}" destId="{A62A47A9-BA9D-DE43-918E-A75731FD2FD3}" srcOrd="0" destOrd="0" presId="urn:microsoft.com/office/officeart/2009/layout/CirclePictureHierarchy"/>
    <dgm:cxn modelId="{F0E6FA19-B89D-2243-9521-B96E9F513BC0}" type="presOf" srcId="{53D8F263-CE26-E847-9182-39879F212E50}" destId="{F93698A2-0337-D244-A9DF-C83270D745F3}" srcOrd="0" destOrd="0" presId="urn:microsoft.com/office/officeart/2009/layout/CirclePictureHierarchy"/>
    <dgm:cxn modelId="{5C783929-E125-6B49-BB66-D29062889AD1}" srcId="{3241AA3F-4713-3B40-93F9-9155D4D2054B}" destId="{10F5B468-FDA5-CD4C-89F6-CCC090706A8B}" srcOrd="1" destOrd="0" parTransId="{4C7DF562-D774-EB4E-B4C2-E8C9F6284EFC}" sibTransId="{A47A2B78-F3EE-B047-96A4-6F93619513C2}"/>
    <dgm:cxn modelId="{5DDA9D30-DCA2-B04F-A499-5980D28CD374}" type="presOf" srcId="{0418571B-E81F-844D-B3CE-C692FD29D6B3}" destId="{1CB54AB4-B40E-D642-9B22-A6618137A2EF}" srcOrd="0" destOrd="0" presId="urn:microsoft.com/office/officeart/2009/layout/CirclePictureHierarchy"/>
    <dgm:cxn modelId="{AFA4073D-EF36-0145-9CB0-E5C53F24B8B9}" type="presOf" srcId="{A562B3B6-B6E1-B942-8C49-906F27C33363}" destId="{7959CB34-AD6B-DA45-A0F6-33E594A99DB3}" srcOrd="0" destOrd="0" presId="urn:microsoft.com/office/officeart/2009/layout/CirclePictureHierarchy"/>
    <dgm:cxn modelId="{BE274141-B20F-F942-AFDD-3B51BDDE2362}" type="presOf" srcId="{5C067FD6-AB03-9047-8C9C-A137782BF41C}" destId="{27BA02FA-DDED-8F42-AB1F-1104E2B3081C}" srcOrd="0" destOrd="0" presId="urn:microsoft.com/office/officeart/2009/layout/CirclePictureHierarchy"/>
    <dgm:cxn modelId="{3B82DF41-511C-1C4C-BA40-9C61EDDA070D}" srcId="{EC225181-A8ED-7445-85B9-E6410AEB47E2}" destId="{667CD31B-0F2B-D54A-97E5-55FE30A7E255}" srcOrd="0" destOrd="0" parTransId="{53D8F263-CE26-E847-9182-39879F212E50}" sibTransId="{35C3B84D-9C6F-C143-994F-F136FAFB544A}"/>
    <dgm:cxn modelId="{6EDCC66B-5F3A-0D41-908A-D44980058878}" srcId="{A562B3B6-B6E1-B942-8C49-906F27C33363}" destId="{3241AA3F-4713-3B40-93F9-9155D4D2054B}" srcOrd="0" destOrd="0" parTransId="{DA28864B-372E-EF4B-8292-2B2A742BD89E}" sibTransId="{52D2EC73-32D6-B84E-855F-03C1284394FC}"/>
    <dgm:cxn modelId="{99840D6C-9F67-E640-A863-F384FBCD26F9}" type="presOf" srcId="{DA28864B-372E-EF4B-8292-2B2A742BD89E}" destId="{C9BDDA2A-0C3A-C745-AF4C-A0909846F001}" srcOrd="0" destOrd="0" presId="urn:microsoft.com/office/officeart/2009/layout/CirclePictureHierarchy"/>
    <dgm:cxn modelId="{BEC3DA6C-E43E-4745-B00E-F1D27CFFCF8A}" srcId="{3241AA3F-4713-3B40-93F9-9155D4D2054B}" destId="{3D7080D6-B94B-704C-B50E-700375CFCC0D}" srcOrd="2" destOrd="0" parTransId="{92BA56D9-9227-494E-A4BD-592E567BC916}" sibTransId="{0DC2A69A-7807-2649-A3DF-4D3D7BC895D1}"/>
    <dgm:cxn modelId="{A1ADD86E-426C-E549-B4DE-4A5A340691FB}" type="presOf" srcId="{10F5B468-FDA5-CD4C-89F6-CCC090706A8B}" destId="{8B5AD4A4-B7AE-5C4D-B4AC-C5799A76AF32}" srcOrd="0" destOrd="0" presId="urn:microsoft.com/office/officeart/2009/layout/CirclePictureHierarchy"/>
    <dgm:cxn modelId="{EFD07B93-2D78-F54E-B5C9-48973C470C70}" srcId="{A562B3B6-B6E1-B942-8C49-906F27C33363}" destId="{EC225181-A8ED-7445-85B9-E6410AEB47E2}" srcOrd="1" destOrd="0" parTransId="{0418571B-E81F-844D-B3CE-C692FD29D6B3}" sibTransId="{84D93E49-B799-9941-A548-9ADF9C0F99CC}"/>
    <dgm:cxn modelId="{110B9A98-51A2-EF4E-B884-015C030FDAE2}" type="presOf" srcId="{EC225181-A8ED-7445-85B9-E6410AEB47E2}" destId="{67F862CB-F115-3040-A6FA-D57F956722F3}" srcOrd="0" destOrd="0" presId="urn:microsoft.com/office/officeart/2009/layout/CirclePictureHierarchy"/>
    <dgm:cxn modelId="{F88D18B2-F49F-7047-8A04-327245BF96F3}" type="presOf" srcId="{667CD31B-0F2B-D54A-97E5-55FE30A7E255}" destId="{32094CD2-E890-9343-8F1B-A7AE34F9DDA0}" srcOrd="0" destOrd="0" presId="urn:microsoft.com/office/officeart/2009/layout/CirclePictureHierarchy"/>
    <dgm:cxn modelId="{6EB3F9B3-39F7-BE46-9C42-21B66C0282ED}" srcId="{3241AA3F-4713-3B40-93F9-9155D4D2054B}" destId="{5C067FD6-AB03-9047-8C9C-A137782BF41C}" srcOrd="0" destOrd="0" parTransId="{C084A514-CE1C-BB4B-A8F9-B8395597294B}" sibTransId="{4E7FB2BF-F900-4847-A26E-D962189BEBF0}"/>
    <dgm:cxn modelId="{2C6F5BB8-2714-7246-9BC0-6B86946F5E8A}" type="presOf" srcId="{4C7DF562-D774-EB4E-B4C2-E8C9F6284EFC}" destId="{DCCEE775-B8A9-0447-9C8A-465278994A94}" srcOrd="0" destOrd="0" presId="urn:microsoft.com/office/officeart/2009/layout/CirclePictureHierarchy"/>
    <dgm:cxn modelId="{C2C499C0-CAED-3A44-8754-6FB622BC32D7}" type="presOf" srcId="{3241AA3F-4713-3B40-93F9-9155D4D2054B}" destId="{152DBE90-52D9-CC47-986F-69F51ECFA9F5}" srcOrd="0" destOrd="0" presId="urn:microsoft.com/office/officeart/2009/layout/CirclePictureHierarchy"/>
    <dgm:cxn modelId="{C341C4C2-9DAB-4D4C-B5FE-2F756134EE3D}" type="presOf" srcId="{3D7080D6-B94B-704C-B50E-700375CFCC0D}" destId="{4E75AADD-6660-7E44-8663-F1CE5EAA5EB2}" srcOrd="0" destOrd="0" presId="urn:microsoft.com/office/officeart/2009/layout/CirclePictureHierarchy"/>
    <dgm:cxn modelId="{E9CE2ED9-9A40-F945-AF0B-D19EC4EFA31B}" type="presOf" srcId="{71042C83-91B7-0C4C-A10F-A8BAB0209FB4}" destId="{B590FBE8-2F88-E64B-A768-5EE0FABF013B}" srcOrd="0" destOrd="0" presId="urn:microsoft.com/office/officeart/2009/layout/CirclePictureHierarchy"/>
    <dgm:cxn modelId="{D733E2DF-CA53-CA4B-91A6-02450CA14913}" type="presOf" srcId="{92BA56D9-9227-494E-A4BD-592E567BC916}" destId="{1DD34502-4BB9-554E-B76C-325CE600D9B7}" srcOrd="0" destOrd="0" presId="urn:microsoft.com/office/officeart/2009/layout/CirclePictureHierarchy"/>
    <dgm:cxn modelId="{64C9D1E2-30B6-E54F-975E-6F5959941091}" srcId="{71042C83-91B7-0C4C-A10F-A8BAB0209FB4}" destId="{A562B3B6-B6E1-B942-8C49-906F27C33363}" srcOrd="0" destOrd="0" parTransId="{3811ACD3-6C73-CB41-A60C-49399CB3BEF4}" sibTransId="{B01A5157-A345-344C-8D31-B40609B0C523}"/>
    <dgm:cxn modelId="{800EAAE4-C335-834F-A737-DC84CFA0AEC9}" type="presParOf" srcId="{B590FBE8-2F88-E64B-A768-5EE0FABF013B}" destId="{1D9EFF5D-9FBF-8441-94B4-001A2636AAC6}" srcOrd="0" destOrd="0" presId="urn:microsoft.com/office/officeart/2009/layout/CirclePictureHierarchy"/>
    <dgm:cxn modelId="{4C087BC6-D0BA-3C40-9D29-80143EC0D1CF}" type="presParOf" srcId="{1D9EFF5D-9FBF-8441-94B4-001A2636AAC6}" destId="{341069D9-C721-FE42-AE98-A10C5E288962}" srcOrd="0" destOrd="0" presId="urn:microsoft.com/office/officeart/2009/layout/CirclePictureHierarchy"/>
    <dgm:cxn modelId="{C58B567C-F515-5549-ACEB-666332E0533B}" type="presParOf" srcId="{341069D9-C721-FE42-AE98-A10C5E288962}" destId="{CA9F2ABC-B9EA-4348-9F09-4390A2AA13E2}" srcOrd="0" destOrd="0" presId="urn:microsoft.com/office/officeart/2009/layout/CirclePictureHierarchy"/>
    <dgm:cxn modelId="{E6AB70C8-298F-ED4B-A195-43D7DDF6B6D5}" type="presParOf" srcId="{341069D9-C721-FE42-AE98-A10C5E288962}" destId="{7959CB34-AD6B-DA45-A0F6-33E594A99DB3}" srcOrd="1" destOrd="0" presId="urn:microsoft.com/office/officeart/2009/layout/CirclePictureHierarchy"/>
    <dgm:cxn modelId="{1F59F18E-74D7-E441-86C4-57F9DA1B616F}" type="presParOf" srcId="{1D9EFF5D-9FBF-8441-94B4-001A2636AAC6}" destId="{396E28C9-BF0C-1A4F-8442-44F8F8789B17}" srcOrd="1" destOrd="0" presId="urn:microsoft.com/office/officeart/2009/layout/CirclePictureHierarchy"/>
    <dgm:cxn modelId="{20EA5F78-427A-8240-AE1F-F156E165D86C}" type="presParOf" srcId="{396E28C9-BF0C-1A4F-8442-44F8F8789B17}" destId="{C9BDDA2A-0C3A-C745-AF4C-A0909846F001}" srcOrd="0" destOrd="0" presId="urn:microsoft.com/office/officeart/2009/layout/CirclePictureHierarchy"/>
    <dgm:cxn modelId="{840A5CFC-91DE-0B4F-B043-968BD38E3549}" type="presParOf" srcId="{396E28C9-BF0C-1A4F-8442-44F8F8789B17}" destId="{3C6F78C0-B398-0048-9776-FD727F3599D0}" srcOrd="1" destOrd="0" presId="urn:microsoft.com/office/officeart/2009/layout/CirclePictureHierarchy"/>
    <dgm:cxn modelId="{29133F6D-B223-404C-8CB3-530B11B9F4C4}" type="presParOf" srcId="{3C6F78C0-B398-0048-9776-FD727F3599D0}" destId="{99F7B013-D8B8-7947-BC84-FD89293AC748}" srcOrd="0" destOrd="0" presId="urn:microsoft.com/office/officeart/2009/layout/CirclePictureHierarchy"/>
    <dgm:cxn modelId="{86FE840B-9B90-754C-969F-6EB000F76C5D}" type="presParOf" srcId="{99F7B013-D8B8-7947-BC84-FD89293AC748}" destId="{976521A2-B8AC-834E-A1A5-3D7193288ABE}" srcOrd="0" destOrd="0" presId="urn:microsoft.com/office/officeart/2009/layout/CirclePictureHierarchy"/>
    <dgm:cxn modelId="{09C4BCC9-B376-834C-9F69-6BE03E9F9091}" type="presParOf" srcId="{99F7B013-D8B8-7947-BC84-FD89293AC748}" destId="{152DBE90-52D9-CC47-986F-69F51ECFA9F5}" srcOrd="1" destOrd="0" presId="urn:microsoft.com/office/officeart/2009/layout/CirclePictureHierarchy"/>
    <dgm:cxn modelId="{A35DE894-8942-A245-8E6B-546BD0B0E733}" type="presParOf" srcId="{3C6F78C0-B398-0048-9776-FD727F3599D0}" destId="{1BE8FF8B-B483-2448-A328-B4C963F3380F}" srcOrd="1" destOrd="0" presId="urn:microsoft.com/office/officeart/2009/layout/CirclePictureHierarchy"/>
    <dgm:cxn modelId="{80D55D27-CDAF-AB4E-9D56-6849FAD9FF10}" type="presParOf" srcId="{1BE8FF8B-B483-2448-A328-B4C963F3380F}" destId="{A62A47A9-BA9D-DE43-918E-A75731FD2FD3}" srcOrd="0" destOrd="0" presId="urn:microsoft.com/office/officeart/2009/layout/CirclePictureHierarchy"/>
    <dgm:cxn modelId="{412E0667-6A3C-6E47-98EB-F3623869CCEC}" type="presParOf" srcId="{1BE8FF8B-B483-2448-A328-B4C963F3380F}" destId="{AC57F528-ECC8-604E-BCE9-5724434D637D}" srcOrd="1" destOrd="0" presId="urn:microsoft.com/office/officeart/2009/layout/CirclePictureHierarchy"/>
    <dgm:cxn modelId="{662FEBCB-36B6-BE4E-ADFD-1E28610E3522}" type="presParOf" srcId="{AC57F528-ECC8-604E-BCE9-5724434D637D}" destId="{EE04BDCA-B0F7-8546-A7AD-43FDD8507109}" srcOrd="0" destOrd="0" presId="urn:microsoft.com/office/officeart/2009/layout/CirclePictureHierarchy"/>
    <dgm:cxn modelId="{5B5281B9-075E-2745-AFBA-6500DD4ACB85}" type="presParOf" srcId="{EE04BDCA-B0F7-8546-A7AD-43FDD8507109}" destId="{0F5C1A01-B49B-AB45-B953-44DEF9857E59}" srcOrd="0" destOrd="0" presId="urn:microsoft.com/office/officeart/2009/layout/CirclePictureHierarchy"/>
    <dgm:cxn modelId="{77C579D0-1615-544F-BE6F-596A3C7B9CCC}" type="presParOf" srcId="{EE04BDCA-B0F7-8546-A7AD-43FDD8507109}" destId="{27BA02FA-DDED-8F42-AB1F-1104E2B3081C}" srcOrd="1" destOrd="0" presId="urn:microsoft.com/office/officeart/2009/layout/CirclePictureHierarchy"/>
    <dgm:cxn modelId="{F8895DEC-A7E9-F848-86CC-8B7D5416654D}" type="presParOf" srcId="{AC57F528-ECC8-604E-BCE9-5724434D637D}" destId="{778FACC5-71DB-8E42-8408-DCB88B4D3DF7}" srcOrd="1" destOrd="0" presId="urn:microsoft.com/office/officeart/2009/layout/CirclePictureHierarchy"/>
    <dgm:cxn modelId="{3A177C87-9DCF-8F41-A4FB-79BC39939404}" type="presParOf" srcId="{1BE8FF8B-B483-2448-A328-B4C963F3380F}" destId="{DCCEE775-B8A9-0447-9C8A-465278994A94}" srcOrd="2" destOrd="0" presId="urn:microsoft.com/office/officeart/2009/layout/CirclePictureHierarchy"/>
    <dgm:cxn modelId="{9F4F420C-7163-9848-B477-0E8D4FD98548}" type="presParOf" srcId="{1BE8FF8B-B483-2448-A328-B4C963F3380F}" destId="{A0C77889-B9C8-8C4A-9FBD-66125D1FA0CF}" srcOrd="3" destOrd="0" presId="urn:microsoft.com/office/officeart/2009/layout/CirclePictureHierarchy"/>
    <dgm:cxn modelId="{3106FAEA-ED5E-8243-A8A1-0AF6969BF5D1}" type="presParOf" srcId="{A0C77889-B9C8-8C4A-9FBD-66125D1FA0CF}" destId="{C3FDA559-1449-5A4A-85EE-A0525209F606}" srcOrd="0" destOrd="0" presId="urn:microsoft.com/office/officeart/2009/layout/CirclePictureHierarchy"/>
    <dgm:cxn modelId="{E0551AC1-8760-014D-9346-37128C10C105}" type="presParOf" srcId="{C3FDA559-1449-5A4A-85EE-A0525209F606}" destId="{EFDAA888-7D9C-2149-855B-9CE69C3B6161}" srcOrd="0" destOrd="0" presId="urn:microsoft.com/office/officeart/2009/layout/CirclePictureHierarchy"/>
    <dgm:cxn modelId="{E67C3FD8-1A9D-3D41-ACD9-996D1A1AA6CC}" type="presParOf" srcId="{C3FDA559-1449-5A4A-85EE-A0525209F606}" destId="{8B5AD4A4-B7AE-5C4D-B4AC-C5799A76AF32}" srcOrd="1" destOrd="0" presId="urn:microsoft.com/office/officeart/2009/layout/CirclePictureHierarchy"/>
    <dgm:cxn modelId="{D0B3F259-9905-E748-A014-A85487911DA4}" type="presParOf" srcId="{A0C77889-B9C8-8C4A-9FBD-66125D1FA0CF}" destId="{D5C84868-FABC-E24D-A368-5D6344A17F77}" srcOrd="1" destOrd="0" presId="urn:microsoft.com/office/officeart/2009/layout/CirclePictureHierarchy"/>
    <dgm:cxn modelId="{6A8637C1-103A-2542-A51B-D38E9FADF633}" type="presParOf" srcId="{1BE8FF8B-B483-2448-A328-B4C963F3380F}" destId="{1DD34502-4BB9-554E-B76C-325CE600D9B7}" srcOrd="4" destOrd="0" presId="urn:microsoft.com/office/officeart/2009/layout/CirclePictureHierarchy"/>
    <dgm:cxn modelId="{244B4BF0-D38F-1749-A7D1-2C25D19FFC36}" type="presParOf" srcId="{1BE8FF8B-B483-2448-A328-B4C963F3380F}" destId="{CE1286BA-300D-E642-8D3A-74835F67584F}" srcOrd="5" destOrd="0" presId="urn:microsoft.com/office/officeart/2009/layout/CirclePictureHierarchy"/>
    <dgm:cxn modelId="{88F66B8B-60BB-7D4D-89B3-46B97CC85E31}" type="presParOf" srcId="{CE1286BA-300D-E642-8D3A-74835F67584F}" destId="{F16B42DD-875C-B649-B4CC-5DC56DF6E9D8}" srcOrd="0" destOrd="0" presId="urn:microsoft.com/office/officeart/2009/layout/CirclePictureHierarchy"/>
    <dgm:cxn modelId="{A491E945-7A83-B746-AA4F-1E02070A408E}" type="presParOf" srcId="{F16B42DD-875C-B649-B4CC-5DC56DF6E9D8}" destId="{D10B2347-850D-334E-A851-FEA139492F86}" srcOrd="0" destOrd="0" presId="urn:microsoft.com/office/officeart/2009/layout/CirclePictureHierarchy"/>
    <dgm:cxn modelId="{C519EEB0-4310-D549-AB4B-970596EB3142}" type="presParOf" srcId="{F16B42DD-875C-B649-B4CC-5DC56DF6E9D8}" destId="{4E75AADD-6660-7E44-8663-F1CE5EAA5EB2}" srcOrd="1" destOrd="0" presId="urn:microsoft.com/office/officeart/2009/layout/CirclePictureHierarchy"/>
    <dgm:cxn modelId="{DC2289DD-DE33-E04F-8167-5622C006DEA4}" type="presParOf" srcId="{CE1286BA-300D-E642-8D3A-74835F67584F}" destId="{D0FCF4BD-03B9-0644-9106-49D1F08FB082}" srcOrd="1" destOrd="0" presId="urn:microsoft.com/office/officeart/2009/layout/CirclePictureHierarchy"/>
    <dgm:cxn modelId="{61108B54-63D6-FA45-939B-B71A894AAFC6}" type="presParOf" srcId="{396E28C9-BF0C-1A4F-8442-44F8F8789B17}" destId="{1CB54AB4-B40E-D642-9B22-A6618137A2EF}" srcOrd="2" destOrd="0" presId="urn:microsoft.com/office/officeart/2009/layout/CirclePictureHierarchy"/>
    <dgm:cxn modelId="{C2A2323F-9588-3440-BD18-5EF4722D71B2}" type="presParOf" srcId="{396E28C9-BF0C-1A4F-8442-44F8F8789B17}" destId="{90AF644A-3921-E644-998C-9A0D67F7023D}" srcOrd="3" destOrd="0" presId="urn:microsoft.com/office/officeart/2009/layout/CirclePictureHierarchy"/>
    <dgm:cxn modelId="{A64190F0-C13D-1B44-9D21-2E420C8B17E3}" type="presParOf" srcId="{90AF644A-3921-E644-998C-9A0D67F7023D}" destId="{EEFB8B91-DF52-B840-9080-6A00F9057963}" srcOrd="0" destOrd="0" presId="urn:microsoft.com/office/officeart/2009/layout/CirclePictureHierarchy"/>
    <dgm:cxn modelId="{9019D275-AB3B-EB44-BC84-FA70AC6A3E82}" type="presParOf" srcId="{EEFB8B91-DF52-B840-9080-6A00F9057963}" destId="{CCBADEF2-A522-4140-B9D5-4D0C130A7794}" srcOrd="0" destOrd="0" presId="urn:microsoft.com/office/officeart/2009/layout/CirclePictureHierarchy"/>
    <dgm:cxn modelId="{931AAF43-4FD2-B14E-9033-742891970C27}" type="presParOf" srcId="{EEFB8B91-DF52-B840-9080-6A00F9057963}" destId="{67F862CB-F115-3040-A6FA-D57F956722F3}" srcOrd="1" destOrd="0" presId="urn:microsoft.com/office/officeart/2009/layout/CirclePictureHierarchy"/>
    <dgm:cxn modelId="{00B1FC68-465F-CB4B-844C-1DF51E672156}" type="presParOf" srcId="{90AF644A-3921-E644-998C-9A0D67F7023D}" destId="{C99B13CB-0C74-AD4A-A72C-F768842BBBDD}" srcOrd="1" destOrd="0" presId="urn:microsoft.com/office/officeart/2009/layout/CirclePictureHierarchy"/>
    <dgm:cxn modelId="{4DE182C0-B50E-9A4C-8D09-ED0A75066400}" type="presParOf" srcId="{C99B13CB-0C74-AD4A-A72C-F768842BBBDD}" destId="{F93698A2-0337-D244-A9DF-C83270D745F3}" srcOrd="0" destOrd="0" presId="urn:microsoft.com/office/officeart/2009/layout/CirclePictureHierarchy"/>
    <dgm:cxn modelId="{A1C88B52-9CC2-EC40-8AD7-4C577EEC961F}" type="presParOf" srcId="{C99B13CB-0C74-AD4A-A72C-F768842BBBDD}" destId="{E969981E-AA27-724B-8076-6E53B25EA9B7}" srcOrd="1" destOrd="0" presId="urn:microsoft.com/office/officeart/2009/layout/CirclePictureHierarchy"/>
    <dgm:cxn modelId="{95855EB1-B94B-8847-A654-A34D00B098FC}" type="presParOf" srcId="{E969981E-AA27-724B-8076-6E53B25EA9B7}" destId="{DB821786-29BD-8746-8455-7DF93C2FBBE8}" srcOrd="0" destOrd="0" presId="urn:microsoft.com/office/officeart/2009/layout/CirclePictureHierarchy"/>
    <dgm:cxn modelId="{51577A1E-2F6E-0242-A5A7-60F7A996C8DE}" type="presParOf" srcId="{DB821786-29BD-8746-8455-7DF93C2FBBE8}" destId="{7901BE72-CB68-484C-AF8F-EAE347855380}" srcOrd="0" destOrd="0" presId="urn:microsoft.com/office/officeart/2009/layout/CirclePictureHierarchy"/>
    <dgm:cxn modelId="{2190A48C-A43D-084B-AFF0-FFCE4EE2E358}" type="presParOf" srcId="{DB821786-29BD-8746-8455-7DF93C2FBBE8}" destId="{32094CD2-E890-9343-8F1B-A7AE34F9DDA0}" srcOrd="1" destOrd="0" presId="urn:microsoft.com/office/officeart/2009/layout/CirclePictureHierarchy"/>
    <dgm:cxn modelId="{3CBE7156-545B-4C44-9787-E5AD39890623}" type="presParOf" srcId="{E969981E-AA27-724B-8076-6E53B25EA9B7}" destId="{862B0989-FAB2-364B-B651-FC2AE4428BE4}" srcOrd="1" destOrd="0" presId="urn:microsoft.com/office/officeart/2009/layout/CirclePicture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D18B-08C9-984B-B884-DDFB9CBF9F39}">
      <dsp:nvSpPr>
        <dsp:cNvPr id="0" name=""/>
        <dsp:cNvSpPr/>
      </dsp:nvSpPr>
      <dsp:spPr>
        <a:xfrm>
          <a:off x="3429355" y="3328"/>
          <a:ext cx="2816636" cy="1200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1 </a:t>
          </a:r>
          <a:r>
            <a:rPr kumimoji="1" lang="ja-JP" altLang="en-US" sz="3200" kern="1200">
              <a:solidFill>
                <a:schemeClr val="tx1"/>
              </a:solidFill>
            </a:rPr>
            <a:t>リスク分析</a:t>
          </a:r>
        </a:p>
      </dsp:txBody>
      <dsp:txXfrm>
        <a:off x="3487947" y="61920"/>
        <a:ext cx="2699452" cy="1083081"/>
      </dsp:txXfrm>
    </dsp:sp>
    <dsp:sp modelId="{9C98AF45-8E02-BF4F-81E9-8A15CC94CC82}">
      <dsp:nvSpPr>
        <dsp:cNvPr id="0" name=""/>
        <dsp:cNvSpPr/>
      </dsp:nvSpPr>
      <dsp:spPr>
        <a:xfrm>
          <a:off x="1835820" y="493269"/>
          <a:ext cx="5651076" cy="5651076"/>
        </a:xfrm>
        <a:custGeom>
          <a:avLst/>
          <a:gdLst/>
          <a:ahLst/>
          <a:cxnLst/>
          <a:rect l="0" t="0" r="0" b="0"/>
          <a:pathLst>
            <a:path>
              <a:moveTo>
                <a:pt x="4596375" y="623766"/>
              </a:moveTo>
              <a:arcTo wR="2825538" hR="2825538" stAng="18528538" swAng="85534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7B6C1EC-82C8-B94D-86ED-45593DAC771F}">
      <dsp:nvSpPr>
        <dsp:cNvPr id="0" name=""/>
        <dsp:cNvSpPr/>
      </dsp:nvSpPr>
      <dsp:spPr>
        <a:xfrm>
          <a:off x="5975196" y="1811510"/>
          <a:ext cx="2816636" cy="12002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2 </a:t>
          </a:r>
          <a:r>
            <a:rPr kumimoji="1" lang="ja-JP" altLang="en-US" sz="3200" kern="1200">
              <a:solidFill>
                <a:schemeClr val="tx1"/>
              </a:solidFill>
            </a:rPr>
            <a:t>停止した場合の影響度</a:t>
          </a:r>
        </a:p>
      </dsp:txBody>
      <dsp:txXfrm>
        <a:off x="6033788" y="1870102"/>
        <a:ext cx="2699452" cy="1083081"/>
      </dsp:txXfrm>
    </dsp:sp>
    <dsp:sp modelId="{0585DD33-D907-D744-8D79-2579F387D6D5}">
      <dsp:nvSpPr>
        <dsp:cNvPr id="0" name=""/>
        <dsp:cNvSpPr/>
      </dsp:nvSpPr>
      <dsp:spPr>
        <a:xfrm>
          <a:off x="1962242" y="793318"/>
          <a:ext cx="5651076" cy="5651076"/>
        </a:xfrm>
        <a:custGeom>
          <a:avLst/>
          <a:gdLst/>
          <a:ahLst/>
          <a:cxnLst/>
          <a:rect l="0" t="0" r="0" b="0"/>
          <a:pathLst>
            <a:path>
              <a:moveTo>
                <a:pt x="5627420" y="2460682"/>
              </a:moveTo>
              <a:arcTo wR="2825538" hR="2825538" stAng="21154848" swAng="909875"/>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E723D1-D00A-0146-9089-1481C23A1589}">
      <dsp:nvSpPr>
        <dsp:cNvPr id="0" name=""/>
        <dsp:cNvSpPr/>
      </dsp:nvSpPr>
      <dsp:spPr>
        <a:xfrm>
          <a:off x="5876343" y="4241636"/>
          <a:ext cx="2816636" cy="12002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3 </a:t>
          </a:r>
          <a:r>
            <a:rPr kumimoji="1" lang="ja-JP" altLang="en-US" sz="3200" kern="1200">
              <a:solidFill>
                <a:schemeClr val="tx1"/>
              </a:solidFill>
            </a:rPr>
            <a:t>重要業務の選定</a:t>
          </a:r>
        </a:p>
      </dsp:txBody>
      <dsp:txXfrm>
        <a:off x="5934935" y="4300228"/>
        <a:ext cx="2699452" cy="1083081"/>
      </dsp:txXfrm>
    </dsp:sp>
    <dsp:sp modelId="{8BC9C676-C481-A543-BD1B-5953C1568858}">
      <dsp:nvSpPr>
        <dsp:cNvPr id="0" name=""/>
        <dsp:cNvSpPr/>
      </dsp:nvSpPr>
      <dsp:spPr>
        <a:xfrm>
          <a:off x="2002488" y="613010"/>
          <a:ext cx="5651076" cy="5651076"/>
        </a:xfrm>
        <a:custGeom>
          <a:avLst/>
          <a:gdLst/>
          <a:ahLst/>
          <a:cxnLst/>
          <a:rect l="0" t="0" r="0" b="0"/>
          <a:pathLst>
            <a:path>
              <a:moveTo>
                <a:pt x="4715578" y="4925874"/>
              </a:moveTo>
              <a:arcTo wR="2825538" hR="2825538" stAng="2881004" swAng="517369"/>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D34C912-60FE-044B-84AB-068CCBACF7E3}">
      <dsp:nvSpPr>
        <dsp:cNvPr id="0" name=""/>
        <dsp:cNvSpPr/>
      </dsp:nvSpPr>
      <dsp:spPr>
        <a:xfrm>
          <a:off x="3445401" y="5657722"/>
          <a:ext cx="2816636" cy="12002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4</a:t>
          </a:r>
          <a:r>
            <a:rPr kumimoji="1" lang="ja-JP" altLang="en-US" sz="3200" kern="1200">
              <a:solidFill>
                <a:schemeClr val="tx1"/>
              </a:solidFill>
            </a:rPr>
            <a:t>重要業務の継続戦略</a:t>
          </a:r>
        </a:p>
      </dsp:txBody>
      <dsp:txXfrm>
        <a:off x="3503993" y="5716314"/>
        <a:ext cx="2699452" cy="1083081"/>
      </dsp:txXfrm>
    </dsp:sp>
    <dsp:sp modelId="{F9616EC4-10DB-7644-964B-A0EEFD663B4F}">
      <dsp:nvSpPr>
        <dsp:cNvPr id="0" name=""/>
        <dsp:cNvSpPr/>
      </dsp:nvSpPr>
      <dsp:spPr>
        <a:xfrm>
          <a:off x="2021314" y="612545"/>
          <a:ext cx="5651076" cy="5651076"/>
        </a:xfrm>
        <a:custGeom>
          <a:avLst/>
          <a:gdLst/>
          <a:ahLst/>
          <a:cxnLst/>
          <a:rect l="0" t="0" r="0" b="0"/>
          <a:pathLst>
            <a:path>
              <a:moveTo>
                <a:pt x="1297164" y="5202035"/>
              </a:moveTo>
              <a:arcTo wR="2825538" hR="2825538" stAng="7364753" swAng="544515"/>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166035F-95D1-BD42-A522-61134E6361FA}">
      <dsp:nvSpPr>
        <dsp:cNvPr id="0" name=""/>
        <dsp:cNvSpPr/>
      </dsp:nvSpPr>
      <dsp:spPr>
        <a:xfrm>
          <a:off x="957651" y="4241636"/>
          <a:ext cx="2866068" cy="120026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5</a:t>
          </a:r>
          <a:r>
            <a:rPr kumimoji="1" lang="ja-JP" altLang="en-US" sz="3200" kern="1200">
              <a:solidFill>
                <a:schemeClr val="tx1"/>
              </a:solidFill>
            </a:rPr>
            <a:t>対応体制</a:t>
          </a:r>
        </a:p>
      </dsp:txBody>
      <dsp:txXfrm>
        <a:off x="1016243" y="4300228"/>
        <a:ext cx="2748884" cy="1083081"/>
      </dsp:txXfrm>
    </dsp:sp>
    <dsp:sp modelId="{96C2FB16-903C-9242-AB8D-9D7C26533853}">
      <dsp:nvSpPr>
        <dsp:cNvPr id="0" name=""/>
        <dsp:cNvSpPr/>
      </dsp:nvSpPr>
      <dsp:spPr>
        <a:xfrm>
          <a:off x="2109020" y="1060267"/>
          <a:ext cx="5651076" cy="5651076"/>
        </a:xfrm>
        <a:custGeom>
          <a:avLst/>
          <a:gdLst/>
          <a:ahLst/>
          <a:cxnLst/>
          <a:rect l="0" t="0" r="0" b="0"/>
          <a:pathLst>
            <a:path>
              <a:moveTo>
                <a:pt x="2540" y="2945340"/>
              </a:moveTo>
              <a:arcTo wR="2825538" hR="2825538" stAng="10654197" swAng="875606"/>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E4ED26-BFFF-C144-B037-57368F7CEE1C}">
      <dsp:nvSpPr>
        <dsp:cNvPr id="0" name=""/>
        <dsp:cNvSpPr/>
      </dsp:nvSpPr>
      <dsp:spPr>
        <a:xfrm>
          <a:off x="796998" y="1860940"/>
          <a:ext cx="3187352" cy="1200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6 </a:t>
          </a:r>
          <a:r>
            <a:rPr kumimoji="1" lang="ja-JP" altLang="en-US" sz="3200" kern="1200">
              <a:solidFill>
                <a:schemeClr val="tx1"/>
              </a:solidFill>
            </a:rPr>
            <a:t>準備と訓練</a:t>
          </a:r>
        </a:p>
      </dsp:txBody>
      <dsp:txXfrm>
        <a:off x="855590" y="1919532"/>
        <a:ext cx="3070168" cy="1083081"/>
      </dsp:txXfrm>
    </dsp:sp>
    <dsp:sp modelId="{CAA02D7D-B6B1-CF46-B9CB-D277EC9E3430}">
      <dsp:nvSpPr>
        <dsp:cNvPr id="0" name=""/>
        <dsp:cNvSpPr/>
      </dsp:nvSpPr>
      <dsp:spPr>
        <a:xfrm>
          <a:off x="2413561" y="323815"/>
          <a:ext cx="5651076" cy="5651076"/>
        </a:xfrm>
        <a:custGeom>
          <a:avLst/>
          <a:gdLst/>
          <a:ahLst/>
          <a:cxnLst/>
          <a:rect l="0" t="0" r="0" b="0"/>
          <a:pathLst>
            <a:path>
              <a:moveTo>
                <a:pt x="421697" y="1340541"/>
              </a:moveTo>
              <a:arcTo wR="2825538" hR="2825538" stAng="12702366" swAng="83325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D18B-08C9-984B-B884-DDFB9CBF9F39}">
      <dsp:nvSpPr>
        <dsp:cNvPr id="0" name=""/>
        <dsp:cNvSpPr/>
      </dsp:nvSpPr>
      <dsp:spPr>
        <a:xfrm>
          <a:off x="3429355" y="3328"/>
          <a:ext cx="2816636" cy="1200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1 </a:t>
          </a:r>
          <a:r>
            <a:rPr kumimoji="1" lang="ja-JP" altLang="en-US" sz="3200" kern="1200">
              <a:solidFill>
                <a:schemeClr val="tx1"/>
              </a:solidFill>
            </a:rPr>
            <a:t>リスク分析</a:t>
          </a:r>
        </a:p>
      </dsp:txBody>
      <dsp:txXfrm>
        <a:off x="3487947" y="61920"/>
        <a:ext cx="2699452" cy="1083081"/>
      </dsp:txXfrm>
    </dsp:sp>
    <dsp:sp modelId="{9C98AF45-8E02-BF4F-81E9-8A15CC94CC82}">
      <dsp:nvSpPr>
        <dsp:cNvPr id="0" name=""/>
        <dsp:cNvSpPr/>
      </dsp:nvSpPr>
      <dsp:spPr>
        <a:xfrm>
          <a:off x="1835820" y="493269"/>
          <a:ext cx="5651076" cy="5651076"/>
        </a:xfrm>
        <a:custGeom>
          <a:avLst/>
          <a:gdLst/>
          <a:ahLst/>
          <a:cxnLst/>
          <a:rect l="0" t="0" r="0" b="0"/>
          <a:pathLst>
            <a:path>
              <a:moveTo>
                <a:pt x="4596375" y="623766"/>
              </a:moveTo>
              <a:arcTo wR="2825538" hR="2825538" stAng="18528538" swAng="85534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7B6C1EC-82C8-B94D-86ED-45593DAC771F}">
      <dsp:nvSpPr>
        <dsp:cNvPr id="0" name=""/>
        <dsp:cNvSpPr/>
      </dsp:nvSpPr>
      <dsp:spPr>
        <a:xfrm>
          <a:off x="5975196" y="1811510"/>
          <a:ext cx="2816636" cy="12002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2 </a:t>
          </a:r>
          <a:r>
            <a:rPr kumimoji="1" lang="ja-JP" altLang="en-US" sz="3200" kern="1200">
              <a:solidFill>
                <a:schemeClr val="tx1"/>
              </a:solidFill>
            </a:rPr>
            <a:t>停止した場合の影響度</a:t>
          </a:r>
        </a:p>
      </dsp:txBody>
      <dsp:txXfrm>
        <a:off x="6033788" y="1870102"/>
        <a:ext cx="2699452" cy="1083081"/>
      </dsp:txXfrm>
    </dsp:sp>
    <dsp:sp modelId="{0585DD33-D907-D744-8D79-2579F387D6D5}">
      <dsp:nvSpPr>
        <dsp:cNvPr id="0" name=""/>
        <dsp:cNvSpPr/>
      </dsp:nvSpPr>
      <dsp:spPr>
        <a:xfrm>
          <a:off x="1962242" y="793318"/>
          <a:ext cx="5651076" cy="5651076"/>
        </a:xfrm>
        <a:custGeom>
          <a:avLst/>
          <a:gdLst/>
          <a:ahLst/>
          <a:cxnLst/>
          <a:rect l="0" t="0" r="0" b="0"/>
          <a:pathLst>
            <a:path>
              <a:moveTo>
                <a:pt x="5627420" y="2460682"/>
              </a:moveTo>
              <a:arcTo wR="2825538" hR="2825538" stAng="21154848" swAng="909875"/>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E723D1-D00A-0146-9089-1481C23A1589}">
      <dsp:nvSpPr>
        <dsp:cNvPr id="0" name=""/>
        <dsp:cNvSpPr/>
      </dsp:nvSpPr>
      <dsp:spPr>
        <a:xfrm>
          <a:off x="5876343" y="4241636"/>
          <a:ext cx="2816636" cy="12002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3 </a:t>
          </a:r>
          <a:r>
            <a:rPr kumimoji="1" lang="ja-JP" altLang="en-US" sz="3200" kern="1200">
              <a:solidFill>
                <a:schemeClr val="tx1"/>
              </a:solidFill>
            </a:rPr>
            <a:t>重要業務の選定</a:t>
          </a:r>
        </a:p>
      </dsp:txBody>
      <dsp:txXfrm>
        <a:off x="5934935" y="4300228"/>
        <a:ext cx="2699452" cy="1083081"/>
      </dsp:txXfrm>
    </dsp:sp>
    <dsp:sp modelId="{8BC9C676-C481-A543-BD1B-5953C1568858}">
      <dsp:nvSpPr>
        <dsp:cNvPr id="0" name=""/>
        <dsp:cNvSpPr/>
      </dsp:nvSpPr>
      <dsp:spPr>
        <a:xfrm>
          <a:off x="2002488" y="613010"/>
          <a:ext cx="5651076" cy="5651076"/>
        </a:xfrm>
        <a:custGeom>
          <a:avLst/>
          <a:gdLst/>
          <a:ahLst/>
          <a:cxnLst/>
          <a:rect l="0" t="0" r="0" b="0"/>
          <a:pathLst>
            <a:path>
              <a:moveTo>
                <a:pt x="4715578" y="4925874"/>
              </a:moveTo>
              <a:arcTo wR="2825538" hR="2825538" stAng="2881004" swAng="517369"/>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D34C912-60FE-044B-84AB-068CCBACF7E3}">
      <dsp:nvSpPr>
        <dsp:cNvPr id="0" name=""/>
        <dsp:cNvSpPr/>
      </dsp:nvSpPr>
      <dsp:spPr>
        <a:xfrm>
          <a:off x="3445401" y="5657722"/>
          <a:ext cx="2816636" cy="12002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4</a:t>
          </a:r>
          <a:r>
            <a:rPr kumimoji="1" lang="ja-JP" altLang="en-US" sz="3200" kern="1200">
              <a:solidFill>
                <a:schemeClr val="tx1"/>
              </a:solidFill>
            </a:rPr>
            <a:t>重要業務の継続戦略</a:t>
          </a:r>
        </a:p>
      </dsp:txBody>
      <dsp:txXfrm>
        <a:off x="3503993" y="5716314"/>
        <a:ext cx="2699452" cy="1083081"/>
      </dsp:txXfrm>
    </dsp:sp>
    <dsp:sp modelId="{F9616EC4-10DB-7644-964B-A0EEFD663B4F}">
      <dsp:nvSpPr>
        <dsp:cNvPr id="0" name=""/>
        <dsp:cNvSpPr/>
      </dsp:nvSpPr>
      <dsp:spPr>
        <a:xfrm>
          <a:off x="2021314" y="612545"/>
          <a:ext cx="5651076" cy="5651076"/>
        </a:xfrm>
        <a:custGeom>
          <a:avLst/>
          <a:gdLst/>
          <a:ahLst/>
          <a:cxnLst/>
          <a:rect l="0" t="0" r="0" b="0"/>
          <a:pathLst>
            <a:path>
              <a:moveTo>
                <a:pt x="1297164" y="5202035"/>
              </a:moveTo>
              <a:arcTo wR="2825538" hR="2825538" stAng="7364753" swAng="544515"/>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166035F-95D1-BD42-A522-61134E6361FA}">
      <dsp:nvSpPr>
        <dsp:cNvPr id="0" name=""/>
        <dsp:cNvSpPr/>
      </dsp:nvSpPr>
      <dsp:spPr>
        <a:xfrm>
          <a:off x="957651" y="4241636"/>
          <a:ext cx="2866068" cy="120026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5</a:t>
          </a:r>
          <a:r>
            <a:rPr kumimoji="1" lang="ja-JP" altLang="en-US" sz="3200" kern="1200">
              <a:solidFill>
                <a:schemeClr val="tx1"/>
              </a:solidFill>
            </a:rPr>
            <a:t>対応体制</a:t>
          </a:r>
        </a:p>
      </dsp:txBody>
      <dsp:txXfrm>
        <a:off x="1016243" y="4300228"/>
        <a:ext cx="2748884" cy="1083081"/>
      </dsp:txXfrm>
    </dsp:sp>
    <dsp:sp modelId="{96C2FB16-903C-9242-AB8D-9D7C26533853}">
      <dsp:nvSpPr>
        <dsp:cNvPr id="0" name=""/>
        <dsp:cNvSpPr/>
      </dsp:nvSpPr>
      <dsp:spPr>
        <a:xfrm>
          <a:off x="2109020" y="1060267"/>
          <a:ext cx="5651076" cy="5651076"/>
        </a:xfrm>
        <a:custGeom>
          <a:avLst/>
          <a:gdLst/>
          <a:ahLst/>
          <a:cxnLst/>
          <a:rect l="0" t="0" r="0" b="0"/>
          <a:pathLst>
            <a:path>
              <a:moveTo>
                <a:pt x="2540" y="2945340"/>
              </a:moveTo>
              <a:arcTo wR="2825538" hR="2825538" stAng="10654197" swAng="875606"/>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E4ED26-BFFF-C144-B037-57368F7CEE1C}">
      <dsp:nvSpPr>
        <dsp:cNvPr id="0" name=""/>
        <dsp:cNvSpPr/>
      </dsp:nvSpPr>
      <dsp:spPr>
        <a:xfrm>
          <a:off x="796998" y="1860940"/>
          <a:ext cx="3187352" cy="1200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6 </a:t>
          </a:r>
          <a:r>
            <a:rPr kumimoji="1" lang="ja-JP" altLang="en-US" sz="3200" kern="1200">
              <a:solidFill>
                <a:schemeClr val="tx1"/>
              </a:solidFill>
            </a:rPr>
            <a:t>準備と訓練</a:t>
          </a:r>
        </a:p>
      </dsp:txBody>
      <dsp:txXfrm>
        <a:off x="855590" y="1919532"/>
        <a:ext cx="3070168" cy="1083081"/>
      </dsp:txXfrm>
    </dsp:sp>
    <dsp:sp modelId="{CAA02D7D-B6B1-CF46-B9CB-D277EC9E3430}">
      <dsp:nvSpPr>
        <dsp:cNvPr id="0" name=""/>
        <dsp:cNvSpPr/>
      </dsp:nvSpPr>
      <dsp:spPr>
        <a:xfrm>
          <a:off x="2413561" y="323815"/>
          <a:ext cx="5651076" cy="5651076"/>
        </a:xfrm>
        <a:custGeom>
          <a:avLst/>
          <a:gdLst/>
          <a:ahLst/>
          <a:cxnLst/>
          <a:rect l="0" t="0" r="0" b="0"/>
          <a:pathLst>
            <a:path>
              <a:moveTo>
                <a:pt x="421697" y="1340541"/>
              </a:moveTo>
              <a:arcTo wR="2825538" hR="2825538" stAng="12702366" swAng="83325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D4C6A-14A1-B14A-B403-43B50E58EE77}">
      <dsp:nvSpPr>
        <dsp:cNvPr id="0" name=""/>
        <dsp:cNvSpPr/>
      </dsp:nvSpPr>
      <dsp:spPr>
        <a:xfrm>
          <a:off x="1352457" y="301"/>
          <a:ext cx="956463" cy="95646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部長</a:t>
          </a:r>
        </a:p>
      </dsp:txBody>
      <dsp:txXfrm>
        <a:off x="1492528" y="140372"/>
        <a:ext cx="676321" cy="676321"/>
      </dsp:txXfrm>
    </dsp:sp>
    <dsp:sp modelId="{28A3DF24-4574-894D-B608-D121E40BF8FC}">
      <dsp:nvSpPr>
        <dsp:cNvPr id="0" name=""/>
        <dsp:cNvSpPr/>
      </dsp:nvSpPr>
      <dsp:spPr>
        <a:xfrm rot="2160000">
          <a:off x="2307365" y="686303"/>
          <a:ext cx="254673" cy="32280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kumimoji="1" lang="ja-JP" altLang="en-US" sz="900" kern="1200"/>
        </a:p>
      </dsp:txBody>
      <dsp:txXfrm>
        <a:off x="2314661" y="728410"/>
        <a:ext cx="178271" cy="193684"/>
      </dsp:txXfrm>
    </dsp:sp>
    <dsp:sp modelId="{323AE3F6-96F9-C146-BEF3-02D4950A10E3}">
      <dsp:nvSpPr>
        <dsp:cNvPr id="0" name=""/>
        <dsp:cNvSpPr/>
      </dsp:nvSpPr>
      <dsp:spPr>
        <a:xfrm>
          <a:off x="2514998" y="844937"/>
          <a:ext cx="956463" cy="95646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課長</a:t>
          </a:r>
        </a:p>
      </dsp:txBody>
      <dsp:txXfrm>
        <a:off x="2655069" y="985008"/>
        <a:ext cx="676321" cy="676321"/>
      </dsp:txXfrm>
    </dsp:sp>
    <dsp:sp modelId="{907A836D-4C5F-AD4F-846F-0344BD141B71}">
      <dsp:nvSpPr>
        <dsp:cNvPr id="0" name=""/>
        <dsp:cNvSpPr/>
      </dsp:nvSpPr>
      <dsp:spPr>
        <a:xfrm rot="6480000">
          <a:off x="2646095" y="1838235"/>
          <a:ext cx="254673" cy="32280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kumimoji="1" lang="ja-JP" altLang="en-US" sz="900" kern="1200"/>
        </a:p>
      </dsp:txBody>
      <dsp:txXfrm rot="10800000">
        <a:off x="2696101" y="1866465"/>
        <a:ext cx="178271" cy="193684"/>
      </dsp:txXfrm>
    </dsp:sp>
    <dsp:sp modelId="{FE129EAE-B3E3-AC4E-A140-600B233DBF7A}">
      <dsp:nvSpPr>
        <dsp:cNvPr id="0" name=""/>
        <dsp:cNvSpPr/>
      </dsp:nvSpPr>
      <dsp:spPr>
        <a:xfrm>
          <a:off x="2070947" y="2211586"/>
          <a:ext cx="956463" cy="95646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社員</a:t>
          </a:r>
        </a:p>
      </dsp:txBody>
      <dsp:txXfrm>
        <a:off x="2211018" y="2351657"/>
        <a:ext cx="676321" cy="676321"/>
      </dsp:txXfrm>
    </dsp:sp>
    <dsp:sp modelId="{FB04B992-2AFD-C348-B101-E63BD2B799B0}">
      <dsp:nvSpPr>
        <dsp:cNvPr id="0" name=""/>
        <dsp:cNvSpPr/>
      </dsp:nvSpPr>
      <dsp:spPr>
        <a:xfrm rot="10800000">
          <a:off x="1710559" y="2528415"/>
          <a:ext cx="254673" cy="32280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kumimoji="1" lang="ja-JP" altLang="en-US" sz="900" kern="1200"/>
        </a:p>
      </dsp:txBody>
      <dsp:txXfrm rot="10800000">
        <a:off x="1786961" y="2592976"/>
        <a:ext cx="178271" cy="193684"/>
      </dsp:txXfrm>
    </dsp:sp>
    <dsp:sp modelId="{EE9746D3-1739-3343-86C3-7A9DB2333FC8}">
      <dsp:nvSpPr>
        <dsp:cNvPr id="0" name=""/>
        <dsp:cNvSpPr/>
      </dsp:nvSpPr>
      <dsp:spPr>
        <a:xfrm>
          <a:off x="633967" y="2211586"/>
          <a:ext cx="956463" cy="95646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派遣</a:t>
          </a:r>
        </a:p>
      </dsp:txBody>
      <dsp:txXfrm>
        <a:off x="774038" y="2351657"/>
        <a:ext cx="676321" cy="676321"/>
      </dsp:txXfrm>
    </dsp:sp>
    <dsp:sp modelId="{8C715293-56DB-4B42-830E-C512774B4C81}">
      <dsp:nvSpPr>
        <dsp:cNvPr id="0" name=""/>
        <dsp:cNvSpPr/>
      </dsp:nvSpPr>
      <dsp:spPr>
        <a:xfrm rot="15120000">
          <a:off x="765063" y="1851945"/>
          <a:ext cx="254673" cy="32280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kumimoji="1" lang="ja-JP" altLang="en-US" sz="900" kern="1200"/>
        </a:p>
      </dsp:txBody>
      <dsp:txXfrm rot="10800000">
        <a:off x="815069" y="1952837"/>
        <a:ext cx="178271" cy="193684"/>
      </dsp:txXfrm>
    </dsp:sp>
    <dsp:sp modelId="{52D14619-F4C8-EB40-90EA-D0A7C189FC8C}">
      <dsp:nvSpPr>
        <dsp:cNvPr id="0" name=""/>
        <dsp:cNvSpPr/>
      </dsp:nvSpPr>
      <dsp:spPr>
        <a:xfrm>
          <a:off x="189915" y="844937"/>
          <a:ext cx="956463" cy="95646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パート</a:t>
          </a:r>
        </a:p>
      </dsp:txBody>
      <dsp:txXfrm>
        <a:off x="329986" y="985008"/>
        <a:ext cx="676321" cy="676321"/>
      </dsp:txXfrm>
    </dsp:sp>
    <dsp:sp modelId="{F1C9AD63-415A-744E-B7F1-5D1F1DFDE1B8}">
      <dsp:nvSpPr>
        <dsp:cNvPr id="0" name=""/>
        <dsp:cNvSpPr/>
      </dsp:nvSpPr>
      <dsp:spPr>
        <a:xfrm rot="19440000">
          <a:off x="1116250" y="743684"/>
          <a:ext cx="254673" cy="32280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kumimoji="1" lang="ja-JP" altLang="en-US" sz="900" kern="1200"/>
        </a:p>
      </dsp:txBody>
      <dsp:txXfrm>
        <a:off x="1123546" y="830699"/>
        <a:ext cx="178271" cy="1936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698A2-0337-D244-A9DF-C83270D745F3}">
      <dsp:nvSpPr>
        <dsp:cNvPr id="0" name=""/>
        <dsp:cNvSpPr/>
      </dsp:nvSpPr>
      <dsp:spPr>
        <a:xfrm>
          <a:off x="4143348" y="2271887"/>
          <a:ext cx="91440" cy="150752"/>
        </a:xfrm>
        <a:custGeom>
          <a:avLst/>
          <a:gdLst/>
          <a:ahLst/>
          <a:cxnLst/>
          <a:rect l="0" t="0" r="0" b="0"/>
          <a:pathLst>
            <a:path>
              <a:moveTo>
                <a:pt x="45720" y="0"/>
              </a:moveTo>
              <a:lnTo>
                <a:pt x="45720" y="15075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B54AB4-B40E-D642-9B22-A6618137A2EF}">
      <dsp:nvSpPr>
        <dsp:cNvPr id="0" name=""/>
        <dsp:cNvSpPr/>
      </dsp:nvSpPr>
      <dsp:spPr>
        <a:xfrm>
          <a:off x="2872977" y="1642556"/>
          <a:ext cx="1316090" cy="150752"/>
        </a:xfrm>
        <a:custGeom>
          <a:avLst/>
          <a:gdLst/>
          <a:ahLst/>
          <a:cxnLst/>
          <a:rect l="0" t="0" r="0" b="0"/>
          <a:pathLst>
            <a:path>
              <a:moveTo>
                <a:pt x="0" y="0"/>
              </a:moveTo>
              <a:lnTo>
                <a:pt x="0" y="75974"/>
              </a:lnTo>
              <a:lnTo>
                <a:pt x="1316090" y="75974"/>
              </a:lnTo>
              <a:lnTo>
                <a:pt x="1316090" y="15075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D34502-4BB9-554E-B76C-325CE600D9B7}">
      <dsp:nvSpPr>
        <dsp:cNvPr id="0" name=""/>
        <dsp:cNvSpPr/>
      </dsp:nvSpPr>
      <dsp:spPr>
        <a:xfrm>
          <a:off x="1556887" y="2271887"/>
          <a:ext cx="1316090" cy="150752"/>
        </a:xfrm>
        <a:custGeom>
          <a:avLst/>
          <a:gdLst/>
          <a:ahLst/>
          <a:cxnLst/>
          <a:rect l="0" t="0" r="0" b="0"/>
          <a:pathLst>
            <a:path>
              <a:moveTo>
                <a:pt x="0" y="0"/>
              </a:moveTo>
              <a:lnTo>
                <a:pt x="0" y="75974"/>
              </a:lnTo>
              <a:lnTo>
                <a:pt x="1316090" y="75974"/>
              </a:lnTo>
              <a:lnTo>
                <a:pt x="1316090" y="15075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CEE775-B8A9-0447-9C8A-465278994A94}">
      <dsp:nvSpPr>
        <dsp:cNvPr id="0" name=""/>
        <dsp:cNvSpPr/>
      </dsp:nvSpPr>
      <dsp:spPr>
        <a:xfrm>
          <a:off x="1511167" y="2271887"/>
          <a:ext cx="91440" cy="150752"/>
        </a:xfrm>
        <a:custGeom>
          <a:avLst/>
          <a:gdLst/>
          <a:ahLst/>
          <a:cxnLst/>
          <a:rect l="0" t="0" r="0" b="0"/>
          <a:pathLst>
            <a:path>
              <a:moveTo>
                <a:pt x="45720" y="0"/>
              </a:moveTo>
              <a:lnTo>
                <a:pt x="45720" y="15075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2A47A9-BA9D-DE43-918E-A75731FD2FD3}">
      <dsp:nvSpPr>
        <dsp:cNvPr id="0" name=""/>
        <dsp:cNvSpPr/>
      </dsp:nvSpPr>
      <dsp:spPr>
        <a:xfrm>
          <a:off x="240797" y="2271887"/>
          <a:ext cx="1316090" cy="150752"/>
        </a:xfrm>
        <a:custGeom>
          <a:avLst/>
          <a:gdLst/>
          <a:ahLst/>
          <a:cxnLst/>
          <a:rect l="0" t="0" r="0" b="0"/>
          <a:pathLst>
            <a:path>
              <a:moveTo>
                <a:pt x="1316090" y="0"/>
              </a:moveTo>
              <a:lnTo>
                <a:pt x="1316090" y="75974"/>
              </a:lnTo>
              <a:lnTo>
                <a:pt x="0" y="75974"/>
              </a:lnTo>
              <a:lnTo>
                <a:pt x="0" y="15075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BDDA2A-0C3A-C745-AF4C-A0909846F001}">
      <dsp:nvSpPr>
        <dsp:cNvPr id="0" name=""/>
        <dsp:cNvSpPr/>
      </dsp:nvSpPr>
      <dsp:spPr>
        <a:xfrm>
          <a:off x="1556887" y="1642556"/>
          <a:ext cx="1316090" cy="150752"/>
        </a:xfrm>
        <a:custGeom>
          <a:avLst/>
          <a:gdLst/>
          <a:ahLst/>
          <a:cxnLst/>
          <a:rect l="0" t="0" r="0" b="0"/>
          <a:pathLst>
            <a:path>
              <a:moveTo>
                <a:pt x="1316090" y="0"/>
              </a:moveTo>
              <a:lnTo>
                <a:pt x="1316090" y="75974"/>
              </a:lnTo>
              <a:lnTo>
                <a:pt x="0" y="75974"/>
              </a:lnTo>
              <a:lnTo>
                <a:pt x="0" y="15075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9F2ABC-B9EA-4348-9F09-4390A2AA13E2}">
      <dsp:nvSpPr>
        <dsp:cNvPr id="0" name=""/>
        <dsp:cNvSpPr/>
      </dsp:nvSpPr>
      <dsp:spPr>
        <a:xfrm>
          <a:off x="2633688" y="1163978"/>
          <a:ext cx="478578" cy="478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959CB34-AD6B-DA45-A0F6-33E594A99DB3}">
      <dsp:nvSpPr>
        <dsp:cNvPr id="0" name=""/>
        <dsp:cNvSpPr/>
      </dsp:nvSpPr>
      <dsp:spPr>
        <a:xfrm>
          <a:off x="3112267" y="116278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A</a:t>
          </a:r>
          <a:r>
            <a:rPr kumimoji="1" lang="ja-JP" altLang="en-US" sz="1600" kern="1200" dirty="0"/>
            <a:t>部長</a:t>
          </a:r>
        </a:p>
      </dsp:txBody>
      <dsp:txXfrm>
        <a:off x="3112267" y="1162782"/>
        <a:ext cx="717867" cy="478578"/>
      </dsp:txXfrm>
    </dsp:sp>
    <dsp:sp modelId="{976521A2-B8AC-834E-A1A5-3D7193288ABE}">
      <dsp:nvSpPr>
        <dsp:cNvPr id="0" name=""/>
        <dsp:cNvSpPr/>
      </dsp:nvSpPr>
      <dsp:spPr>
        <a:xfrm>
          <a:off x="1317598" y="1793309"/>
          <a:ext cx="478578" cy="478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2DBE90-52D9-CC47-986F-69F51ECFA9F5}">
      <dsp:nvSpPr>
        <dsp:cNvPr id="0" name=""/>
        <dsp:cNvSpPr/>
      </dsp:nvSpPr>
      <dsp:spPr>
        <a:xfrm>
          <a:off x="1796176" y="179211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B</a:t>
          </a:r>
          <a:r>
            <a:rPr kumimoji="1" lang="ja-JP" altLang="en-US" sz="1600" kern="1200" dirty="0"/>
            <a:t>課長</a:t>
          </a:r>
        </a:p>
      </dsp:txBody>
      <dsp:txXfrm>
        <a:off x="1796176" y="1792112"/>
        <a:ext cx="717867" cy="478578"/>
      </dsp:txXfrm>
    </dsp:sp>
    <dsp:sp modelId="{0F5C1A01-B49B-AB45-B953-44DEF9857E59}">
      <dsp:nvSpPr>
        <dsp:cNvPr id="0" name=""/>
        <dsp:cNvSpPr/>
      </dsp:nvSpPr>
      <dsp:spPr>
        <a:xfrm>
          <a:off x="1508" y="2422639"/>
          <a:ext cx="478578" cy="478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BA02FA-DDED-8F42-AB1F-1104E2B3081C}">
      <dsp:nvSpPr>
        <dsp:cNvPr id="0" name=""/>
        <dsp:cNvSpPr/>
      </dsp:nvSpPr>
      <dsp:spPr>
        <a:xfrm>
          <a:off x="480086"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D</a:t>
          </a:r>
          <a:r>
            <a:rPr kumimoji="1" lang="ja-JP" altLang="en-US" sz="1600" kern="1200" dirty="0"/>
            <a:t>社員</a:t>
          </a:r>
        </a:p>
      </dsp:txBody>
      <dsp:txXfrm>
        <a:off x="480086" y="2421443"/>
        <a:ext cx="717867" cy="478578"/>
      </dsp:txXfrm>
    </dsp:sp>
    <dsp:sp modelId="{EFDAA888-7D9C-2149-855B-9CE69C3B6161}">
      <dsp:nvSpPr>
        <dsp:cNvPr id="0" name=""/>
        <dsp:cNvSpPr/>
      </dsp:nvSpPr>
      <dsp:spPr>
        <a:xfrm>
          <a:off x="1317598" y="2422639"/>
          <a:ext cx="478578" cy="478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5AD4A4-B7AE-5C4D-B4AC-C5799A76AF32}">
      <dsp:nvSpPr>
        <dsp:cNvPr id="0" name=""/>
        <dsp:cNvSpPr/>
      </dsp:nvSpPr>
      <dsp:spPr>
        <a:xfrm>
          <a:off x="1796176"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E</a:t>
          </a:r>
          <a:r>
            <a:rPr kumimoji="1" lang="ja-JP" altLang="en-US" sz="1600" kern="1200" dirty="0"/>
            <a:t>社員</a:t>
          </a:r>
        </a:p>
      </dsp:txBody>
      <dsp:txXfrm>
        <a:off x="1796176" y="2421443"/>
        <a:ext cx="717867" cy="478578"/>
      </dsp:txXfrm>
    </dsp:sp>
    <dsp:sp modelId="{D10B2347-850D-334E-A851-FEA139492F86}">
      <dsp:nvSpPr>
        <dsp:cNvPr id="0" name=""/>
        <dsp:cNvSpPr/>
      </dsp:nvSpPr>
      <dsp:spPr>
        <a:xfrm>
          <a:off x="2633688" y="2422639"/>
          <a:ext cx="478578" cy="478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E75AADD-6660-7E44-8663-F1CE5EAA5EB2}">
      <dsp:nvSpPr>
        <dsp:cNvPr id="0" name=""/>
        <dsp:cNvSpPr/>
      </dsp:nvSpPr>
      <dsp:spPr>
        <a:xfrm>
          <a:off x="3112267"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F</a:t>
          </a:r>
          <a:r>
            <a:rPr kumimoji="1" lang="ja-JP" altLang="en-US" sz="1600" kern="1200" dirty="0"/>
            <a:t>社員</a:t>
          </a:r>
        </a:p>
      </dsp:txBody>
      <dsp:txXfrm>
        <a:off x="3112267" y="2421443"/>
        <a:ext cx="717867" cy="478578"/>
      </dsp:txXfrm>
    </dsp:sp>
    <dsp:sp modelId="{CCBADEF2-A522-4140-B9D5-4D0C130A7794}">
      <dsp:nvSpPr>
        <dsp:cNvPr id="0" name=""/>
        <dsp:cNvSpPr/>
      </dsp:nvSpPr>
      <dsp:spPr>
        <a:xfrm>
          <a:off x="3949779" y="1793309"/>
          <a:ext cx="478578" cy="478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7F862CB-F115-3040-A6FA-D57F956722F3}">
      <dsp:nvSpPr>
        <dsp:cNvPr id="0" name=""/>
        <dsp:cNvSpPr/>
      </dsp:nvSpPr>
      <dsp:spPr>
        <a:xfrm>
          <a:off x="4428357" y="179211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C</a:t>
          </a:r>
          <a:r>
            <a:rPr kumimoji="1" lang="ja-JP" altLang="en-US" sz="1600" kern="1200" dirty="0"/>
            <a:t>課長</a:t>
          </a:r>
        </a:p>
      </dsp:txBody>
      <dsp:txXfrm>
        <a:off x="4428357" y="1792112"/>
        <a:ext cx="717867" cy="478578"/>
      </dsp:txXfrm>
    </dsp:sp>
    <dsp:sp modelId="{7901BE72-CB68-484C-AF8F-EAE347855380}">
      <dsp:nvSpPr>
        <dsp:cNvPr id="0" name=""/>
        <dsp:cNvSpPr/>
      </dsp:nvSpPr>
      <dsp:spPr>
        <a:xfrm>
          <a:off x="3949779" y="2422639"/>
          <a:ext cx="478578" cy="478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2094CD2-E890-9343-8F1B-A7AE34F9DDA0}">
      <dsp:nvSpPr>
        <dsp:cNvPr id="0" name=""/>
        <dsp:cNvSpPr/>
      </dsp:nvSpPr>
      <dsp:spPr>
        <a:xfrm>
          <a:off x="4428357"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G</a:t>
          </a:r>
          <a:r>
            <a:rPr kumimoji="1" lang="ja-JP" altLang="en-US" sz="1600" kern="1200" dirty="0"/>
            <a:t>社員</a:t>
          </a:r>
        </a:p>
      </dsp:txBody>
      <dsp:txXfrm>
        <a:off x="4428357" y="2421443"/>
        <a:ext cx="717867" cy="478578"/>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BD5-624C-8647-9AE5-9425D0EABDD7}" type="datetimeFigureOut">
              <a:rPr kumimoji="1" lang="ja-JP" altLang="en-US" smtClean="0"/>
              <a:t>2022/6/9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840BF-E842-B442-B95C-20970576AC8A}" type="slidenum">
              <a:rPr kumimoji="1" lang="ja-JP" altLang="en-US" smtClean="0"/>
              <a:t>‹#›</a:t>
            </a:fld>
            <a:endParaRPr kumimoji="1" lang="ja-JP" altLang="en-US"/>
          </a:p>
        </p:txBody>
      </p:sp>
    </p:spTree>
    <p:extLst>
      <p:ext uri="{BB962C8B-B14F-4D97-AF65-F5344CB8AC3E}">
        <p14:creationId xmlns:p14="http://schemas.microsoft.com/office/powerpoint/2010/main" val="25975141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A840BF-E842-B442-B95C-20970576AC8A}" type="slidenum">
              <a:rPr kumimoji="1" lang="ja-JP" altLang="en-US" smtClean="0"/>
              <a:t>1</a:t>
            </a:fld>
            <a:endParaRPr kumimoji="1" lang="ja-JP" altLang="en-US"/>
          </a:p>
        </p:txBody>
      </p:sp>
    </p:spTree>
    <p:extLst>
      <p:ext uri="{BB962C8B-B14F-4D97-AF65-F5344CB8AC3E}">
        <p14:creationId xmlns:p14="http://schemas.microsoft.com/office/powerpoint/2010/main" val="160312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最後に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BCP</a:t>
            </a:r>
            <a:r>
              <a:rPr kumimoji="1" lang="ja-JP" altLang="en-US" sz="1200"/>
              <a:t>の策定より、簡単で行政からのメリットも用意されている</a:t>
            </a:r>
            <a:endParaRPr kumimoji="1" lang="ja-JP" altLang="en-US"/>
          </a:p>
          <a:p>
            <a:r>
              <a:rPr kumimoji="1" lang="ja-JP" altLang="en-US"/>
              <a:t>▼</a:t>
            </a:r>
            <a:r>
              <a:rPr kumimoji="1" lang="ja-JP" altLang="en-US" sz="1200"/>
              <a:t>「事業継続力強化計画」へ中小企業は申請してください。</a:t>
            </a:r>
            <a:endParaRPr kumimoji="1" lang="en-US" altLang="ja-JP" sz="1200" dirty="0"/>
          </a:p>
          <a:p>
            <a:endParaRPr kumimoji="1" lang="en-US" altLang="ja-JP" sz="1200" dirty="0"/>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22</a:t>
            </a:fld>
            <a:endParaRPr kumimoji="1" lang="ja-JP" altLang="en-US"/>
          </a:p>
        </p:txBody>
      </p:sp>
    </p:spTree>
    <p:extLst>
      <p:ext uri="{BB962C8B-B14F-4D97-AF65-F5344CB8AC3E}">
        <p14:creationId xmlns:p14="http://schemas.microsoft.com/office/powerpoint/2010/main" val="27845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ctr">
              <a:buNone/>
            </a:pPr>
            <a:r>
              <a:rPr kumimoji="1" lang="en-US" altLang="ja-JP" sz="1200" dirty="0">
                <a:solidFill>
                  <a:srgbClr val="FF0000"/>
                </a:solidFill>
                <a:latin typeface="MS UI Gothic" panose="020B0600070205080204" pitchFamily="34" charset="-128"/>
                <a:ea typeface="MS UI Gothic" panose="020B0600070205080204" pitchFamily="34" charset="-128"/>
              </a:rPr>
              <a:t>〈</a:t>
            </a:r>
            <a:r>
              <a:rPr kumimoji="1" lang="ja-JP" altLang="en-US" sz="1200">
                <a:solidFill>
                  <a:srgbClr val="FF0000"/>
                </a:solidFill>
                <a:latin typeface="MS UI Gothic" panose="020B0600070205080204" pitchFamily="34" charset="-128"/>
                <a:ea typeface="MS UI Gothic" panose="020B0600070205080204" pitchFamily="34" charset="-128"/>
              </a:rPr>
              <a:t>従業員全員・出向・パート・アルバイトも含む</a:t>
            </a:r>
            <a:r>
              <a:rPr kumimoji="1" lang="en-US" altLang="ja-JP" sz="1200" dirty="0">
                <a:solidFill>
                  <a:srgbClr val="FF0000"/>
                </a:solidFill>
                <a:latin typeface="MS UI Gothic" panose="020B0600070205080204" pitchFamily="34" charset="-128"/>
                <a:ea typeface="MS UI Gothic" panose="020B0600070205080204" pitchFamily="34" charset="-128"/>
              </a:rPr>
              <a:t>〉</a:t>
            </a:r>
          </a:p>
          <a:p>
            <a:r>
              <a:rPr lang="ja-JP" altLang="en-US" sz="1200">
                <a:latin typeface="MS UI Gothic" panose="020B0600070205080204" pitchFamily="34" charset="-128"/>
                <a:ea typeface="MS UI Gothic" panose="020B0600070205080204" pitchFamily="34" charset="-128"/>
              </a:rPr>
              <a:t>本人の携帯電話番号　メール・</a:t>
            </a:r>
            <a:r>
              <a:rPr lang="en-US" altLang="ja-JP" sz="1200" dirty="0">
                <a:latin typeface="MS UI Gothic" panose="020B0600070205080204" pitchFamily="34" charset="-128"/>
                <a:ea typeface="MS UI Gothic" panose="020B0600070205080204" pitchFamily="34" charset="-128"/>
              </a:rPr>
              <a:t>LINE</a:t>
            </a:r>
            <a:r>
              <a:rPr lang="ja-JP" altLang="en-US" sz="1200">
                <a:latin typeface="MS UI Gothic" panose="020B0600070205080204" pitchFamily="34" charset="-128"/>
                <a:ea typeface="MS UI Gothic" panose="020B0600070205080204" pitchFamily="34" charset="-128"/>
              </a:rPr>
              <a:t>の有無</a:t>
            </a:r>
          </a:p>
          <a:p>
            <a:r>
              <a:rPr lang="ja-JP" altLang="en-US" sz="1200">
                <a:latin typeface="MS UI Gothic" panose="020B0600070205080204" pitchFamily="34" charset="-128"/>
                <a:ea typeface="MS UI Gothic" panose="020B0600070205080204" pitchFamily="34" charset="-128"/>
              </a:rPr>
              <a:t>本人の親類やパートナーの緊急連絡先も確認してその部分は個人情報なので全員に配布せず必要な部署のみで管理しましょう</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電車不能時の出勤方法と自宅</a:t>
            </a:r>
            <a:r>
              <a:rPr lang="en-US" altLang="ja-JP" sz="1200" dirty="0">
                <a:latin typeface="MS UI Gothic" panose="020B0600070205080204" pitchFamily="34" charset="-128"/>
                <a:ea typeface="MS UI Gothic" panose="020B0600070205080204" pitchFamily="34" charset="-128"/>
              </a:rPr>
              <a:t>〜</a:t>
            </a:r>
            <a:r>
              <a:rPr lang="ja-JP" altLang="en-US" sz="1200">
                <a:latin typeface="MS UI Gothic" panose="020B0600070205080204" pitchFamily="34" charset="-128"/>
                <a:ea typeface="MS UI Gothic" panose="020B0600070205080204" pitchFamily="34" charset="-128"/>
              </a:rPr>
              <a:t>会社や拠点までの距離</a:t>
            </a:r>
            <a:endParaRPr kumimoji="1" lang="en-US" altLang="ja-JP" sz="1200" dirty="0">
              <a:solidFill>
                <a:schemeClr val="tx1"/>
              </a:solidFill>
              <a:latin typeface="MS UI Gothic" panose="020B0600070205080204" pitchFamily="34" charset="-128"/>
              <a:ea typeface="MS UI Gothic" panose="020B0600070205080204" pitchFamily="34" charset="-128"/>
            </a:endParaRPr>
          </a:p>
          <a:p>
            <a:endParaRPr kumimoji="1" lang="en-US" altLang="ja-JP" sz="1200" dirty="0">
              <a:solidFill>
                <a:schemeClr val="tx1"/>
              </a:solidFill>
              <a:latin typeface="MS UI Gothic" panose="020B0600070205080204" pitchFamily="34" charset="-128"/>
              <a:ea typeface="MS UI Gothic" panose="020B0600070205080204" pitchFamily="34" charset="-128"/>
            </a:endParaRPr>
          </a:p>
          <a:p>
            <a:r>
              <a:rPr kumimoji="1" lang="ja-JP" altLang="en-US"/>
              <a:t>▼</a:t>
            </a:r>
            <a:r>
              <a:rPr lang="en-US" altLang="ja-JP" sz="1200" dirty="0">
                <a:solidFill>
                  <a:srgbClr val="FF0000"/>
                </a:solidFill>
                <a:latin typeface="MS UI Gothic" panose="020B0600070205080204" pitchFamily="34" charset="-128"/>
                <a:ea typeface="MS UI Gothic" panose="020B0600070205080204" pitchFamily="34" charset="-128"/>
              </a:rPr>
              <a:t>〈</a:t>
            </a:r>
            <a:r>
              <a:rPr lang="ja-JP" altLang="en-US" sz="1200">
                <a:solidFill>
                  <a:srgbClr val="FF0000"/>
                </a:solidFill>
                <a:latin typeface="MS UI Gothic" panose="020B0600070205080204" pitchFamily="34" charset="-128"/>
                <a:ea typeface="MS UI Gothic" panose="020B0600070205080204" pitchFamily="34" charset="-128"/>
              </a:rPr>
              <a:t>自動参集体制</a:t>
            </a:r>
            <a:r>
              <a:rPr lang="en-US" altLang="ja-JP" sz="1200" dirty="0">
                <a:solidFill>
                  <a:srgbClr val="FF0000"/>
                </a:solidFill>
                <a:latin typeface="MS UI Gothic" panose="020B0600070205080204" pitchFamily="34" charset="-128"/>
                <a:ea typeface="MS UI Gothic" panose="020B0600070205080204" pitchFamily="34" charset="-128"/>
              </a:rPr>
              <a:t>〉</a:t>
            </a:r>
          </a:p>
          <a:p>
            <a:r>
              <a:rPr lang="ja-JP" altLang="en-US" sz="1200">
                <a:latin typeface="MS UI Gothic" panose="020B0600070205080204" pitchFamily="34" charset="-128"/>
                <a:ea typeface="MS UI Gothic" panose="020B0600070205080204" pitchFamily="34" charset="-128"/>
              </a:rPr>
              <a:t>本部の強要ではなく本人の判断で参集することが大切　無理なら無理です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何が起こったら誰が参集して何をすべきか？　全員が出勤する必要はなく、コアメンバーが参集すべきで、事象・インシデントによって若干変わるかと思います。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勤務時間内、夜勤時間外で参集の条件なども変わると思いますのでその記述も必要です。例えば、夜間でも参集を必要とするのか？明るくなってからで良いのか？など</a:t>
            </a:r>
            <a:endParaRPr lang="en-US" altLang="ja-JP" sz="1200" dirty="0">
              <a:latin typeface="MS UI Gothic" panose="020B0600070205080204" pitchFamily="34" charset="-128"/>
              <a:ea typeface="MS UI Gothic" panose="020B0600070205080204"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65</a:t>
            </a:fld>
            <a:endParaRPr kumimoji="1" lang="ja-JP" altLang="en-US"/>
          </a:p>
        </p:txBody>
      </p:sp>
    </p:spTree>
    <p:extLst>
      <p:ext uri="{BB962C8B-B14F-4D97-AF65-F5344CB8AC3E}">
        <p14:creationId xmlns:p14="http://schemas.microsoft.com/office/powerpoint/2010/main" val="204351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5800"/>
            <a:ext cx="6094412"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BBE0082-9955-8F42-A99E-DDC4455C276B}" type="slidenum">
              <a:rPr kumimoji="1" lang="ja-JP" altLang="en-US" smtClean="0"/>
              <a:t>88</a:t>
            </a:fld>
            <a:endParaRPr kumimoji="1" lang="ja-JP" altLang="en-US"/>
          </a:p>
        </p:txBody>
      </p:sp>
    </p:spTree>
    <p:extLst>
      <p:ext uri="{BB962C8B-B14F-4D97-AF65-F5344CB8AC3E}">
        <p14:creationId xmlns:p14="http://schemas.microsoft.com/office/powerpoint/2010/main" val="121575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B62173-128E-2946-BE7E-853D45395771}" type="slidenum">
              <a:rPr lang="ja-JP" altLang="en-US" smtClean="0"/>
              <a:pPr/>
              <a:t>92</a:t>
            </a:fld>
            <a:endParaRPr lang="ja-JP" altLang="en-US"/>
          </a:p>
        </p:txBody>
      </p:sp>
    </p:spTree>
    <p:extLst>
      <p:ext uri="{BB962C8B-B14F-4D97-AF65-F5344CB8AC3E}">
        <p14:creationId xmlns:p14="http://schemas.microsoft.com/office/powerpoint/2010/main" val="405841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5A692FB-5E3A-1D49-8686-9A861F34B9B6}" type="slidenum">
              <a:rPr lang="en-US" altLang="ja-JP" smtClean="0"/>
              <a:pPr>
                <a:defRPr/>
              </a:pPr>
              <a:t>106</a:t>
            </a:fld>
            <a:endParaRPr lang="en-US" altLang="ja-JP"/>
          </a:p>
        </p:txBody>
      </p:sp>
    </p:spTree>
    <p:extLst>
      <p:ext uri="{BB962C8B-B14F-4D97-AF65-F5344CB8AC3E}">
        <p14:creationId xmlns:p14="http://schemas.microsoft.com/office/powerpoint/2010/main" val="232590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E74DA6-F550-054B-B11F-5C2A8C49CDF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4248BB7-2780-0F4C-A083-C95971DCD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0B424E1-2D41-CA4D-9110-5F3996498C55}"/>
              </a:ext>
            </a:extLst>
          </p:cNvPr>
          <p:cNvSpPr>
            <a:spLocks noGrp="1"/>
          </p:cNvSpPr>
          <p:nvPr>
            <p:ph type="dt" sz="half" idx="10"/>
          </p:nvPr>
        </p:nvSpPr>
        <p:spPr/>
        <p:txBody>
          <a:bodyPr/>
          <a:lstStyle/>
          <a:p>
            <a:fld id="{C540C760-BFFD-784D-9EBE-0FF259809A04}" type="datetime1">
              <a:rPr kumimoji="1" lang="ja-JP" altLang="en-US" smtClean="0"/>
              <a:t>2022/6/9</a:t>
            </a:fld>
            <a:endParaRPr kumimoji="1" lang="ja-JP" altLang="en-US"/>
          </a:p>
        </p:txBody>
      </p:sp>
      <p:sp>
        <p:nvSpPr>
          <p:cNvPr id="5" name="フッター プレースホルダー 4">
            <a:extLst>
              <a:ext uri="{FF2B5EF4-FFF2-40B4-BE49-F238E27FC236}">
                <a16:creationId xmlns:a16="http://schemas.microsoft.com/office/drawing/2014/main" id="{C5C64868-D50A-9243-AB54-8BB64C867B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BF4DF3-A3EA-D341-BDBE-B6EBA98C823F}"/>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2524721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C6DF6-9F04-6144-8F62-2C791F570D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D1ED0B-9B05-A748-A326-2E6AF0C5DF7A}"/>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E04A19-C7E1-3247-9B27-05E67A9CB14A}"/>
              </a:ext>
            </a:extLst>
          </p:cNvPr>
          <p:cNvSpPr>
            <a:spLocks noGrp="1"/>
          </p:cNvSpPr>
          <p:nvPr>
            <p:ph type="dt" sz="half" idx="10"/>
          </p:nvPr>
        </p:nvSpPr>
        <p:spPr/>
        <p:txBody>
          <a:bodyPr/>
          <a:lstStyle/>
          <a:p>
            <a:fld id="{9A7EDAAE-FDA0-EA48-A5B1-3F733CA53EC5}" type="datetime1">
              <a:rPr kumimoji="1" lang="ja-JP" altLang="en-US" smtClean="0"/>
              <a:t>2022/6/9</a:t>
            </a:fld>
            <a:endParaRPr kumimoji="1" lang="ja-JP" altLang="en-US"/>
          </a:p>
        </p:txBody>
      </p:sp>
      <p:sp>
        <p:nvSpPr>
          <p:cNvPr id="5" name="フッター プレースホルダー 4">
            <a:extLst>
              <a:ext uri="{FF2B5EF4-FFF2-40B4-BE49-F238E27FC236}">
                <a16:creationId xmlns:a16="http://schemas.microsoft.com/office/drawing/2014/main" id="{BAD08D60-4F30-7344-B43E-2BC5236C06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AD2FF-718B-6944-A973-292061A7740D}"/>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3519934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9DE4F8B-2C4B-2649-926F-EC942A36DBE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9C4C58B-4D8C-0041-BC41-DDB6CCDB3262}"/>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44AEBD-DDCB-2248-A4FF-1C1E98CACE10}"/>
              </a:ext>
            </a:extLst>
          </p:cNvPr>
          <p:cNvSpPr>
            <a:spLocks noGrp="1"/>
          </p:cNvSpPr>
          <p:nvPr>
            <p:ph type="dt" sz="half" idx="10"/>
          </p:nvPr>
        </p:nvSpPr>
        <p:spPr/>
        <p:txBody>
          <a:bodyPr/>
          <a:lstStyle/>
          <a:p>
            <a:fld id="{3539BDEC-0E5F-A040-968B-405B037F2D80}" type="datetime1">
              <a:rPr kumimoji="1" lang="ja-JP" altLang="en-US" smtClean="0"/>
              <a:t>2022/6/9</a:t>
            </a:fld>
            <a:endParaRPr kumimoji="1" lang="ja-JP" altLang="en-US"/>
          </a:p>
        </p:txBody>
      </p:sp>
      <p:sp>
        <p:nvSpPr>
          <p:cNvPr id="5" name="フッター プレースホルダー 4">
            <a:extLst>
              <a:ext uri="{FF2B5EF4-FFF2-40B4-BE49-F238E27FC236}">
                <a16:creationId xmlns:a16="http://schemas.microsoft.com/office/drawing/2014/main" id="{DC2979BB-F654-9D41-90C4-F6679A8C20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4938EB-B034-164F-BAA1-65B2DCBE4132}"/>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7555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4E78CC-2401-7A4C-AA70-5C419F80E9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E57BC9-2316-8A48-8BAF-9595EFFD97BC}"/>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EEC2A05-DA52-1549-A93A-75CA7BE4887C}"/>
              </a:ext>
            </a:extLst>
          </p:cNvPr>
          <p:cNvSpPr>
            <a:spLocks noGrp="1"/>
          </p:cNvSpPr>
          <p:nvPr>
            <p:ph type="dt" sz="half" idx="10"/>
          </p:nvPr>
        </p:nvSpPr>
        <p:spPr/>
        <p:txBody>
          <a:bodyPr/>
          <a:lstStyle/>
          <a:p>
            <a:fld id="{B1FFCCB8-20E4-FA4B-8BF3-3B57A956F319}" type="datetime1">
              <a:rPr kumimoji="1" lang="ja-JP" altLang="en-US" smtClean="0"/>
              <a:t>2022/6/9</a:t>
            </a:fld>
            <a:endParaRPr kumimoji="1" lang="ja-JP" altLang="en-US"/>
          </a:p>
        </p:txBody>
      </p:sp>
      <p:sp>
        <p:nvSpPr>
          <p:cNvPr id="5" name="フッター プレースホルダー 4">
            <a:extLst>
              <a:ext uri="{FF2B5EF4-FFF2-40B4-BE49-F238E27FC236}">
                <a16:creationId xmlns:a16="http://schemas.microsoft.com/office/drawing/2014/main" id="{FB2E0E8B-0570-CE40-B9EA-52AEA76F4A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4AF25-E964-B844-B70D-76FE216B8F4B}"/>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71660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983BDC-50D3-2049-BDD9-7C7BAEEE3B0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9250B5-8545-EE4D-AFB5-B1BB862E3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CDBECB9-2DB9-E442-88C1-94788950C5F6}"/>
              </a:ext>
            </a:extLst>
          </p:cNvPr>
          <p:cNvSpPr>
            <a:spLocks noGrp="1"/>
          </p:cNvSpPr>
          <p:nvPr>
            <p:ph type="dt" sz="half" idx="10"/>
          </p:nvPr>
        </p:nvSpPr>
        <p:spPr/>
        <p:txBody>
          <a:bodyPr/>
          <a:lstStyle/>
          <a:p>
            <a:fld id="{C7A20959-8A77-6948-90C4-45FDA408FF7A}" type="datetime1">
              <a:rPr kumimoji="1" lang="ja-JP" altLang="en-US" smtClean="0"/>
              <a:t>2022/6/9</a:t>
            </a:fld>
            <a:endParaRPr kumimoji="1" lang="ja-JP" altLang="en-US"/>
          </a:p>
        </p:txBody>
      </p:sp>
      <p:sp>
        <p:nvSpPr>
          <p:cNvPr id="5" name="フッター プレースホルダー 4">
            <a:extLst>
              <a:ext uri="{FF2B5EF4-FFF2-40B4-BE49-F238E27FC236}">
                <a16:creationId xmlns:a16="http://schemas.microsoft.com/office/drawing/2014/main" id="{F8F17DC3-4500-AC4B-9241-2711328D21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5B59EB-A36E-E540-9C33-C1C26382FFF4}"/>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11646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5DA340-236B-B64D-8289-F0107D2BBB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7463524-7924-2049-9CF8-8B749D8D28A7}"/>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F9E27E3-615F-E24F-8101-38EAF32191FD}"/>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9A162E1-0BA9-F94F-937B-16B19D3577B6}"/>
              </a:ext>
            </a:extLst>
          </p:cNvPr>
          <p:cNvSpPr>
            <a:spLocks noGrp="1"/>
          </p:cNvSpPr>
          <p:nvPr>
            <p:ph type="dt" sz="half" idx="10"/>
          </p:nvPr>
        </p:nvSpPr>
        <p:spPr/>
        <p:txBody>
          <a:bodyPr/>
          <a:lstStyle/>
          <a:p>
            <a:fld id="{81550318-9829-1549-918E-F27610D24983}" type="datetime1">
              <a:rPr kumimoji="1" lang="ja-JP" altLang="en-US" smtClean="0"/>
              <a:t>2022/6/9</a:t>
            </a:fld>
            <a:endParaRPr kumimoji="1" lang="ja-JP" altLang="en-US"/>
          </a:p>
        </p:txBody>
      </p:sp>
      <p:sp>
        <p:nvSpPr>
          <p:cNvPr id="6" name="フッター プレースホルダー 5">
            <a:extLst>
              <a:ext uri="{FF2B5EF4-FFF2-40B4-BE49-F238E27FC236}">
                <a16:creationId xmlns:a16="http://schemas.microsoft.com/office/drawing/2014/main" id="{1B8C878E-547A-4B46-93B7-A9F133CB4D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45D1CA-8579-C140-80A2-0BA18C40898B}"/>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48015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E124B0-0306-294A-94A9-DB1F5FB3F8F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20166B6-4B0C-6045-8F7B-33F49A679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9B41BB-ED4F-AE4C-9E55-F9A9B621D38E}"/>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7561740-04A0-9247-8E1A-1B54F6FA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2D9C0E4B-272F-F94E-BB4A-6FBC6021069C}"/>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5A48B36-4AFA-4544-8F99-82F3A3F9F073}"/>
              </a:ext>
            </a:extLst>
          </p:cNvPr>
          <p:cNvSpPr>
            <a:spLocks noGrp="1"/>
          </p:cNvSpPr>
          <p:nvPr>
            <p:ph type="dt" sz="half" idx="10"/>
          </p:nvPr>
        </p:nvSpPr>
        <p:spPr/>
        <p:txBody>
          <a:bodyPr/>
          <a:lstStyle/>
          <a:p>
            <a:fld id="{EC75AA0B-E028-644B-A5BA-4294125AF8FD}" type="datetime1">
              <a:rPr kumimoji="1" lang="ja-JP" altLang="en-US" smtClean="0"/>
              <a:t>2022/6/9</a:t>
            </a:fld>
            <a:endParaRPr kumimoji="1" lang="ja-JP" altLang="en-US"/>
          </a:p>
        </p:txBody>
      </p:sp>
      <p:sp>
        <p:nvSpPr>
          <p:cNvPr id="8" name="フッター プレースホルダー 7">
            <a:extLst>
              <a:ext uri="{FF2B5EF4-FFF2-40B4-BE49-F238E27FC236}">
                <a16:creationId xmlns:a16="http://schemas.microsoft.com/office/drawing/2014/main" id="{FF9C5895-7BDD-7840-86E6-59B4F9197DE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8F5275E-BFA6-994C-B860-613245F0E69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99128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C7A08-4E76-2443-8306-62E823B782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0078F23-6C32-1E45-842D-B711FD22D90A}"/>
              </a:ext>
            </a:extLst>
          </p:cNvPr>
          <p:cNvSpPr>
            <a:spLocks noGrp="1"/>
          </p:cNvSpPr>
          <p:nvPr>
            <p:ph type="dt" sz="half" idx="10"/>
          </p:nvPr>
        </p:nvSpPr>
        <p:spPr/>
        <p:txBody>
          <a:bodyPr/>
          <a:lstStyle/>
          <a:p>
            <a:fld id="{2D17CA3F-ECCA-0F4A-BA29-A6395CF8BB02}" type="datetime1">
              <a:rPr kumimoji="1" lang="ja-JP" altLang="en-US" smtClean="0"/>
              <a:t>2022/6/9</a:t>
            </a:fld>
            <a:endParaRPr kumimoji="1" lang="ja-JP" altLang="en-US"/>
          </a:p>
        </p:txBody>
      </p:sp>
      <p:sp>
        <p:nvSpPr>
          <p:cNvPr id="4" name="フッター プレースホルダー 3">
            <a:extLst>
              <a:ext uri="{FF2B5EF4-FFF2-40B4-BE49-F238E27FC236}">
                <a16:creationId xmlns:a16="http://schemas.microsoft.com/office/drawing/2014/main" id="{00A4B3D4-3751-C34A-9F1F-E45268521EB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474B6E2-98BA-CC4B-AF05-865CF4CF6F34}"/>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9883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6E86BDC-185B-2845-8500-459CE5465854}"/>
              </a:ext>
            </a:extLst>
          </p:cNvPr>
          <p:cNvSpPr>
            <a:spLocks noGrp="1"/>
          </p:cNvSpPr>
          <p:nvPr>
            <p:ph type="dt" sz="half" idx="10"/>
          </p:nvPr>
        </p:nvSpPr>
        <p:spPr/>
        <p:txBody>
          <a:bodyPr/>
          <a:lstStyle/>
          <a:p>
            <a:fld id="{91ED0DEB-4492-654A-9A36-0DC88CD070D4}" type="datetime1">
              <a:rPr kumimoji="1" lang="ja-JP" altLang="en-US" smtClean="0"/>
              <a:t>2022/6/9</a:t>
            </a:fld>
            <a:endParaRPr kumimoji="1" lang="ja-JP" altLang="en-US"/>
          </a:p>
        </p:txBody>
      </p:sp>
      <p:sp>
        <p:nvSpPr>
          <p:cNvPr id="3" name="フッター プレースホルダー 2">
            <a:extLst>
              <a:ext uri="{FF2B5EF4-FFF2-40B4-BE49-F238E27FC236}">
                <a16:creationId xmlns:a16="http://schemas.microsoft.com/office/drawing/2014/main" id="{6B602AAB-236E-674E-9068-7F2D831A8C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8545D7E-0666-D44C-A1E4-AA57B3967D0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363920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FAA3C8-70C9-CB46-8371-046F85A4B9B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419040-9220-DA42-B5A0-F3759CA5C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D23BAE-54A3-8349-89FC-3DCCD3EE8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670D6E4-92DA-624E-A3CD-A0786E95C8AE}"/>
              </a:ext>
            </a:extLst>
          </p:cNvPr>
          <p:cNvSpPr>
            <a:spLocks noGrp="1"/>
          </p:cNvSpPr>
          <p:nvPr>
            <p:ph type="dt" sz="half" idx="10"/>
          </p:nvPr>
        </p:nvSpPr>
        <p:spPr/>
        <p:txBody>
          <a:bodyPr/>
          <a:lstStyle/>
          <a:p>
            <a:fld id="{77D766C9-CC9C-2941-A1A8-E14D97D1F7FC}" type="datetime1">
              <a:rPr kumimoji="1" lang="ja-JP" altLang="en-US" smtClean="0"/>
              <a:t>2022/6/9</a:t>
            </a:fld>
            <a:endParaRPr kumimoji="1" lang="ja-JP" altLang="en-US"/>
          </a:p>
        </p:txBody>
      </p:sp>
      <p:sp>
        <p:nvSpPr>
          <p:cNvPr id="6" name="フッター プレースホルダー 5">
            <a:extLst>
              <a:ext uri="{FF2B5EF4-FFF2-40B4-BE49-F238E27FC236}">
                <a16:creationId xmlns:a16="http://schemas.microsoft.com/office/drawing/2014/main" id="{8A42B830-A714-5E46-BD77-A1861B6766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316563-4B9E-BF4A-8D2E-7321392159E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213404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5F48C8-E110-A349-B4D9-CF01B5AB113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B878814-5ECE-974F-8BE8-B71829474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626B258-ACA6-0946-8723-AAD7FB3DC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3686168-D0F8-A24B-83D2-77F3ABEE93F0}"/>
              </a:ext>
            </a:extLst>
          </p:cNvPr>
          <p:cNvSpPr>
            <a:spLocks noGrp="1"/>
          </p:cNvSpPr>
          <p:nvPr>
            <p:ph type="dt" sz="half" idx="10"/>
          </p:nvPr>
        </p:nvSpPr>
        <p:spPr/>
        <p:txBody>
          <a:bodyPr/>
          <a:lstStyle/>
          <a:p>
            <a:fld id="{6EDA33FA-F022-9B48-B77D-81BD84F56672}" type="datetime1">
              <a:rPr kumimoji="1" lang="ja-JP" altLang="en-US" smtClean="0"/>
              <a:t>2022/6/9</a:t>
            </a:fld>
            <a:endParaRPr kumimoji="1" lang="ja-JP" altLang="en-US"/>
          </a:p>
        </p:txBody>
      </p:sp>
      <p:sp>
        <p:nvSpPr>
          <p:cNvPr id="6" name="フッター プレースホルダー 5">
            <a:extLst>
              <a:ext uri="{FF2B5EF4-FFF2-40B4-BE49-F238E27FC236}">
                <a16:creationId xmlns:a16="http://schemas.microsoft.com/office/drawing/2014/main" id="{AB82D080-F342-2F4D-810E-44603DE171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D822CE-9DF7-2141-82F4-8DABFFEC6BE0}"/>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60485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D5DA775-C034-7C49-98A2-54746F5D0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2B2614-6397-9E40-9B7F-ABD664F41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67BB0-A76B-4745-ACA4-40B8BA46A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C08CE-A336-AC41-948E-10382A18C57F}" type="datetime1">
              <a:rPr kumimoji="1" lang="ja-JP" altLang="en-US" smtClean="0"/>
              <a:t>2022/6/9</a:t>
            </a:fld>
            <a:endParaRPr kumimoji="1" lang="ja-JP" altLang="en-US"/>
          </a:p>
        </p:txBody>
      </p:sp>
      <p:sp>
        <p:nvSpPr>
          <p:cNvPr id="5" name="フッター プレースホルダー 4">
            <a:extLst>
              <a:ext uri="{FF2B5EF4-FFF2-40B4-BE49-F238E27FC236}">
                <a16:creationId xmlns:a16="http://schemas.microsoft.com/office/drawing/2014/main" id="{8FEC2E2F-69EC-2642-AD11-4E36045CC5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34E69B1-5583-D442-BC85-9D60DF143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294786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02&#20491;&#21029;&#25991;&#26360;/01BCPJAPAN&#12363;&#12441;&#20316;&#25104;&#12375;&#12383;&#12501;&#12449;&#12452;&#12523;&#38598;/01&#20107;&#26989;&#32153;&#32154;&#21147;&#24375;&#21270;&#35336;&#30011;&#30003;&#35531;&#26360;&#65297;/&#30003;&#35531;&#26360;(&#20491;&#21029;&#20225;&#26989;)&#20107;&#26989;&#32153;&#32154;&#21147;&#24375;&#21270;&#35336;&#30011;2020_&#35352;&#20837;&#20363;.docx"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10.tiff"/><Relationship Id="rId5" Type="http://schemas.openxmlformats.org/officeDocument/2006/relationships/image" Target="../media/image109.emf"/><Relationship Id="rId4" Type="http://schemas.openxmlformats.org/officeDocument/2006/relationships/package" Target="../embeddings/Microsoft_Word___.docx"/></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urayasu-shinsai-archive.city.urayasu.lg.jp/"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flood.firetree.net/?ll=33.8339,129.7265&amp;z=12&amp;m=7"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husho.meti.go.jp/keiei/antei/bousai/keizokuryoku.htm"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j-shis.bosai.go.jp/map/" TargetMode="Externa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isaportal.gsi.go.jp/index.html"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www.joint-kaigo.com/articles/2021-02-17-2.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mhlw.go.jp/stf/seisakunitsuite/bunya/0000121431_00089.html" TargetMode="External"/><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tiff"/></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youtu.be/52iFOd-tkTQ"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hyperlink" Target="https://amzn.to/3Ha6kzm" TargetMode="External"/><Relationship Id="rId1" Type="http://schemas.openxmlformats.org/officeDocument/2006/relationships/slideLayout" Target="../slideLayouts/slideLayout2.xml"/><Relationship Id="rId4" Type="http://schemas.openxmlformats.org/officeDocument/2006/relationships/hyperlink" Target="https://a.r10.to/h6Q6Bb"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8.tiff"/><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EB48B0-E36D-8B42-80A5-78B1C60D4612}"/>
              </a:ext>
            </a:extLst>
          </p:cNvPr>
          <p:cNvSpPr>
            <a:spLocks noGrp="1"/>
          </p:cNvSpPr>
          <p:nvPr>
            <p:ph type="ctrTitle"/>
          </p:nvPr>
        </p:nvSpPr>
        <p:spPr>
          <a:xfrm>
            <a:off x="1524000" y="782608"/>
            <a:ext cx="9144000" cy="5014343"/>
          </a:xfrm>
          <a:solidFill>
            <a:schemeClr val="accent2">
              <a:lumMod val="20000"/>
              <a:lumOff val="80000"/>
            </a:schemeClr>
          </a:solidFill>
        </p:spPr>
        <p:txBody>
          <a:bodyPr anchor="ctr">
            <a:noAutofit/>
          </a:bodyPr>
          <a:lstStyle/>
          <a:p>
            <a:r>
              <a:rPr lang="ja-JP" altLang="en-US" sz="4400" b="1">
                <a:latin typeface="Hiragino Maru Gothic Pro W4" panose="020F0400000000000000" pitchFamily="34" charset="-128"/>
                <a:ea typeface="Hiragino Maru Gothic Pro W4" panose="020F0400000000000000" pitchFamily="34" charset="-128"/>
              </a:rPr>
              <a:t>名古屋中村法人会様</a:t>
            </a:r>
            <a:br>
              <a:rPr lang="en-US" altLang="ja-JP" sz="4400" b="1" dirty="0">
                <a:latin typeface="Hiragino Maru Gothic Pro W4" panose="020F0400000000000000" pitchFamily="34" charset="-128"/>
                <a:ea typeface="Hiragino Maru Gothic Pro W4" panose="020F0400000000000000" pitchFamily="34" charset="-128"/>
              </a:rPr>
            </a:br>
            <a:r>
              <a:rPr lang="en" altLang="ja-JP" sz="4400" b="1" dirty="0">
                <a:latin typeface="Hiragino Maru Gothic Pro W4" panose="020F0400000000000000" pitchFamily="34" charset="-128"/>
                <a:ea typeface="Hiragino Maru Gothic Pro W4" panose="020F0400000000000000" pitchFamily="34" charset="-128"/>
              </a:rPr>
              <a:t>AIG</a:t>
            </a:r>
            <a:r>
              <a:rPr lang="ja-JP" altLang="en-US" sz="4400" b="1">
                <a:latin typeface="Hiragino Maru Gothic Pro W4" panose="020F0400000000000000" pitchFamily="34" charset="-128"/>
                <a:ea typeface="Hiragino Maru Gothic Pro W4" panose="020F0400000000000000" pitchFamily="34" charset="-128"/>
              </a:rPr>
              <a:t>損害保険株式会社様</a:t>
            </a:r>
            <a:br>
              <a:rPr lang="en-US" altLang="ja-JP" sz="4400" b="1" dirty="0">
                <a:latin typeface="Hiragino Maru Gothic Pro W4" panose="020F0400000000000000" pitchFamily="34" charset="-128"/>
                <a:ea typeface="Hiragino Maru Gothic Pro W4" panose="020F0400000000000000" pitchFamily="34" charset="-128"/>
              </a:rPr>
            </a:br>
            <a:r>
              <a:rPr lang="ja-JP" altLang="en-US" sz="4400" b="1">
                <a:latin typeface="Hiragino Maru Gothic Pro W4" panose="020F0400000000000000" pitchFamily="34" charset="-128"/>
                <a:ea typeface="Hiragino Maru Gothic Pro W4" panose="020F0400000000000000" pitchFamily="34" charset="-128"/>
              </a:rPr>
              <a:t>共催セミナー</a:t>
            </a:r>
            <a:br>
              <a:rPr lang="en-US" altLang="ja-JP" sz="4400" b="1" dirty="0">
                <a:latin typeface="Hiragino Maru Gothic Pro W4" panose="020F0400000000000000" pitchFamily="34" charset="-128"/>
                <a:ea typeface="Hiragino Maru Gothic Pro W4" panose="020F0400000000000000" pitchFamily="34" charset="-128"/>
              </a:rPr>
            </a:br>
            <a:br>
              <a:rPr lang="en-US" altLang="ja-JP" sz="4400" b="1" dirty="0">
                <a:latin typeface="Hiragino Maru Gothic Pro W4" panose="020F0400000000000000" pitchFamily="34" charset="-128"/>
                <a:ea typeface="Hiragino Maru Gothic Pro W4" panose="020F0400000000000000" pitchFamily="34" charset="-128"/>
              </a:rPr>
            </a:br>
            <a:r>
              <a:rPr lang="en-US" altLang="ja-JP" sz="4400" b="1" dirty="0">
                <a:latin typeface="Hiragino Maru Gothic Pro W4" panose="020F0400000000000000" pitchFamily="34" charset="-128"/>
                <a:ea typeface="Hiragino Maru Gothic Pro W4" panose="020F0400000000000000" pitchFamily="34" charset="-128"/>
              </a:rPr>
              <a:t>in</a:t>
            </a:r>
            <a:r>
              <a:rPr lang="ja-JP" altLang="en-US" sz="4400" b="1">
                <a:latin typeface="Hiragino Maru Gothic Pro W4" panose="020F0400000000000000" pitchFamily="34" charset="-128"/>
                <a:ea typeface="Hiragino Maru Gothic Pro W4" panose="020F0400000000000000" pitchFamily="34" charset="-128"/>
              </a:rPr>
              <a:t> 名古屋能楽堂</a:t>
            </a:r>
            <a:br>
              <a:rPr lang="ja-JP" altLang="en-US" sz="4400" b="1">
                <a:latin typeface="Hiragino Maru Gothic Pro W4" panose="020F0400000000000000" pitchFamily="34" charset="-128"/>
                <a:ea typeface="Hiragino Maru Gothic Pro W4" panose="020F0400000000000000" pitchFamily="34" charset="-128"/>
              </a:rPr>
            </a:br>
            <a:br>
              <a:rPr lang="en-US" altLang="ja-JP" sz="4400" dirty="0"/>
            </a:br>
            <a:r>
              <a:rPr lang="en-US" altLang="ja-JP" sz="3200" dirty="0"/>
              <a:t>2022</a:t>
            </a:r>
            <a:r>
              <a:rPr lang="ja-JP" altLang="en-US" sz="3200"/>
              <a:t>年</a:t>
            </a:r>
            <a:r>
              <a:rPr lang="en-US" altLang="ja-JP" sz="3200" dirty="0"/>
              <a:t>6</a:t>
            </a:r>
            <a:r>
              <a:rPr lang="ja-JP" altLang="en-US" sz="3200"/>
              <a:t>月</a:t>
            </a:r>
            <a:r>
              <a:rPr lang="en-US" altLang="ja-JP" sz="3200" dirty="0"/>
              <a:t>15</a:t>
            </a:r>
            <a:r>
              <a:rPr lang="ja-JP" altLang="en-US" sz="3200"/>
              <a:t>日</a:t>
            </a:r>
            <a:endParaRPr kumimoji="1" lang="ja-JP" altLang="en-US" sz="4400"/>
          </a:p>
        </p:txBody>
      </p:sp>
      <p:sp>
        <p:nvSpPr>
          <p:cNvPr id="3" name="字幕 2">
            <a:extLst>
              <a:ext uri="{FF2B5EF4-FFF2-40B4-BE49-F238E27FC236}">
                <a16:creationId xmlns:a16="http://schemas.microsoft.com/office/drawing/2014/main" id="{89F9DC76-5A35-D045-A6CF-41D84D4C6C9D}"/>
              </a:ext>
            </a:extLst>
          </p:cNvPr>
          <p:cNvSpPr>
            <a:spLocks noGrp="1"/>
          </p:cNvSpPr>
          <p:nvPr>
            <p:ph type="subTitle" idx="1"/>
          </p:nvPr>
        </p:nvSpPr>
        <p:spPr>
          <a:xfrm>
            <a:off x="1524000" y="6123178"/>
            <a:ext cx="9144000" cy="466344"/>
          </a:xfrm>
        </p:spPr>
        <p:txBody>
          <a:bodyPr/>
          <a:lstStyle/>
          <a:p>
            <a:r>
              <a:rPr kumimoji="1" lang="ja-JP" altLang="en-US"/>
              <a:t>株式会社</a:t>
            </a:r>
            <a:r>
              <a:rPr kumimoji="1" lang="en-US" altLang="ja-JP" dirty="0"/>
              <a:t>BCPJAPAN </a:t>
            </a:r>
            <a:r>
              <a:rPr kumimoji="1" lang="ja-JP" altLang="en-US"/>
              <a:t>代表取締役山口泰信</a:t>
            </a:r>
            <a:r>
              <a:rPr lang="ja-JP" altLang="en-US" sz="2000">
                <a:latin typeface="+mj-ea"/>
              </a:rPr>
              <a:t>（たいしん）</a:t>
            </a:r>
            <a:endParaRPr kumimoji="1" lang="ja-JP" altLang="en-US"/>
          </a:p>
        </p:txBody>
      </p:sp>
      <p:sp>
        <p:nvSpPr>
          <p:cNvPr id="4" name="スライド番号プレースホルダー 3">
            <a:extLst>
              <a:ext uri="{FF2B5EF4-FFF2-40B4-BE49-F238E27FC236}">
                <a16:creationId xmlns:a16="http://schemas.microsoft.com/office/drawing/2014/main" id="{532D0401-EB4F-124D-AF67-B29AC5DA76C6}"/>
              </a:ext>
            </a:extLst>
          </p:cNvPr>
          <p:cNvSpPr>
            <a:spLocks noGrp="1"/>
          </p:cNvSpPr>
          <p:nvPr>
            <p:ph type="sldNum" sz="quarter" idx="12"/>
          </p:nvPr>
        </p:nvSpPr>
        <p:spPr/>
        <p:txBody>
          <a:bodyPr/>
          <a:lstStyle/>
          <a:p>
            <a:fld id="{3DC82251-0E89-0045-A243-E26D74769001}" type="slidenum">
              <a:rPr kumimoji="1" lang="ja-JP" altLang="en-US" smtClean="0"/>
              <a:t>1</a:t>
            </a:fld>
            <a:endParaRPr kumimoji="1" lang="ja-JP" altLang="en-US"/>
          </a:p>
        </p:txBody>
      </p:sp>
      <p:pic>
        <p:nvPicPr>
          <p:cNvPr id="6" name="図 5">
            <a:extLst>
              <a:ext uri="{FF2B5EF4-FFF2-40B4-BE49-F238E27FC236}">
                <a16:creationId xmlns:a16="http://schemas.microsoft.com/office/drawing/2014/main" id="{7C5DCAE3-29FC-1349-A425-3C9D824BAD3D}"/>
              </a:ext>
            </a:extLst>
          </p:cNvPr>
          <p:cNvPicPr>
            <a:picLocks noChangeAspect="1"/>
          </p:cNvPicPr>
          <p:nvPr/>
        </p:nvPicPr>
        <p:blipFill>
          <a:blip r:embed="rId3"/>
          <a:stretch>
            <a:fillRect/>
          </a:stretch>
        </p:blipFill>
        <p:spPr>
          <a:xfrm>
            <a:off x="9982200" y="62818"/>
            <a:ext cx="2076773" cy="1487273"/>
          </a:xfrm>
          <a:prstGeom prst="rect">
            <a:avLst/>
          </a:prstGeom>
          <a:ln>
            <a:noFill/>
          </a:ln>
          <a:effectLst>
            <a:softEdge rad="112500"/>
          </a:effectLst>
        </p:spPr>
      </p:pic>
    </p:spTree>
    <p:extLst>
      <p:ext uri="{BB962C8B-B14F-4D97-AF65-F5344CB8AC3E}">
        <p14:creationId xmlns:p14="http://schemas.microsoft.com/office/powerpoint/2010/main" val="311817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FC43EB-8356-7A47-B285-C4F06A46ABED}"/>
              </a:ext>
            </a:extLst>
          </p:cNvPr>
          <p:cNvPicPr>
            <a:picLocks noChangeAspect="1"/>
          </p:cNvPicPr>
          <p:nvPr/>
        </p:nvPicPr>
        <p:blipFill>
          <a:blip r:embed="rId2"/>
          <a:stretch>
            <a:fillRect/>
          </a:stretch>
        </p:blipFill>
        <p:spPr>
          <a:xfrm>
            <a:off x="1524000" y="857250"/>
            <a:ext cx="9144000" cy="5143500"/>
          </a:xfrm>
          <a:prstGeom prst="rect">
            <a:avLst/>
          </a:prstGeom>
        </p:spPr>
      </p:pic>
      <p:sp>
        <p:nvSpPr>
          <p:cNvPr id="4" name="テキスト ボックス 3">
            <a:extLst>
              <a:ext uri="{FF2B5EF4-FFF2-40B4-BE49-F238E27FC236}">
                <a16:creationId xmlns:a16="http://schemas.microsoft.com/office/drawing/2014/main" id="{78F72650-FC3A-5245-AC06-AABF2E8A2A0F}"/>
              </a:ext>
            </a:extLst>
          </p:cNvPr>
          <p:cNvSpPr txBox="1"/>
          <p:nvPr/>
        </p:nvSpPr>
        <p:spPr>
          <a:xfrm>
            <a:off x="1950578" y="215883"/>
            <a:ext cx="6186309" cy="369332"/>
          </a:xfrm>
          <a:prstGeom prst="rect">
            <a:avLst/>
          </a:prstGeom>
          <a:noFill/>
        </p:spPr>
        <p:txBody>
          <a:bodyPr wrap="none" rtlCol="0">
            <a:spAutoFit/>
          </a:bodyPr>
          <a:lstStyle/>
          <a:p>
            <a:r>
              <a:rPr lang="ja-JP" altLang="en-US"/>
              <a:t>２０１８年　立命館大学　茨木キャンパス　大阪北部地震</a:t>
            </a:r>
          </a:p>
        </p:txBody>
      </p:sp>
      <p:sp>
        <p:nvSpPr>
          <p:cNvPr id="5" name="テキスト ボックス 4">
            <a:extLst>
              <a:ext uri="{FF2B5EF4-FFF2-40B4-BE49-F238E27FC236}">
                <a16:creationId xmlns:a16="http://schemas.microsoft.com/office/drawing/2014/main" id="{EE1E8B12-1FFE-7642-9CA8-00DCFC162DBF}"/>
              </a:ext>
            </a:extLst>
          </p:cNvPr>
          <p:cNvSpPr txBox="1"/>
          <p:nvPr/>
        </p:nvSpPr>
        <p:spPr>
          <a:xfrm>
            <a:off x="4226169" y="6272785"/>
            <a:ext cx="4801314" cy="369332"/>
          </a:xfrm>
          <a:prstGeom prst="rect">
            <a:avLst/>
          </a:prstGeom>
          <a:noFill/>
        </p:spPr>
        <p:txBody>
          <a:bodyPr wrap="none" rtlCol="0">
            <a:spAutoFit/>
          </a:bodyPr>
          <a:lstStyle/>
          <a:p>
            <a:r>
              <a:rPr lang="ja-JP" altLang="en-US"/>
              <a:t>参照元：立命館大学　新聞部　ホームページ</a:t>
            </a:r>
          </a:p>
        </p:txBody>
      </p:sp>
      <p:sp>
        <p:nvSpPr>
          <p:cNvPr id="6" name="スライド番号プレースホルダー 5">
            <a:extLst>
              <a:ext uri="{FF2B5EF4-FFF2-40B4-BE49-F238E27FC236}">
                <a16:creationId xmlns:a16="http://schemas.microsoft.com/office/drawing/2014/main" id="{C1254CFF-60ED-2142-8B4F-0BE78899F437}"/>
              </a:ext>
            </a:extLst>
          </p:cNvPr>
          <p:cNvSpPr>
            <a:spLocks noGrp="1"/>
          </p:cNvSpPr>
          <p:nvPr>
            <p:ph type="sldNum" sz="quarter" idx="12"/>
          </p:nvPr>
        </p:nvSpPr>
        <p:spPr/>
        <p:txBody>
          <a:bodyPr/>
          <a:lstStyle/>
          <a:p>
            <a:fld id="{5C8FD7CE-B326-374D-9928-B40B903A20BC}" type="slidenum">
              <a:rPr kumimoji="1" lang="ja-JP" altLang="en-US" smtClean="0"/>
              <a:t>10</a:t>
            </a:fld>
            <a:endParaRPr kumimoji="1" lang="ja-JP" altLang="en-US"/>
          </a:p>
        </p:txBody>
      </p:sp>
      <p:sp>
        <p:nvSpPr>
          <p:cNvPr id="7" name="円形吹き出し 6">
            <a:extLst>
              <a:ext uri="{FF2B5EF4-FFF2-40B4-BE49-F238E27FC236}">
                <a16:creationId xmlns:a16="http://schemas.microsoft.com/office/drawing/2014/main" id="{F235B2A0-4A88-5443-8B24-B7481755A729}"/>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転倒</a:t>
            </a:r>
          </a:p>
        </p:txBody>
      </p:sp>
    </p:spTree>
    <p:extLst>
      <p:ext uri="{BB962C8B-B14F-4D97-AF65-F5344CB8AC3E}">
        <p14:creationId xmlns:p14="http://schemas.microsoft.com/office/powerpoint/2010/main" val="26743287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FC05D6-B4F1-8C4C-B5BC-7658CB7FBC65}"/>
              </a:ext>
            </a:extLst>
          </p:cNvPr>
          <p:cNvSpPr>
            <a:spLocks noGrp="1"/>
          </p:cNvSpPr>
          <p:nvPr>
            <p:ph type="title"/>
          </p:nvPr>
        </p:nvSpPr>
        <p:spPr>
          <a:ln>
            <a:solidFill>
              <a:schemeClr val="accent1"/>
            </a:solidFill>
          </a:ln>
        </p:spPr>
        <p:txBody>
          <a:bodyPr/>
          <a:lstStyle/>
          <a:p>
            <a:pPr algn="ctr"/>
            <a:r>
              <a:rPr kumimoji="1" lang="ja-JP" altLang="en-US"/>
              <a:t>使用するもの</a:t>
            </a:r>
          </a:p>
        </p:txBody>
      </p:sp>
      <p:sp>
        <p:nvSpPr>
          <p:cNvPr id="3" name="コンテンツ プレースホルダー 2">
            <a:extLst>
              <a:ext uri="{FF2B5EF4-FFF2-40B4-BE49-F238E27FC236}">
                <a16:creationId xmlns:a16="http://schemas.microsoft.com/office/drawing/2014/main" id="{A6064009-455B-7E48-81B7-9BEA0E3A563E}"/>
              </a:ext>
            </a:extLst>
          </p:cNvPr>
          <p:cNvSpPr>
            <a:spLocks noGrp="1"/>
          </p:cNvSpPr>
          <p:nvPr>
            <p:ph idx="1"/>
          </p:nvPr>
        </p:nvSpPr>
        <p:spPr>
          <a:xfrm>
            <a:off x="838200" y="1825625"/>
            <a:ext cx="5088467" cy="4351338"/>
          </a:xfrm>
          <a:ln>
            <a:solidFill>
              <a:schemeClr val="accent1"/>
            </a:solidFill>
          </a:ln>
        </p:spPr>
        <p:txBody>
          <a:bodyPr>
            <a:normAutofit lnSpcReduction="10000"/>
          </a:bodyPr>
          <a:lstStyle/>
          <a:p>
            <a:pPr marL="514350" indent="-514350">
              <a:buFont typeface="+mj-lt"/>
              <a:buAutoNum type="arabicPeriod"/>
            </a:pPr>
            <a:r>
              <a:rPr kumimoji="1" lang="ja-JP" altLang="en-US"/>
              <a:t>ホワイトボード　数台</a:t>
            </a:r>
            <a:endParaRPr kumimoji="1" lang="en-US" altLang="ja-JP" dirty="0"/>
          </a:p>
          <a:p>
            <a:pPr marL="514350" indent="-514350">
              <a:buFont typeface="+mj-lt"/>
              <a:buAutoNum type="arabicPeriod"/>
            </a:pPr>
            <a:r>
              <a:rPr lang="ja-JP" altLang="en-US"/>
              <a:t>パソコン・サーバー</a:t>
            </a:r>
            <a:endParaRPr lang="en-US" altLang="ja-JP" dirty="0"/>
          </a:p>
          <a:p>
            <a:pPr marL="514350" indent="-514350">
              <a:buFont typeface="+mj-lt"/>
              <a:buAutoNum type="arabicPeriod"/>
            </a:pPr>
            <a:r>
              <a:rPr kumimoji="1" lang="ja-JP" altLang="en-US"/>
              <a:t>インターネット</a:t>
            </a:r>
            <a:endParaRPr kumimoji="1" lang="en-US" altLang="ja-JP" dirty="0"/>
          </a:p>
          <a:p>
            <a:pPr marL="514350" indent="-514350">
              <a:buFont typeface="+mj-lt"/>
              <a:buAutoNum type="arabicPeriod"/>
            </a:pPr>
            <a:r>
              <a:rPr lang="ja-JP" altLang="en-US"/>
              <a:t>付箋・模造紙</a:t>
            </a:r>
            <a:endParaRPr lang="en-US" altLang="ja-JP" dirty="0"/>
          </a:p>
          <a:p>
            <a:pPr marL="514350" indent="-514350">
              <a:buFont typeface="+mj-lt"/>
              <a:buAutoNum type="arabicPeriod"/>
            </a:pPr>
            <a:r>
              <a:rPr kumimoji="1" lang="ja-JP" altLang="en-US"/>
              <a:t>プロジェクター　数台</a:t>
            </a:r>
            <a:endParaRPr kumimoji="1" lang="en-US" altLang="ja-JP" dirty="0"/>
          </a:p>
          <a:p>
            <a:pPr marL="514350" indent="-514350">
              <a:buFont typeface="+mj-lt"/>
              <a:buAutoNum type="arabicPeriod"/>
            </a:pPr>
            <a:r>
              <a:rPr lang="ja-JP" altLang="en-US"/>
              <a:t>担当者ネームプレート</a:t>
            </a:r>
            <a:endParaRPr lang="en-US" altLang="ja-JP" dirty="0"/>
          </a:p>
          <a:p>
            <a:pPr marL="514350" indent="-514350">
              <a:buFont typeface="+mj-lt"/>
              <a:buAutoNum type="arabicPeriod"/>
            </a:pPr>
            <a:r>
              <a:rPr kumimoji="1" lang="ja-JP" altLang="en-US"/>
              <a:t>ビブス（役割ゼッケン）</a:t>
            </a:r>
            <a:endParaRPr kumimoji="1" lang="en-US" altLang="ja-JP" dirty="0"/>
          </a:p>
          <a:p>
            <a:pPr marL="514350" indent="-514350">
              <a:buFont typeface="+mj-lt"/>
              <a:buAutoNum type="arabicPeriod"/>
            </a:pPr>
            <a:r>
              <a:rPr lang="ja-JP" altLang="en-US"/>
              <a:t>固定電話・携帯電話・トランシーバー</a:t>
            </a:r>
            <a:endParaRPr kumimoji="1" lang="ja-JP" altLang="en-US"/>
          </a:p>
        </p:txBody>
      </p:sp>
      <p:sp>
        <p:nvSpPr>
          <p:cNvPr id="4" name="スライド番号プレースホルダー 3">
            <a:extLst>
              <a:ext uri="{FF2B5EF4-FFF2-40B4-BE49-F238E27FC236}">
                <a16:creationId xmlns:a16="http://schemas.microsoft.com/office/drawing/2014/main" id="{9221331F-ECEB-0F46-8A31-86ABB4F72E72}"/>
              </a:ext>
            </a:extLst>
          </p:cNvPr>
          <p:cNvSpPr>
            <a:spLocks noGrp="1"/>
          </p:cNvSpPr>
          <p:nvPr>
            <p:ph type="sldNum" sz="quarter" idx="12"/>
          </p:nvPr>
        </p:nvSpPr>
        <p:spPr/>
        <p:txBody>
          <a:bodyPr/>
          <a:lstStyle/>
          <a:p>
            <a:fld id="{3DC82251-0E89-0045-A243-E26D74769001}" type="slidenum">
              <a:rPr kumimoji="1" lang="ja-JP" altLang="en-US" smtClean="0"/>
              <a:t>100</a:t>
            </a:fld>
            <a:endParaRPr kumimoji="1" lang="ja-JP" altLang="en-US"/>
          </a:p>
        </p:txBody>
      </p:sp>
      <p:sp>
        <p:nvSpPr>
          <p:cNvPr id="5" name="コンテンツ プレースホルダー 2">
            <a:extLst>
              <a:ext uri="{FF2B5EF4-FFF2-40B4-BE49-F238E27FC236}">
                <a16:creationId xmlns:a16="http://schemas.microsoft.com/office/drawing/2014/main" id="{0F42189B-0D68-0340-A9E6-BFF33243796E}"/>
              </a:ext>
            </a:extLst>
          </p:cNvPr>
          <p:cNvSpPr txBox="1">
            <a:spLocks/>
          </p:cNvSpPr>
          <p:nvPr/>
        </p:nvSpPr>
        <p:spPr>
          <a:xfrm>
            <a:off x="6265333" y="1847850"/>
            <a:ext cx="5088467" cy="435133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lt"/>
              <a:buAutoNum type="arabicPeriod"/>
            </a:pPr>
            <a:r>
              <a:rPr lang="ja-JP" altLang="en-US"/>
              <a:t>ウェブ会議モニター</a:t>
            </a:r>
            <a:endParaRPr lang="en-US" altLang="ja-JP" dirty="0"/>
          </a:p>
          <a:p>
            <a:pPr marL="514350" indent="-514350">
              <a:buFont typeface="+mj-lt"/>
              <a:buAutoNum type="arabicPeriod"/>
            </a:pPr>
            <a:r>
              <a:rPr lang="ja-JP" altLang="en-US"/>
              <a:t>オンライン</a:t>
            </a:r>
            <a:r>
              <a:rPr lang="en-US" altLang="ja-JP" dirty="0"/>
              <a:t>zoom</a:t>
            </a:r>
          </a:p>
          <a:p>
            <a:pPr marL="514350" indent="-514350">
              <a:buFont typeface="+mj-lt"/>
              <a:buAutoNum type="arabicPeriod"/>
            </a:pPr>
            <a:r>
              <a:rPr lang="ja-JP" altLang="en-US"/>
              <a:t>全体の地図（被災確認）</a:t>
            </a:r>
            <a:endParaRPr lang="en-US" altLang="ja-JP" dirty="0"/>
          </a:p>
          <a:p>
            <a:pPr marL="514350" indent="-514350">
              <a:buFont typeface="+mj-lt"/>
              <a:buAutoNum type="arabicPeriod"/>
            </a:pPr>
            <a:r>
              <a:rPr lang="ja-JP" altLang="en-US"/>
              <a:t>社内配置図（図面）</a:t>
            </a:r>
            <a:endParaRPr lang="en-US" altLang="ja-JP" dirty="0"/>
          </a:p>
          <a:p>
            <a:pPr marL="514350" indent="-514350">
              <a:buFont typeface="+mj-lt"/>
              <a:buAutoNum type="arabicPeriod"/>
            </a:pPr>
            <a:r>
              <a:rPr lang="ja-JP" altLang="en-US"/>
              <a:t>取引先一覧</a:t>
            </a:r>
            <a:endParaRPr lang="en-US" altLang="ja-JP" dirty="0"/>
          </a:p>
          <a:p>
            <a:pPr marL="514350" indent="-514350">
              <a:buFont typeface="+mj-lt"/>
              <a:buAutoNum type="arabicPeriod"/>
            </a:pPr>
            <a:r>
              <a:rPr lang="ja-JP" altLang="en-US"/>
              <a:t>顧客一覧</a:t>
            </a:r>
            <a:endParaRPr lang="en-US" altLang="ja-JP" dirty="0"/>
          </a:p>
          <a:p>
            <a:pPr marL="514350" indent="-514350">
              <a:buFont typeface="+mj-lt"/>
              <a:buAutoNum type="arabicPeriod"/>
            </a:pPr>
            <a:r>
              <a:rPr lang="ja-JP" altLang="en-US"/>
              <a:t>社員一覧（帰宅可能者）</a:t>
            </a:r>
            <a:endParaRPr lang="en-US" altLang="ja-JP" dirty="0"/>
          </a:p>
          <a:p>
            <a:pPr marL="514350" indent="-514350">
              <a:buFont typeface="+mj-lt"/>
              <a:buAutoNum type="arabicPeriod"/>
            </a:pPr>
            <a:r>
              <a:rPr lang="ja-JP" altLang="en-US"/>
              <a:t>ビデオカメラ・デジカメ</a:t>
            </a:r>
            <a:endParaRPr lang="en-US" altLang="ja-JP" dirty="0"/>
          </a:p>
        </p:txBody>
      </p:sp>
    </p:spTree>
    <p:extLst>
      <p:ext uri="{BB962C8B-B14F-4D97-AF65-F5344CB8AC3E}">
        <p14:creationId xmlns:p14="http://schemas.microsoft.com/office/powerpoint/2010/main" val="30938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CB714B-3EBF-4B47-ACAB-EFD9519E1E23}"/>
              </a:ext>
            </a:extLst>
          </p:cNvPr>
          <p:cNvSpPr>
            <a:spLocks noGrp="1"/>
          </p:cNvSpPr>
          <p:nvPr>
            <p:ph type="sldNum" sz="quarter" idx="12"/>
          </p:nvPr>
        </p:nvSpPr>
        <p:spPr/>
        <p:txBody>
          <a:bodyPr/>
          <a:lstStyle/>
          <a:p>
            <a:fld id="{3DC82251-0E89-0045-A243-E26D74769001}" type="slidenum">
              <a:rPr kumimoji="1" lang="ja-JP" altLang="en-US" smtClean="0"/>
              <a:t>101</a:t>
            </a:fld>
            <a:endParaRPr kumimoji="1" lang="ja-JP" altLang="en-US"/>
          </a:p>
        </p:txBody>
      </p:sp>
      <p:pic>
        <p:nvPicPr>
          <p:cNvPr id="5" name="図 4">
            <a:extLst>
              <a:ext uri="{FF2B5EF4-FFF2-40B4-BE49-F238E27FC236}">
                <a16:creationId xmlns:a16="http://schemas.microsoft.com/office/drawing/2014/main" id="{AA87E139-7B4C-42E0-8B4A-67549E93F2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827" y="2500341"/>
            <a:ext cx="5324424" cy="4038571"/>
          </a:xfrm>
          <a:prstGeom prst="rect">
            <a:avLst/>
          </a:prstGeom>
        </p:spPr>
      </p:pic>
      <p:pic>
        <p:nvPicPr>
          <p:cNvPr id="7" name="図 6">
            <a:extLst>
              <a:ext uri="{FF2B5EF4-FFF2-40B4-BE49-F238E27FC236}">
                <a16:creationId xmlns:a16="http://schemas.microsoft.com/office/drawing/2014/main" id="{1B0E25CE-BBC9-43FD-863B-4F288DEB3E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47" b="13321"/>
          <a:stretch/>
        </p:blipFill>
        <p:spPr>
          <a:xfrm>
            <a:off x="5877064" y="496246"/>
            <a:ext cx="5942438" cy="3229088"/>
          </a:xfrm>
          <a:prstGeom prst="rect">
            <a:avLst/>
          </a:prstGeom>
        </p:spPr>
      </p:pic>
    </p:spTree>
    <p:extLst>
      <p:ext uri="{BB962C8B-B14F-4D97-AF65-F5344CB8AC3E}">
        <p14:creationId xmlns:p14="http://schemas.microsoft.com/office/powerpoint/2010/main" val="39854125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番号プレースホルダー 4"/>
          <p:cNvSpPr>
            <a:spLocks noGrp="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defRPr/>
            </a:pPr>
            <a:fld id="{62388950-D506-144F-BB61-5345E6873D66}" type="slidenum">
              <a:rPr kumimoji="0" lang="en-US" altLang="ja-JP" sz="1200">
                <a:latin typeface="Arial" charset="0"/>
              </a:rPr>
              <a:pPr>
                <a:defRPr/>
              </a:pPr>
              <a:t>102</a:t>
            </a:fld>
            <a:endParaRPr kumimoji="0" lang="en-US" altLang="ja-JP" sz="1200">
              <a:latin typeface="Arial" charset="0"/>
            </a:endParaRPr>
          </a:p>
        </p:txBody>
      </p:sp>
      <p:pic>
        <p:nvPicPr>
          <p:cNvPr id="2" name="図 1" descr="スクリーンショット 2017-03-14 7.23.3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11"/>
            <a:ext cx="9906000" cy="6763671"/>
          </a:xfrm>
          <a:prstGeom prst="rect">
            <a:avLst/>
          </a:prstGeom>
        </p:spPr>
      </p:pic>
    </p:spTree>
    <p:extLst>
      <p:ext uri="{BB962C8B-B14F-4D97-AF65-F5344CB8AC3E}">
        <p14:creationId xmlns:p14="http://schemas.microsoft.com/office/powerpoint/2010/main" val="838158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90AC9-0513-A641-B0DB-2514F0A43DEC}"/>
              </a:ext>
            </a:extLst>
          </p:cNvPr>
          <p:cNvSpPr>
            <a:spLocks noGrp="1"/>
          </p:cNvSpPr>
          <p:nvPr>
            <p:ph type="title"/>
          </p:nvPr>
        </p:nvSpPr>
        <p:spPr/>
        <p:txBody>
          <a:bodyPr/>
          <a:lstStyle/>
          <a:p>
            <a:r>
              <a:rPr kumimoji="1" lang="ja-JP" altLang="en-US"/>
              <a:t>講師は思う</a:t>
            </a:r>
          </a:p>
        </p:txBody>
      </p:sp>
      <p:sp>
        <p:nvSpPr>
          <p:cNvPr id="3" name="コンテンツ プレースホルダー 2">
            <a:extLst>
              <a:ext uri="{FF2B5EF4-FFF2-40B4-BE49-F238E27FC236}">
                <a16:creationId xmlns:a16="http://schemas.microsoft.com/office/drawing/2014/main" id="{246D9412-0255-A546-8D48-094372AE3EDA}"/>
              </a:ext>
            </a:extLst>
          </p:cNvPr>
          <p:cNvSpPr>
            <a:spLocks noGrp="1"/>
          </p:cNvSpPr>
          <p:nvPr>
            <p:ph idx="1"/>
          </p:nvPr>
        </p:nvSpPr>
        <p:spPr>
          <a:xfrm>
            <a:off x="292609" y="2178427"/>
            <a:ext cx="11061192" cy="3776605"/>
          </a:xfrm>
          <a:solidFill>
            <a:schemeClr val="bg1">
              <a:lumMod val="85000"/>
            </a:schemeClr>
          </a:solidFill>
        </p:spPr>
        <p:txBody>
          <a:bodyPr>
            <a:normAutofit/>
          </a:bodyPr>
          <a:lstStyle/>
          <a:p>
            <a:pPr marL="0" indent="0" algn="ctr">
              <a:buNone/>
            </a:pPr>
            <a:r>
              <a:rPr lang="ja-JP" altLang="en-US" sz="7200" b="1">
                <a:solidFill>
                  <a:srgbClr val="FF0000"/>
                </a:solidFill>
              </a:rPr>
              <a:t>３</a:t>
            </a:r>
            <a:r>
              <a:rPr lang="en-US" altLang="ja-JP" sz="7200" b="1" dirty="0">
                <a:solidFill>
                  <a:srgbClr val="FF0000"/>
                </a:solidFill>
              </a:rPr>
              <a:t>SK</a:t>
            </a:r>
            <a:r>
              <a:rPr lang="ja-JP" altLang="en-US" sz="5400" b="1"/>
              <a:t>が重要</a:t>
            </a:r>
            <a:endParaRPr lang="en-US" altLang="ja-JP" sz="5400" b="1" dirty="0"/>
          </a:p>
          <a:p>
            <a:pPr marL="0" indent="0" algn="ctr">
              <a:buNone/>
            </a:pPr>
            <a:endParaRPr lang="en-US" altLang="ja-JP" sz="5400" b="1" dirty="0"/>
          </a:p>
          <a:p>
            <a:pPr marL="0" indent="0" algn="ctr">
              <a:buNone/>
            </a:pPr>
            <a:r>
              <a:rPr lang="en-US" altLang="ja-JP" sz="5400" b="1" dirty="0">
                <a:solidFill>
                  <a:srgbClr val="FF0000"/>
                </a:solidFill>
              </a:rPr>
              <a:t>S</a:t>
            </a:r>
            <a:r>
              <a:rPr lang="ja-JP" altLang="en-US" sz="5400" b="1"/>
              <a:t>：整理　</a:t>
            </a:r>
            <a:r>
              <a:rPr lang="en-US" altLang="ja-JP" sz="5400" b="1" dirty="0">
                <a:solidFill>
                  <a:srgbClr val="FF0000"/>
                </a:solidFill>
              </a:rPr>
              <a:t>S</a:t>
            </a:r>
            <a:r>
              <a:rPr lang="ja-JP" altLang="en-US" sz="5400" b="1"/>
              <a:t>：整頓　</a:t>
            </a:r>
            <a:r>
              <a:rPr lang="en-US" altLang="ja-JP" sz="5400" b="1" dirty="0">
                <a:solidFill>
                  <a:srgbClr val="FF0000"/>
                </a:solidFill>
              </a:rPr>
              <a:t>S</a:t>
            </a:r>
            <a:r>
              <a:rPr lang="ja-JP" altLang="en-US" sz="5400" b="1"/>
              <a:t>：清掃</a:t>
            </a:r>
            <a:endParaRPr lang="en-US" altLang="ja-JP" sz="5400" b="1" dirty="0"/>
          </a:p>
          <a:p>
            <a:pPr marL="0" indent="0" algn="ctr">
              <a:buNone/>
            </a:pPr>
            <a:r>
              <a:rPr lang="en-US" altLang="ja-JP" sz="5400" b="1" dirty="0">
                <a:solidFill>
                  <a:srgbClr val="FF0000"/>
                </a:solidFill>
              </a:rPr>
              <a:t>K</a:t>
            </a:r>
            <a:r>
              <a:rPr lang="ja-JP" altLang="en-US" sz="5400" b="1"/>
              <a:t>：危機管理</a:t>
            </a:r>
            <a:endParaRPr lang="en-US" altLang="ja-JP" sz="5400" b="1" dirty="0"/>
          </a:p>
        </p:txBody>
      </p:sp>
      <p:sp>
        <p:nvSpPr>
          <p:cNvPr id="5" name="スライド番号プレースホルダー 4">
            <a:extLst>
              <a:ext uri="{FF2B5EF4-FFF2-40B4-BE49-F238E27FC236}">
                <a16:creationId xmlns:a16="http://schemas.microsoft.com/office/drawing/2014/main" id="{F3614A68-667D-1640-BE70-0590596E3C31}"/>
              </a:ext>
            </a:extLst>
          </p:cNvPr>
          <p:cNvSpPr>
            <a:spLocks noGrp="1"/>
          </p:cNvSpPr>
          <p:nvPr>
            <p:ph type="sldNum" sz="quarter" idx="12"/>
          </p:nvPr>
        </p:nvSpPr>
        <p:spPr/>
        <p:txBody>
          <a:bodyPr/>
          <a:lstStyle/>
          <a:p>
            <a:fld id="{5D20F993-8DFA-FB4E-ACFB-B408644D4B87}" type="slidenum">
              <a:rPr kumimoji="1" lang="ja-JP" altLang="en-US" smtClean="0"/>
              <a:t>103</a:t>
            </a:fld>
            <a:endParaRPr kumimoji="1" lang="ja-JP" altLang="en-US"/>
          </a:p>
        </p:txBody>
      </p:sp>
      <p:pic>
        <p:nvPicPr>
          <p:cNvPr id="7" name="図 6">
            <a:extLst>
              <a:ext uri="{FF2B5EF4-FFF2-40B4-BE49-F238E27FC236}">
                <a16:creationId xmlns:a16="http://schemas.microsoft.com/office/drawing/2014/main" id="{F9F1C1F1-58DD-9349-8EF8-5208FE541437}"/>
              </a:ext>
            </a:extLst>
          </p:cNvPr>
          <p:cNvPicPr>
            <a:picLocks noChangeAspect="1"/>
          </p:cNvPicPr>
          <p:nvPr/>
        </p:nvPicPr>
        <p:blipFill>
          <a:blip r:embed="rId2"/>
          <a:stretch>
            <a:fillRect/>
          </a:stretch>
        </p:blipFill>
        <p:spPr>
          <a:xfrm>
            <a:off x="8610600" y="215725"/>
            <a:ext cx="3347552" cy="3347552"/>
          </a:xfrm>
          <a:prstGeom prst="rect">
            <a:avLst/>
          </a:prstGeom>
        </p:spPr>
      </p:pic>
    </p:spTree>
    <p:extLst>
      <p:ext uri="{BB962C8B-B14F-4D97-AF65-F5344CB8AC3E}">
        <p14:creationId xmlns:p14="http://schemas.microsoft.com/office/powerpoint/2010/main" val="14601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75DAE5-FC6A-7249-B242-6A44FD1B1970}"/>
              </a:ext>
            </a:extLst>
          </p:cNvPr>
          <p:cNvSpPr>
            <a:spLocks noGrp="1"/>
          </p:cNvSpPr>
          <p:nvPr>
            <p:ph type="title"/>
          </p:nvPr>
        </p:nvSpPr>
        <p:spPr>
          <a:xfrm>
            <a:off x="6111459" y="564424"/>
            <a:ext cx="5477442" cy="6005195"/>
          </a:xfrm>
        </p:spPr>
        <p:txBody>
          <a:bodyPr anchor="t">
            <a:normAutofit/>
          </a:bodyPr>
          <a:lstStyle/>
          <a:p>
            <a:pPr algn="ctr"/>
            <a:r>
              <a:rPr kumimoji="1" lang="ja-JP" altLang="en-US" sz="3600">
                <a:solidFill>
                  <a:schemeClr val="accent1">
                    <a:lumMod val="75000"/>
                  </a:schemeClr>
                </a:solidFill>
              </a:rPr>
              <a:t>ありがとうございました</a:t>
            </a:r>
            <a:endParaRPr kumimoji="1" lang="ja-JP" altLang="en-US" sz="4800"/>
          </a:p>
        </p:txBody>
      </p:sp>
      <p:pic>
        <p:nvPicPr>
          <p:cNvPr id="7" name="図 6">
            <a:extLst>
              <a:ext uri="{FF2B5EF4-FFF2-40B4-BE49-F238E27FC236}">
                <a16:creationId xmlns:a16="http://schemas.microsoft.com/office/drawing/2014/main" id="{4B407A42-51CF-634E-B397-DB1F88B5EAEC}"/>
              </a:ext>
            </a:extLst>
          </p:cNvPr>
          <p:cNvPicPr>
            <a:picLocks noChangeAspect="1"/>
          </p:cNvPicPr>
          <p:nvPr/>
        </p:nvPicPr>
        <p:blipFill>
          <a:blip r:embed="rId2"/>
          <a:stretch>
            <a:fillRect/>
          </a:stretch>
        </p:blipFill>
        <p:spPr>
          <a:xfrm>
            <a:off x="172277" y="0"/>
            <a:ext cx="5412876" cy="6858000"/>
          </a:xfrm>
          <a:prstGeom prst="rect">
            <a:avLst/>
          </a:prstGeom>
        </p:spPr>
      </p:pic>
      <p:sp>
        <p:nvSpPr>
          <p:cNvPr id="4" name="タイトル 1">
            <a:extLst>
              <a:ext uri="{FF2B5EF4-FFF2-40B4-BE49-F238E27FC236}">
                <a16:creationId xmlns:a16="http://schemas.microsoft.com/office/drawing/2014/main" id="{5B113FA9-9728-E84A-BE1C-97EF86B9FAC8}"/>
              </a:ext>
            </a:extLst>
          </p:cNvPr>
          <p:cNvSpPr txBox="1">
            <a:spLocks/>
          </p:cNvSpPr>
          <p:nvPr/>
        </p:nvSpPr>
        <p:spPr>
          <a:xfrm>
            <a:off x="6111459" y="852805"/>
            <a:ext cx="5477442" cy="6005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br>
              <a:rPr lang="en-US" altLang="ja-JP" sz="2800" dirty="0">
                <a:solidFill>
                  <a:schemeClr val="accent1">
                    <a:lumMod val="75000"/>
                  </a:schemeClr>
                </a:solidFill>
              </a:rPr>
            </a:br>
            <a:br>
              <a:rPr lang="en-US" altLang="ja-JP" sz="4000" dirty="0"/>
            </a:br>
            <a:r>
              <a:rPr lang="ja-JP" altLang="en-US" sz="4000"/>
              <a:t>好評発売中！</a:t>
            </a:r>
            <a:br>
              <a:rPr lang="en-US" altLang="ja-JP" sz="4000" dirty="0"/>
            </a:br>
            <a:br>
              <a:rPr lang="en-US" altLang="ja-JP" sz="4000" dirty="0"/>
            </a:br>
            <a:r>
              <a:rPr lang="ja-JP" altLang="en-US" sz="2800" b="1">
                <a:solidFill>
                  <a:srgbClr val="FF0000"/>
                </a:solidFill>
              </a:rPr>
              <a:t>スタッフ</a:t>
            </a:r>
            <a:r>
              <a:rPr lang="en-US" altLang="ja-JP" sz="2800" b="1" dirty="0">
                <a:solidFill>
                  <a:srgbClr val="FF0000"/>
                </a:solidFill>
              </a:rPr>
              <a:t>30</a:t>
            </a:r>
            <a:r>
              <a:rPr lang="ja-JP" altLang="en-US" sz="2800" b="1">
                <a:solidFill>
                  <a:srgbClr val="FF0000"/>
                </a:solidFill>
              </a:rPr>
              <a:t>名以下の介護事業の</a:t>
            </a:r>
            <a:br>
              <a:rPr lang="en-US" altLang="ja-JP" sz="2800" b="1" dirty="0">
                <a:solidFill>
                  <a:srgbClr val="FF0000"/>
                </a:solidFill>
              </a:rPr>
            </a:br>
            <a:br>
              <a:rPr lang="en-US" altLang="ja-JP" sz="2800" b="1" dirty="0">
                <a:solidFill>
                  <a:srgbClr val="FF0000"/>
                </a:solidFill>
              </a:rPr>
            </a:br>
            <a:r>
              <a:rPr lang="ja-JP" altLang="en-US" sz="4000" b="1">
                <a:solidFill>
                  <a:srgbClr val="FF0000"/>
                </a:solidFill>
              </a:rPr>
              <a:t>「防災</a:t>
            </a:r>
            <a:r>
              <a:rPr lang="en-US" altLang="ja-JP" sz="4000" b="1" dirty="0">
                <a:solidFill>
                  <a:srgbClr val="FF0000"/>
                </a:solidFill>
              </a:rPr>
              <a:t>BCP</a:t>
            </a:r>
            <a:r>
              <a:rPr lang="ja-JP" altLang="en-US" sz="4000" b="1">
                <a:solidFill>
                  <a:srgbClr val="FF0000"/>
                </a:solidFill>
              </a:rPr>
              <a:t>」</a:t>
            </a:r>
            <a:br>
              <a:rPr lang="en-US" altLang="ja-JP" sz="4000" b="1" dirty="0">
                <a:solidFill>
                  <a:srgbClr val="FF0000"/>
                </a:solidFill>
              </a:rPr>
            </a:br>
            <a:r>
              <a:rPr lang="ja-JP" altLang="en-US" sz="2800" b="1">
                <a:solidFill>
                  <a:schemeClr val="accent6">
                    <a:lumMod val="50000"/>
                  </a:schemeClr>
                </a:solidFill>
              </a:rPr>
              <a:t>三省堂書店</a:t>
            </a:r>
            <a:br>
              <a:rPr lang="en-US" altLang="ja-JP" sz="2800" b="1" dirty="0">
                <a:solidFill>
                  <a:schemeClr val="accent6">
                    <a:lumMod val="50000"/>
                  </a:schemeClr>
                </a:solidFill>
              </a:rPr>
            </a:br>
            <a:r>
              <a:rPr lang="ja-JP" altLang="en-US" sz="2800" b="1">
                <a:solidFill>
                  <a:schemeClr val="accent6">
                    <a:lumMod val="50000"/>
                  </a:schemeClr>
                </a:solidFill>
              </a:rPr>
              <a:t>楽天ブック</a:t>
            </a:r>
            <a:r>
              <a:rPr lang="en-US" altLang="ja-JP" sz="2800" b="1" dirty="0">
                <a:solidFill>
                  <a:schemeClr val="accent6">
                    <a:lumMod val="50000"/>
                  </a:schemeClr>
                </a:solidFill>
              </a:rPr>
              <a:t>amazon</a:t>
            </a:r>
            <a:r>
              <a:rPr lang="ja-JP" altLang="en-US" sz="2800" b="1">
                <a:solidFill>
                  <a:schemeClr val="accent6">
                    <a:lumMod val="50000"/>
                  </a:schemeClr>
                </a:solidFill>
              </a:rPr>
              <a:t>で</a:t>
            </a:r>
            <a:endParaRPr lang="en-US" altLang="ja-JP" sz="2800" b="1" dirty="0">
              <a:solidFill>
                <a:schemeClr val="accent6">
                  <a:lumMod val="50000"/>
                </a:schemeClr>
              </a:solidFill>
            </a:endParaRPr>
          </a:p>
          <a:p>
            <a:pPr algn="ctr"/>
            <a:r>
              <a:rPr lang="ja-JP" altLang="en-US" sz="2800"/>
              <a:t>購入可能</a:t>
            </a:r>
            <a:br>
              <a:rPr lang="en-US" altLang="ja-JP" sz="4000" dirty="0"/>
            </a:br>
            <a:br>
              <a:rPr lang="en-US" altLang="ja-JP" sz="4000" dirty="0"/>
            </a:br>
            <a:r>
              <a:rPr lang="ja-JP" altLang="en-US" sz="2800"/>
              <a:t>株式会社</a:t>
            </a:r>
            <a:r>
              <a:rPr lang="en-US" altLang="ja-JP" sz="2800" dirty="0"/>
              <a:t>BCPJAPAN</a:t>
            </a:r>
            <a:br>
              <a:rPr lang="en-US" altLang="ja-JP" sz="2800" dirty="0"/>
            </a:br>
            <a:r>
              <a:rPr lang="en-US" altLang="ja-JP" sz="2800" dirty="0"/>
              <a:t> </a:t>
            </a:r>
            <a:r>
              <a:rPr lang="ja-JP" altLang="en-US" sz="2800"/>
              <a:t>代表取締役山口泰信</a:t>
            </a:r>
            <a:endParaRPr lang="ja-JP" altLang="en-US" sz="4000"/>
          </a:p>
        </p:txBody>
      </p:sp>
      <p:sp>
        <p:nvSpPr>
          <p:cNvPr id="3" name="スライド番号プレースホルダー 2">
            <a:extLst>
              <a:ext uri="{FF2B5EF4-FFF2-40B4-BE49-F238E27FC236}">
                <a16:creationId xmlns:a16="http://schemas.microsoft.com/office/drawing/2014/main" id="{176CF8AF-7171-C14C-B7D6-BC4116DEEE8C}"/>
              </a:ext>
            </a:extLst>
          </p:cNvPr>
          <p:cNvSpPr>
            <a:spLocks noGrp="1"/>
          </p:cNvSpPr>
          <p:nvPr>
            <p:ph type="sldNum" sz="quarter" idx="12"/>
          </p:nvPr>
        </p:nvSpPr>
        <p:spPr/>
        <p:txBody>
          <a:bodyPr/>
          <a:lstStyle/>
          <a:p>
            <a:fld id="{3DC82251-0E89-0045-A243-E26D74769001}" type="slidenum">
              <a:rPr kumimoji="1" lang="ja-JP" altLang="en-US" smtClean="0"/>
              <a:t>104</a:t>
            </a:fld>
            <a:endParaRPr kumimoji="1" lang="ja-JP" altLang="en-US"/>
          </a:p>
        </p:txBody>
      </p:sp>
    </p:spTree>
    <p:extLst>
      <p:ext uri="{BB962C8B-B14F-4D97-AF65-F5344CB8AC3E}">
        <p14:creationId xmlns:p14="http://schemas.microsoft.com/office/powerpoint/2010/main" val="110165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12293C-30A9-654C-A4EA-78ED72B4482C}"/>
              </a:ext>
            </a:extLst>
          </p:cNvPr>
          <p:cNvSpPr>
            <a:spLocks noGrp="1"/>
          </p:cNvSpPr>
          <p:nvPr>
            <p:ph type="title"/>
          </p:nvPr>
        </p:nvSpPr>
        <p:spPr>
          <a:xfrm>
            <a:off x="838200" y="718757"/>
            <a:ext cx="6294120" cy="3001899"/>
          </a:xfrm>
        </p:spPr>
        <p:txBody>
          <a:bodyPr>
            <a:normAutofit/>
          </a:bodyPr>
          <a:lstStyle/>
          <a:p>
            <a:r>
              <a:rPr lang="ja-JP" altLang="en-US">
                <a:solidFill>
                  <a:srgbClr val="0070C0"/>
                </a:solidFill>
              </a:rPr>
              <a:t>本を購入の方に</a:t>
            </a:r>
            <a:br>
              <a:rPr lang="en-US" altLang="ja-JP" dirty="0">
                <a:solidFill>
                  <a:srgbClr val="0070C0"/>
                </a:solidFill>
              </a:rPr>
            </a:br>
            <a:r>
              <a:rPr lang="ja-JP" altLang="en-US">
                <a:solidFill>
                  <a:srgbClr val="0070C0"/>
                </a:solidFill>
              </a:rPr>
              <a:t>プレゼント</a:t>
            </a:r>
            <a:br>
              <a:rPr lang="en-US" altLang="ja-JP" dirty="0">
                <a:solidFill>
                  <a:srgbClr val="0070C0"/>
                </a:solidFill>
              </a:rPr>
            </a:br>
            <a:r>
              <a:rPr lang="ja-JP" altLang="en-US">
                <a:solidFill>
                  <a:srgbClr val="0070C0"/>
                </a:solidFill>
              </a:rPr>
              <a:t>事業継続力強化計画</a:t>
            </a:r>
            <a:br>
              <a:rPr lang="en-US" altLang="ja-JP" dirty="0">
                <a:solidFill>
                  <a:srgbClr val="0070C0"/>
                </a:solidFill>
              </a:rPr>
            </a:br>
            <a:r>
              <a:rPr lang="ja-JP" altLang="en-US">
                <a:solidFill>
                  <a:srgbClr val="0070C0"/>
                </a:solidFill>
              </a:rPr>
              <a:t>手引書に沿った記入例</a:t>
            </a:r>
            <a:endParaRPr kumimoji="1" lang="ja-JP" altLang="en-US">
              <a:solidFill>
                <a:srgbClr val="0070C0"/>
              </a:solidFill>
            </a:endParaRPr>
          </a:p>
        </p:txBody>
      </p:sp>
      <p:sp>
        <p:nvSpPr>
          <p:cNvPr id="3" name="スライド番号プレースホルダー 2">
            <a:extLst>
              <a:ext uri="{FF2B5EF4-FFF2-40B4-BE49-F238E27FC236}">
                <a16:creationId xmlns:a16="http://schemas.microsoft.com/office/drawing/2014/main" id="{F7123275-4C07-804C-B573-FAE08CFB99FF}"/>
              </a:ext>
            </a:extLst>
          </p:cNvPr>
          <p:cNvSpPr>
            <a:spLocks noGrp="1"/>
          </p:cNvSpPr>
          <p:nvPr>
            <p:ph type="sldNum" sz="quarter" idx="12"/>
          </p:nvPr>
        </p:nvSpPr>
        <p:spPr/>
        <p:txBody>
          <a:bodyPr/>
          <a:lstStyle/>
          <a:p>
            <a:fld id="{3DC82251-0E89-0045-A243-E26D74769001}" type="slidenum">
              <a:rPr kumimoji="1" lang="ja-JP" altLang="en-US" smtClean="0"/>
              <a:t>105</a:t>
            </a:fld>
            <a:endParaRPr kumimoji="1" lang="ja-JP" altLang="en-US"/>
          </a:p>
        </p:txBody>
      </p:sp>
      <p:graphicFrame>
        <p:nvGraphicFramePr>
          <p:cNvPr id="4" name="オブジェクト 3">
            <a:hlinkClick r:id="rId3"/>
            <a:extLst>
              <a:ext uri="{FF2B5EF4-FFF2-40B4-BE49-F238E27FC236}">
                <a16:creationId xmlns:a16="http://schemas.microsoft.com/office/drawing/2014/main" id="{DAC276F2-8C66-AC47-AE73-477CAFBEF3DF}"/>
              </a:ext>
            </a:extLst>
          </p:cNvPr>
          <p:cNvGraphicFramePr>
            <a:graphicFrameLocks noChangeAspect="1"/>
          </p:cNvGraphicFramePr>
          <p:nvPr>
            <p:extLst>
              <p:ext uri="{D42A27DB-BD31-4B8C-83A1-F6EECF244321}">
                <p14:modId xmlns:p14="http://schemas.microsoft.com/office/powerpoint/2010/main" val="209172110"/>
              </p:ext>
            </p:extLst>
          </p:nvPr>
        </p:nvGraphicFramePr>
        <p:xfrm>
          <a:off x="7438644" y="718757"/>
          <a:ext cx="3276600" cy="5418137"/>
        </p:xfrm>
        <a:graphic>
          <a:graphicData uri="http://schemas.openxmlformats.org/presentationml/2006/ole">
            <mc:AlternateContent xmlns:mc="http://schemas.openxmlformats.org/markup-compatibility/2006">
              <mc:Choice xmlns:v="urn:schemas-microsoft-com:vml" Requires="v">
                <p:oleObj spid="_x0000_s1048" name="文書" r:id="rId4" imgW="5613400" imgH="9283700" progId="Word.Document.12">
                  <p:embed/>
                </p:oleObj>
              </mc:Choice>
              <mc:Fallback>
                <p:oleObj name="文書" r:id="rId4" imgW="5613400" imgH="9283700" progId="Word.Document.12">
                  <p:embed/>
                  <p:pic>
                    <p:nvPicPr>
                      <p:cNvPr id="0" name=""/>
                      <p:cNvPicPr/>
                      <p:nvPr/>
                    </p:nvPicPr>
                    <p:blipFill>
                      <a:blip r:embed="rId5"/>
                      <a:stretch>
                        <a:fillRect/>
                      </a:stretch>
                    </p:blipFill>
                    <p:spPr>
                      <a:xfrm>
                        <a:off x="7438644" y="718757"/>
                        <a:ext cx="3276600" cy="5418137"/>
                      </a:xfrm>
                      <a:prstGeom prst="rect">
                        <a:avLst/>
                      </a:prstGeom>
                      <a:ln>
                        <a:solidFill>
                          <a:schemeClr val="accent1"/>
                        </a:solidFill>
                      </a:ln>
                    </p:spPr>
                  </p:pic>
                </p:oleObj>
              </mc:Fallback>
            </mc:AlternateContent>
          </a:graphicData>
        </a:graphic>
      </p:graphicFrame>
      <p:pic>
        <p:nvPicPr>
          <p:cNvPr id="5" name="図 4">
            <a:extLst>
              <a:ext uri="{FF2B5EF4-FFF2-40B4-BE49-F238E27FC236}">
                <a16:creationId xmlns:a16="http://schemas.microsoft.com/office/drawing/2014/main" id="{8BB6DFD5-C420-FA4A-8737-363880FE9CC4}"/>
              </a:ext>
            </a:extLst>
          </p:cNvPr>
          <p:cNvPicPr>
            <a:picLocks noChangeAspect="1"/>
          </p:cNvPicPr>
          <p:nvPr/>
        </p:nvPicPr>
        <p:blipFill>
          <a:blip r:embed="rId6"/>
          <a:stretch>
            <a:fillRect/>
          </a:stretch>
        </p:blipFill>
        <p:spPr>
          <a:xfrm>
            <a:off x="1456267" y="3646027"/>
            <a:ext cx="4072890" cy="2710323"/>
          </a:xfrm>
          <a:prstGeom prst="rect">
            <a:avLst/>
          </a:prstGeom>
          <a:ln>
            <a:noFill/>
          </a:ln>
          <a:effectLst>
            <a:softEdge rad="279400"/>
          </a:effectLst>
        </p:spPr>
      </p:pic>
    </p:spTree>
    <p:extLst>
      <p:ext uri="{BB962C8B-B14F-4D97-AF65-F5344CB8AC3E}">
        <p14:creationId xmlns:p14="http://schemas.microsoft.com/office/powerpoint/2010/main" val="30034476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4048" y="523874"/>
            <a:ext cx="11484864" cy="5832475"/>
          </a:xfrm>
        </p:spPr>
        <p:txBody>
          <a:bodyPr>
            <a:normAutofit lnSpcReduction="10000"/>
          </a:bodyPr>
          <a:lstStyle/>
          <a:p>
            <a:pPr marL="0" indent="0">
              <a:buNone/>
              <a:defRPr/>
            </a:pPr>
            <a:r>
              <a:rPr lang="ja-JP" altLang="en-US" sz="4000" dirty="0">
                <a:latin typeface="Garamond" charset="0"/>
                <a:ea typeface="ＭＳ Ｐゴシック" charset="0"/>
              </a:rPr>
              <a:t>ご清聴ありがとうございました。</a:t>
            </a:r>
            <a:endParaRPr lang="en-US" altLang="ja-JP" sz="4000" dirty="0">
              <a:latin typeface="Garamond" charset="0"/>
              <a:ea typeface="ＭＳ Ｐゴシック" charset="0"/>
            </a:endParaRPr>
          </a:p>
          <a:p>
            <a:pPr marL="0" indent="0" algn="ctr">
              <a:buSzPct val="100000"/>
              <a:buNone/>
              <a:defRPr/>
            </a:pPr>
            <a:endParaRPr lang="en-US" altLang="ja-JP" sz="4800" dirty="0">
              <a:solidFill>
                <a:srgbClr val="FF0000"/>
              </a:solidFill>
              <a:latin typeface="+mj-ea"/>
              <a:ea typeface="ＭＳ Ｐゴシック" charset="0"/>
            </a:endParaRPr>
          </a:p>
          <a:p>
            <a:pPr marL="0" indent="0" algn="ctr">
              <a:buSzPct val="100000"/>
              <a:buNone/>
              <a:defRPr/>
            </a:pPr>
            <a:r>
              <a:rPr lang="ja-JP" altLang="en-US" sz="4800">
                <a:solidFill>
                  <a:srgbClr val="FF0000"/>
                </a:solidFill>
                <a:latin typeface="+mj-ea"/>
                <a:ea typeface="ＭＳ Ｐゴシック" charset="0"/>
              </a:rPr>
              <a:t>サービス価格で</a:t>
            </a:r>
            <a:r>
              <a:rPr lang="en-US" altLang="ja-JP" sz="6500" b="1" dirty="0">
                <a:solidFill>
                  <a:srgbClr val="FF0000"/>
                </a:solidFill>
                <a:latin typeface="+mj-ea"/>
                <a:ea typeface="ＭＳ Ｐゴシック" charset="0"/>
              </a:rPr>
              <a:t>BCP</a:t>
            </a:r>
            <a:r>
              <a:rPr lang="ja-JP" altLang="en-US" sz="6500" b="1">
                <a:solidFill>
                  <a:srgbClr val="FF0000"/>
                </a:solidFill>
                <a:latin typeface="+mj-ea"/>
                <a:ea typeface="ＭＳ Ｐゴシック" charset="0"/>
              </a:rPr>
              <a:t>＆３</a:t>
            </a:r>
            <a:r>
              <a:rPr lang="en-US" altLang="ja-JP" sz="6500" b="1" dirty="0">
                <a:solidFill>
                  <a:srgbClr val="FF0000"/>
                </a:solidFill>
                <a:latin typeface="+mj-ea"/>
                <a:ea typeface="ＭＳ Ｐゴシック" charset="0"/>
              </a:rPr>
              <a:t>SK</a:t>
            </a:r>
            <a:r>
              <a:rPr lang="ja-JP" altLang="en-US" sz="4800">
                <a:solidFill>
                  <a:srgbClr val="FF0000"/>
                </a:solidFill>
                <a:latin typeface="+mj-ea"/>
                <a:ea typeface="ＭＳ Ｐゴシック" charset="0"/>
              </a:rPr>
              <a:t>の</a:t>
            </a:r>
            <a:endParaRPr lang="en-US" altLang="ja-JP" sz="4800" dirty="0">
              <a:solidFill>
                <a:srgbClr val="FF0000"/>
              </a:solidFill>
              <a:latin typeface="+mj-ea"/>
              <a:ea typeface="ＭＳ Ｐゴシック" charset="0"/>
            </a:endParaRPr>
          </a:p>
          <a:p>
            <a:pPr marL="0" indent="0" algn="ctr">
              <a:buSzPct val="100000"/>
              <a:buNone/>
              <a:defRPr/>
            </a:pPr>
            <a:r>
              <a:rPr lang="ja-JP" altLang="en-US" sz="4800">
                <a:solidFill>
                  <a:srgbClr val="FF0000"/>
                </a:solidFill>
                <a:latin typeface="+mj-ea"/>
                <a:ea typeface="ＭＳ Ｐゴシック" charset="0"/>
              </a:rPr>
              <a:t>コンサルティングします！</a:t>
            </a:r>
            <a:endParaRPr lang="en-US" altLang="ja-JP" sz="4800" dirty="0">
              <a:solidFill>
                <a:srgbClr val="FF0000"/>
              </a:solidFill>
              <a:latin typeface="+mj-ea"/>
              <a:ea typeface="ＭＳ Ｐゴシック" charset="0"/>
            </a:endParaRPr>
          </a:p>
          <a:p>
            <a:pPr marL="0" indent="0" algn="ctr">
              <a:buSzPct val="100000"/>
              <a:buNone/>
              <a:defRPr/>
            </a:pPr>
            <a:r>
              <a:rPr lang="en-US" altLang="ja-JP" sz="5400" dirty="0" err="1">
                <a:latin typeface="+mj-ea"/>
                <a:ea typeface="ＭＳ Ｐゴシック" charset="0"/>
              </a:rPr>
              <a:t>info@bcpjapan.jp</a:t>
            </a:r>
            <a:endParaRPr lang="en-US" altLang="ja-JP" sz="5400" dirty="0">
              <a:latin typeface="Garamond" charset="0"/>
              <a:ea typeface="ＭＳ Ｐゴシック" charset="0"/>
            </a:endParaRPr>
          </a:p>
          <a:p>
            <a:pPr marL="0" indent="0" algn="r">
              <a:buNone/>
              <a:defRPr/>
            </a:pPr>
            <a:endParaRPr lang="en-US" altLang="ja-JP" dirty="0">
              <a:latin typeface="+mj-ea"/>
              <a:ea typeface="+mj-ea"/>
            </a:endParaRPr>
          </a:p>
          <a:p>
            <a:pPr marL="0" indent="0" algn="r">
              <a:buNone/>
              <a:defRPr/>
            </a:pPr>
            <a:r>
              <a:rPr lang="ja-JP" altLang="en-US" dirty="0">
                <a:latin typeface="+mj-ea"/>
                <a:ea typeface="+mj-ea"/>
              </a:rPr>
              <a:t>株式会社</a:t>
            </a:r>
            <a:r>
              <a:rPr lang="en-US" altLang="ja-JP" dirty="0">
                <a:latin typeface="+mj-ea"/>
                <a:ea typeface="+mj-ea"/>
              </a:rPr>
              <a:t>BCPJAPAN</a:t>
            </a:r>
            <a:r>
              <a:rPr lang="ja-JP" altLang="en-US" dirty="0">
                <a:latin typeface="+mj-ea"/>
                <a:ea typeface="+mj-ea"/>
              </a:rPr>
              <a:t>　</a:t>
            </a:r>
            <a:endParaRPr lang="en-US" altLang="ja-JP" dirty="0">
              <a:latin typeface="+mj-ea"/>
              <a:ea typeface="+mj-ea"/>
            </a:endParaRPr>
          </a:p>
          <a:p>
            <a:pPr marL="0" indent="0" algn="r">
              <a:buNone/>
              <a:defRPr/>
            </a:pPr>
            <a:r>
              <a:rPr lang="ja-JP" altLang="en-US" dirty="0">
                <a:latin typeface="+mj-ea"/>
                <a:ea typeface="+mj-ea"/>
              </a:rPr>
              <a:t>代表取締役　山口</a:t>
            </a:r>
            <a:r>
              <a:rPr lang="ja-JP" altLang="en-US">
                <a:latin typeface="+mj-ea"/>
                <a:ea typeface="+mj-ea"/>
              </a:rPr>
              <a:t>泰信（たいしん）</a:t>
            </a:r>
            <a:r>
              <a:rPr lang="ja-JP" altLang="ja-JP" dirty="0">
                <a:latin typeface="+mj-ea"/>
                <a:ea typeface="+mj-ea"/>
              </a:rPr>
              <a:t>　</a:t>
            </a:r>
            <a:r>
              <a:rPr lang="en-US" altLang="ja-JP" dirty="0">
                <a:latin typeface="+mj-ea"/>
                <a:ea typeface="+mj-ea"/>
              </a:rPr>
              <a:t>090-9613-7137</a:t>
            </a:r>
          </a:p>
          <a:p>
            <a:pPr marL="0" indent="0" algn="r">
              <a:buNone/>
              <a:defRPr/>
            </a:pPr>
            <a:r>
              <a:rPr lang="en-US" altLang="ja-JP" sz="2400" dirty="0">
                <a:latin typeface="+mj-ea"/>
                <a:ea typeface="+mj-ea"/>
              </a:rPr>
              <a:t>〒540-0037 </a:t>
            </a:r>
            <a:r>
              <a:rPr lang="ja-JP" altLang="en-US" sz="2400" dirty="0">
                <a:latin typeface="+mj-ea"/>
                <a:ea typeface="+mj-ea"/>
              </a:rPr>
              <a:t>大阪市中央区内平野町</a:t>
            </a:r>
            <a:r>
              <a:rPr lang="en-US" altLang="ja-JP" sz="2400" dirty="0">
                <a:latin typeface="+mj-ea"/>
                <a:ea typeface="+mj-ea"/>
              </a:rPr>
              <a:t>1-2-9-304</a:t>
            </a:r>
            <a:r>
              <a:rPr lang="ja-JP" altLang="en-US" sz="2400" dirty="0">
                <a:latin typeface="+mj-ea"/>
                <a:ea typeface="+mj-ea"/>
              </a:rPr>
              <a:t>号</a:t>
            </a:r>
            <a:endParaRPr lang="en-US" altLang="ja-JP" sz="2400" dirty="0">
              <a:latin typeface="+mj-ea"/>
              <a:ea typeface="+mj-ea"/>
            </a:endParaRPr>
          </a:p>
        </p:txBody>
      </p:sp>
      <p:sp>
        <p:nvSpPr>
          <p:cNvPr id="109571" name="スライド番号プレースホルダー 3"/>
          <p:cNvSpPr>
            <a:spLocks noGrp="1"/>
          </p:cNvSpPr>
          <p:nvPr>
            <p:ph type="sldNum"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defRPr/>
            </a:pPr>
            <a:fld id="{B1F91632-E5DE-6648-999B-F3AB5BEF992F}" type="slidenum">
              <a:rPr kumimoji="0" lang="en-US" altLang="ja-JP" sz="1200">
                <a:latin typeface="Arial" charset="0"/>
              </a:rPr>
              <a:pPr>
                <a:defRPr/>
              </a:pPr>
              <a:t>106</a:t>
            </a:fld>
            <a:endParaRPr kumimoji="0" lang="en-US" altLang="ja-JP" sz="1200">
              <a:latin typeface="Arial" charset="0"/>
            </a:endParaRPr>
          </a:p>
        </p:txBody>
      </p:sp>
      <p:cxnSp>
        <p:nvCxnSpPr>
          <p:cNvPr id="4" name="直線コネクタ 3"/>
          <p:cNvCxnSpPr/>
          <p:nvPr/>
        </p:nvCxnSpPr>
        <p:spPr>
          <a:xfrm>
            <a:off x="2375906" y="4489333"/>
            <a:ext cx="9254240" cy="0"/>
          </a:xfrm>
          <a:prstGeom prst="line">
            <a:avLst/>
          </a:prstGeom>
          <a:ln w="254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2504432" y="6356350"/>
            <a:ext cx="9364480" cy="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350008" y="1043227"/>
            <a:ext cx="9364480" cy="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12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9531991-C402-0443-92C0-D89CF3AB0A2A}"/>
              </a:ext>
            </a:extLst>
          </p:cNvPr>
          <p:cNvPicPr>
            <a:picLocks noChangeAspect="1"/>
          </p:cNvPicPr>
          <p:nvPr/>
        </p:nvPicPr>
        <p:blipFill>
          <a:blip r:embed="rId2"/>
          <a:stretch>
            <a:fillRect/>
          </a:stretch>
        </p:blipFill>
        <p:spPr>
          <a:xfrm>
            <a:off x="1943985" y="650686"/>
            <a:ext cx="8304030" cy="5532560"/>
          </a:xfrm>
          <a:prstGeom prst="rect">
            <a:avLst/>
          </a:prstGeom>
        </p:spPr>
      </p:pic>
      <p:sp>
        <p:nvSpPr>
          <p:cNvPr id="4" name="テキスト ボックス 3">
            <a:extLst>
              <a:ext uri="{FF2B5EF4-FFF2-40B4-BE49-F238E27FC236}">
                <a16:creationId xmlns:a16="http://schemas.microsoft.com/office/drawing/2014/main" id="{8D8602C8-DAB7-7242-85E6-0B990144B1A8}"/>
              </a:ext>
            </a:extLst>
          </p:cNvPr>
          <p:cNvSpPr txBox="1"/>
          <p:nvPr/>
        </p:nvSpPr>
        <p:spPr>
          <a:xfrm>
            <a:off x="4295336" y="281354"/>
            <a:ext cx="4108817" cy="369332"/>
          </a:xfrm>
          <a:prstGeom prst="rect">
            <a:avLst/>
          </a:prstGeom>
          <a:noFill/>
        </p:spPr>
        <p:txBody>
          <a:bodyPr wrap="none" rtlCol="0">
            <a:spAutoFit/>
          </a:bodyPr>
          <a:lstStyle/>
          <a:p>
            <a:r>
              <a:rPr lang="ja-JP" altLang="en-US"/>
              <a:t>阪大　吹田キャンパス　大阪北部地震</a:t>
            </a:r>
          </a:p>
        </p:txBody>
      </p:sp>
      <p:sp>
        <p:nvSpPr>
          <p:cNvPr id="5" name="正方形/長方形 4">
            <a:extLst>
              <a:ext uri="{FF2B5EF4-FFF2-40B4-BE49-F238E27FC236}">
                <a16:creationId xmlns:a16="http://schemas.microsoft.com/office/drawing/2014/main" id="{7754D12D-BF53-734D-9545-8726CA1D2020}"/>
              </a:ext>
            </a:extLst>
          </p:cNvPr>
          <p:cNvSpPr/>
          <p:nvPr/>
        </p:nvSpPr>
        <p:spPr>
          <a:xfrm>
            <a:off x="1943985" y="6183247"/>
            <a:ext cx="8304030" cy="646331"/>
          </a:xfrm>
          <a:prstGeom prst="rect">
            <a:avLst/>
          </a:prstGeom>
        </p:spPr>
        <p:txBody>
          <a:bodyPr wrap="square">
            <a:spAutoFit/>
          </a:bodyPr>
          <a:lstStyle/>
          <a:p>
            <a:r>
              <a:rPr lang="ja-JP" altLang="en-US"/>
              <a:t>参照元：大阪大学　http://www.osaka-u.ac.jp/ja/news/topics/2018/06/20180627_01</a:t>
            </a:r>
          </a:p>
        </p:txBody>
      </p:sp>
      <p:sp>
        <p:nvSpPr>
          <p:cNvPr id="6" name="スライド番号プレースホルダー 5">
            <a:extLst>
              <a:ext uri="{FF2B5EF4-FFF2-40B4-BE49-F238E27FC236}">
                <a16:creationId xmlns:a16="http://schemas.microsoft.com/office/drawing/2014/main" id="{7313C92B-66D0-C24A-8981-68E133B4D70E}"/>
              </a:ext>
            </a:extLst>
          </p:cNvPr>
          <p:cNvSpPr>
            <a:spLocks noGrp="1"/>
          </p:cNvSpPr>
          <p:nvPr>
            <p:ph type="sldNum" sz="quarter" idx="12"/>
          </p:nvPr>
        </p:nvSpPr>
        <p:spPr/>
        <p:txBody>
          <a:bodyPr/>
          <a:lstStyle/>
          <a:p>
            <a:fld id="{5C8FD7CE-B326-374D-9928-B40B903A20BC}" type="slidenum">
              <a:rPr kumimoji="1" lang="ja-JP" altLang="en-US" smtClean="0"/>
              <a:t>11</a:t>
            </a:fld>
            <a:endParaRPr kumimoji="1" lang="ja-JP" altLang="en-US"/>
          </a:p>
        </p:txBody>
      </p:sp>
      <p:sp>
        <p:nvSpPr>
          <p:cNvPr id="7" name="円形吹き出し 6">
            <a:extLst>
              <a:ext uri="{FF2B5EF4-FFF2-40B4-BE49-F238E27FC236}">
                <a16:creationId xmlns:a16="http://schemas.microsoft.com/office/drawing/2014/main" id="{97AF8C25-905A-0D4B-AEC4-793522C98A24}"/>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破損</a:t>
            </a:r>
          </a:p>
        </p:txBody>
      </p:sp>
    </p:spTree>
    <p:extLst>
      <p:ext uri="{BB962C8B-B14F-4D97-AF65-F5344CB8AC3E}">
        <p14:creationId xmlns:p14="http://schemas.microsoft.com/office/powerpoint/2010/main" val="1198908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F0DC47-E9E5-6246-8CC1-F6203273324E}"/>
              </a:ext>
            </a:extLst>
          </p:cNvPr>
          <p:cNvPicPr>
            <a:picLocks noChangeAspect="1"/>
          </p:cNvPicPr>
          <p:nvPr/>
        </p:nvPicPr>
        <p:blipFill>
          <a:blip r:embed="rId2"/>
          <a:stretch>
            <a:fillRect/>
          </a:stretch>
        </p:blipFill>
        <p:spPr>
          <a:xfrm>
            <a:off x="2286000" y="571500"/>
            <a:ext cx="7620000" cy="5715000"/>
          </a:xfrm>
          <a:prstGeom prst="rect">
            <a:avLst/>
          </a:prstGeom>
        </p:spPr>
      </p:pic>
      <p:sp>
        <p:nvSpPr>
          <p:cNvPr id="4" name="テキスト ボックス 3">
            <a:extLst>
              <a:ext uri="{FF2B5EF4-FFF2-40B4-BE49-F238E27FC236}">
                <a16:creationId xmlns:a16="http://schemas.microsoft.com/office/drawing/2014/main" id="{1426EA65-54FE-EC4D-BF64-DBA9BBCFF63F}"/>
              </a:ext>
            </a:extLst>
          </p:cNvPr>
          <p:cNvSpPr txBox="1"/>
          <p:nvPr/>
        </p:nvSpPr>
        <p:spPr>
          <a:xfrm>
            <a:off x="4304484" y="202168"/>
            <a:ext cx="3647152" cy="369332"/>
          </a:xfrm>
          <a:prstGeom prst="rect">
            <a:avLst/>
          </a:prstGeom>
          <a:noFill/>
        </p:spPr>
        <p:txBody>
          <a:bodyPr wrap="none" rtlCol="0">
            <a:spAutoFit/>
          </a:bodyPr>
          <a:lstStyle/>
          <a:p>
            <a:r>
              <a:rPr lang="ja-JP" altLang="en-US"/>
              <a:t>枚方の中央図書館　大阪北部地震</a:t>
            </a:r>
          </a:p>
        </p:txBody>
      </p:sp>
      <p:sp>
        <p:nvSpPr>
          <p:cNvPr id="5" name="テキスト ボックス 4">
            <a:extLst>
              <a:ext uri="{FF2B5EF4-FFF2-40B4-BE49-F238E27FC236}">
                <a16:creationId xmlns:a16="http://schemas.microsoft.com/office/drawing/2014/main" id="{999F3D74-511C-A748-A8CD-B856A234C615}"/>
              </a:ext>
            </a:extLst>
          </p:cNvPr>
          <p:cNvSpPr txBox="1"/>
          <p:nvPr/>
        </p:nvSpPr>
        <p:spPr>
          <a:xfrm>
            <a:off x="7381104" y="6356350"/>
            <a:ext cx="3185487" cy="369332"/>
          </a:xfrm>
          <a:prstGeom prst="rect">
            <a:avLst/>
          </a:prstGeom>
          <a:noFill/>
        </p:spPr>
        <p:txBody>
          <a:bodyPr wrap="none" rtlCol="0">
            <a:spAutoFit/>
          </a:bodyPr>
          <a:lstStyle/>
          <a:p>
            <a:r>
              <a:rPr lang="ja-JP" altLang="en-US"/>
              <a:t>参考元：枚方市役所のページ</a:t>
            </a:r>
          </a:p>
        </p:txBody>
      </p:sp>
      <p:sp>
        <p:nvSpPr>
          <p:cNvPr id="6" name="スライド番号プレースホルダー 5">
            <a:extLst>
              <a:ext uri="{FF2B5EF4-FFF2-40B4-BE49-F238E27FC236}">
                <a16:creationId xmlns:a16="http://schemas.microsoft.com/office/drawing/2014/main" id="{B266A302-F203-8F4A-A9F7-CF6657600B13}"/>
              </a:ext>
            </a:extLst>
          </p:cNvPr>
          <p:cNvSpPr>
            <a:spLocks noGrp="1"/>
          </p:cNvSpPr>
          <p:nvPr>
            <p:ph type="sldNum" sz="quarter" idx="12"/>
          </p:nvPr>
        </p:nvSpPr>
        <p:spPr/>
        <p:txBody>
          <a:bodyPr/>
          <a:lstStyle/>
          <a:p>
            <a:fld id="{5C8FD7CE-B326-374D-9928-B40B903A20BC}" type="slidenum">
              <a:rPr kumimoji="1" lang="ja-JP" altLang="en-US" smtClean="0"/>
              <a:t>12</a:t>
            </a:fld>
            <a:endParaRPr kumimoji="1" lang="ja-JP" altLang="en-US"/>
          </a:p>
        </p:txBody>
      </p:sp>
      <p:sp>
        <p:nvSpPr>
          <p:cNvPr id="7" name="円形吹き出し 6">
            <a:extLst>
              <a:ext uri="{FF2B5EF4-FFF2-40B4-BE49-F238E27FC236}">
                <a16:creationId xmlns:a16="http://schemas.microsoft.com/office/drawing/2014/main" id="{34FAC535-F7B9-3240-978D-0954929F75D0}"/>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飛出</a:t>
            </a:r>
          </a:p>
        </p:txBody>
      </p:sp>
    </p:spTree>
    <p:extLst>
      <p:ext uri="{BB962C8B-B14F-4D97-AF65-F5344CB8AC3E}">
        <p14:creationId xmlns:p14="http://schemas.microsoft.com/office/powerpoint/2010/main" val="284087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A7395-82DE-D54B-A6DC-4C6F703EE83B}"/>
              </a:ext>
            </a:extLst>
          </p:cNvPr>
          <p:cNvSpPr>
            <a:spLocks noGrp="1"/>
          </p:cNvSpPr>
          <p:nvPr>
            <p:ph type="title"/>
          </p:nvPr>
        </p:nvSpPr>
        <p:spPr>
          <a:xfrm>
            <a:off x="1981200" y="146386"/>
            <a:ext cx="8229600" cy="1143000"/>
          </a:xfrm>
          <a:ln>
            <a:solidFill>
              <a:schemeClr val="accent1"/>
            </a:solidFill>
          </a:ln>
        </p:spPr>
        <p:txBody>
          <a:bodyPr>
            <a:normAutofit fontScale="90000"/>
          </a:bodyPr>
          <a:lstStyle/>
          <a:p>
            <a:r>
              <a:rPr lang="ja-JP" altLang="en-US" sz="2400"/>
              <a:t>熊本地震の揺れで落下した九州新幹線保守基地（熊本市）の</a:t>
            </a:r>
            <a:br>
              <a:rPr lang="en-US" altLang="ja-JP" sz="2400" dirty="0"/>
            </a:br>
            <a:r>
              <a:rPr lang="ja-JP" altLang="en-US" sz="2400"/>
              <a:t>天井クレーン（提供：国土交通省）：日刊建設工業新聞ブログ</a:t>
            </a:r>
          </a:p>
        </p:txBody>
      </p:sp>
      <p:sp>
        <p:nvSpPr>
          <p:cNvPr id="3" name="スライド番号プレースホルダー 2">
            <a:extLst>
              <a:ext uri="{FF2B5EF4-FFF2-40B4-BE49-F238E27FC236}">
                <a16:creationId xmlns:a16="http://schemas.microsoft.com/office/drawing/2014/main" id="{78F57CF2-3FFF-BC48-AB7F-558441506E9B}"/>
              </a:ext>
            </a:extLst>
          </p:cNvPr>
          <p:cNvSpPr>
            <a:spLocks noGrp="1"/>
          </p:cNvSpPr>
          <p:nvPr>
            <p:ph type="sldNum" sz="quarter" idx="12"/>
          </p:nvPr>
        </p:nvSpPr>
        <p:spPr/>
        <p:txBody>
          <a:bodyPr/>
          <a:lstStyle/>
          <a:p>
            <a:fld id="{28A24196-8E62-D542-81A5-64F1992FD861}" type="slidenum">
              <a:rPr lang="ja-JP" altLang="en-US" smtClean="0"/>
              <a:pPr/>
              <a:t>13</a:t>
            </a:fld>
            <a:endParaRPr lang="ja-JP" altLang="en-US"/>
          </a:p>
        </p:txBody>
      </p:sp>
      <p:pic>
        <p:nvPicPr>
          <p:cNvPr id="5" name="図 4">
            <a:extLst>
              <a:ext uri="{FF2B5EF4-FFF2-40B4-BE49-F238E27FC236}">
                <a16:creationId xmlns:a16="http://schemas.microsoft.com/office/drawing/2014/main" id="{C669BBD1-9DD9-C94C-A9E2-EE5FB5B0F6EF}"/>
              </a:ext>
            </a:extLst>
          </p:cNvPr>
          <p:cNvPicPr>
            <a:picLocks noChangeAspect="1"/>
          </p:cNvPicPr>
          <p:nvPr/>
        </p:nvPicPr>
        <p:blipFill>
          <a:blip r:embed="rId2"/>
          <a:stretch>
            <a:fillRect/>
          </a:stretch>
        </p:blipFill>
        <p:spPr>
          <a:xfrm>
            <a:off x="1524000" y="1354702"/>
            <a:ext cx="9144000" cy="5195216"/>
          </a:xfrm>
          <a:prstGeom prst="rect">
            <a:avLst/>
          </a:prstGeom>
        </p:spPr>
      </p:pic>
      <p:sp>
        <p:nvSpPr>
          <p:cNvPr id="6" name="円形吹き出し 5">
            <a:extLst>
              <a:ext uri="{FF2B5EF4-FFF2-40B4-BE49-F238E27FC236}">
                <a16:creationId xmlns:a16="http://schemas.microsoft.com/office/drawing/2014/main" id="{E0B95220-2B6C-7147-BE1C-505F16FEA816}"/>
              </a:ext>
            </a:extLst>
          </p:cNvPr>
          <p:cNvSpPr/>
          <p:nvPr/>
        </p:nvSpPr>
        <p:spPr>
          <a:xfrm>
            <a:off x="9047416" y="1055696"/>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地震落下</a:t>
            </a:r>
          </a:p>
        </p:txBody>
      </p:sp>
    </p:spTree>
    <p:extLst>
      <p:ext uri="{BB962C8B-B14F-4D97-AF65-F5344CB8AC3E}">
        <p14:creationId xmlns:p14="http://schemas.microsoft.com/office/powerpoint/2010/main" val="337628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730FAB-99DB-2545-BC71-7B2BD7155F8B}"/>
              </a:ext>
            </a:extLst>
          </p:cNvPr>
          <p:cNvSpPr>
            <a:spLocks noGrp="1"/>
          </p:cNvSpPr>
          <p:nvPr>
            <p:ph type="title"/>
          </p:nvPr>
        </p:nvSpPr>
        <p:spPr>
          <a:xfrm>
            <a:off x="193430" y="70730"/>
            <a:ext cx="8229600" cy="710293"/>
          </a:xfrm>
          <a:ln>
            <a:solidFill>
              <a:schemeClr val="accent1"/>
            </a:solidFill>
          </a:ln>
        </p:spPr>
        <p:txBody>
          <a:bodyPr/>
          <a:lstStyle/>
          <a:p>
            <a:pPr>
              <a:defRPr/>
            </a:pPr>
            <a:r>
              <a:rPr lang="ja-JP" altLang="en-US" sz="2800"/>
              <a:t>北海道奥尻島</a:t>
            </a:r>
            <a:r>
              <a:rPr lang="en-US" altLang="ja-JP" sz="2800" dirty="0"/>
              <a:t> 1993</a:t>
            </a:r>
            <a:r>
              <a:rPr lang="ja-JP" altLang="en-US" sz="2800"/>
              <a:t>年</a:t>
            </a:r>
            <a:r>
              <a:rPr lang="en-US" altLang="ja-JP" sz="2800" dirty="0"/>
              <a:t>7</a:t>
            </a:r>
            <a:r>
              <a:rPr lang="ja-JP" altLang="en-US" sz="2800"/>
              <a:t>月</a:t>
            </a:r>
            <a:r>
              <a:rPr lang="en-US" altLang="ja-JP" sz="2800" dirty="0"/>
              <a:t>13</a:t>
            </a:r>
            <a:r>
              <a:rPr lang="ja-JP" altLang="en-US" sz="2800"/>
              <a:t>日午前</a:t>
            </a:r>
            <a:r>
              <a:rPr lang="en-US" altLang="ja-JP" sz="2800" dirty="0"/>
              <a:t>7</a:t>
            </a:r>
            <a:r>
              <a:rPr lang="ja-JP" altLang="en-US" sz="2800"/>
              <a:t>時</a:t>
            </a:r>
            <a:r>
              <a:rPr lang="en-US" altLang="ja-JP" sz="2800" dirty="0"/>
              <a:t>10</a:t>
            </a:r>
            <a:r>
              <a:rPr lang="ja-JP" altLang="en-US" sz="2800"/>
              <a:t>分</a:t>
            </a:r>
            <a:r>
              <a:rPr lang="en-US" altLang="ja-JP" sz="2800" dirty="0"/>
              <a:t> </a:t>
            </a:r>
            <a:r>
              <a:rPr lang="en-US" altLang="ja-JP" sz="3600" dirty="0">
                <a:solidFill>
                  <a:srgbClr val="FF0000"/>
                </a:solidFill>
              </a:rPr>
              <a:t>30.6m</a:t>
            </a:r>
            <a:endParaRPr lang="ja-JP" altLang="en-US" sz="2800" dirty="0">
              <a:solidFill>
                <a:srgbClr val="FF0000"/>
              </a:solidFill>
            </a:endParaRPr>
          </a:p>
        </p:txBody>
      </p:sp>
      <p:sp>
        <p:nvSpPr>
          <p:cNvPr id="16388" name="スライド番号プレースホルダー 3">
            <a:extLst>
              <a:ext uri="{FF2B5EF4-FFF2-40B4-BE49-F238E27FC236}">
                <a16:creationId xmlns:a16="http://schemas.microsoft.com/office/drawing/2014/main" id="{ACC20973-3056-BB4F-8CDB-A899F76A962B}"/>
              </a:ext>
            </a:extLst>
          </p:cNvPr>
          <p:cNvSpPr>
            <a:spLocks noGrp="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8D36A13F-CCF5-974C-8DF3-B51C6AAD19A0}" type="slidenum">
              <a:rPr kumimoji="0" lang="en-US" altLang="ja-JP" sz="1200">
                <a:latin typeface="Arial" panose="020B0604020202020204" pitchFamily="34" charset="0"/>
              </a:rPr>
              <a:pPr/>
              <a:t>14</a:t>
            </a:fld>
            <a:endParaRPr kumimoji="0" lang="en-US" altLang="ja-JP" sz="1200">
              <a:latin typeface="Arial" panose="020B0604020202020204" pitchFamily="34" charset="0"/>
            </a:endParaRPr>
          </a:p>
        </p:txBody>
      </p:sp>
      <p:pic>
        <p:nvPicPr>
          <p:cNvPr id="28676" name="Picture 2" descr="http://userdisk.webry.biglobe.ne.jp/008/850/01/N000/000/007/123224296013916327088__040101.jpg">
            <a:extLst>
              <a:ext uri="{FF2B5EF4-FFF2-40B4-BE49-F238E27FC236}">
                <a16:creationId xmlns:a16="http://schemas.microsoft.com/office/drawing/2014/main" id="{E74BAF3E-55A7-F248-A253-E41E9831AE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5244"/>
          <a:stretch/>
        </p:blipFill>
        <p:spPr bwMode="auto">
          <a:xfrm>
            <a:off x="1893208" y="1521500"/>
            <a:ext cx="8317593" cy="454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8D72E41B-EF37-2942-A491-915F910254C4}"/>
              </a:ext>
            </a:extLst>
          </p:cNvPr>
          <p:cNvGrpSpPr/>
          <p:nvPr/>
        </p:nvGrpSpPr>
        <p:grpSpPr>
          <a:xfrm>
            <a:off x="2014659" y="3762611"/>
            <a:ext cx="1733206" cy="1727323"/>
            <a:chOff x="392685" y="3354385"/>
            <a:chExt cx="1733206" cy="1727323"/>
          </a:xfrm>
        </p:grpSpPr>
        <p:pic>
          <p:nvPicPr>
            <p:cNvPr id="28677" name="図 4">
              <a:extLst>
                <a:ext uri="{FF2B5EF4-FFF2-40B4-BE49-F238E27FC236}">
                  <a16:creationId xmlns:a16="http://schemas.microsoft.com/office/drawing/2014/main" id="{BB1A4A32-8AF4-0745-9FE8-A61E97948FA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7591"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5">
              <a:extLst>
                <a:ext uri="{FF2B5EF4-FFF2-40B4-BE49-F238E27FC236}">
                  <a16:creationId xmlns:a16="http://schemas.microsoft.com/office/drawing/2014/main" id="{C6EFE3BC-EC24-364F-ACB2-25ADDE9100E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4938"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図 6">
              <a:extLst>
                <a:ext uri="{FF2B5EF4-FFF2-40B4-BE49-F238E27FC236}">
                  <a16:creationId xmlns:a16="http://schemas.microsoft.com/office/drawing/2014/main" id="{095506B5-9DB1-E543-8FE5-A25A29E1267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9524" y="3373206"/>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図 7">
              <a:extLst>
                <a:ext uri="{FF2B5EF4-FFF2-40B4-BE49-F238E27FC236}">
                  <a16:creationId xmlns:a16="http://schemas.microsoft.com/office/drawing/2014/main" id="{C3FAF643-EF99-2641-B918-FE27CB4A602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685" y="3392608"/>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図 8">
              <a:extLst>
                <a:ext uri="{FF2B5EF4-FFF2-40B4-BE49-F238E27FC236}">
                  <a16:creationId xmlns:a16="http://schemas.microsoft.com/office/drawing/2014/main" id="{EB58348D-B3DE-2C4C-9346-00576406E4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8327" y="3449653"/>
              <a:ext cx="351631" cy="161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テキスト ボックス 2">
            <a:extLst>
              <a:ext uri="{FF2B5EF4-FFF2-40B4-BE49-F238E27FC236}">
                <a16:creationId xmlns:a16="http://schemas.microsoft.com/office/drawing/2014/main" id="{2CEF0D82-A33D-F146-8A79-A6F259588604}"/>
              </a:ext>
            </a:extLst>
          </p:cNvPr>
          <p:cNvSpPr txBox="1"/>
          <p:nvPr/>
        </p:nvSpPr>
        <p:spPr>
          <a:xfrm>
            <a:off x="2392364" y="6070594"/>
            <a:ext cx="7906497" cy="646331"/>
          </a:xfrm>
          <a:prstGeom prst="rect">
            <a:avLst/>
          </a:prstGeom>
          <a:noFill/>
        </p:spPr>
        <p:txBody>
          <a:bodyPr wrap="square" rtlCol="0">
            <a:spAutoFit/>
          </a:bodyPr>
          <a:lstStyle/>
          <a:p>
            <a:r>
              <a:rPr lang="ja-JP" altLang="en-US"/>
              <a:t>参照元：国土交通省　国土技術政策総合研究所　津波被害の概要</a:t>
            </a:r>
            <a:r>
              <a:rPr lang="en" altLang="ja-JP" dirty="0"/>
              <a:t>http://</a:t>
            </a:r>
            <a:r>
              <a:rPr lang="en" altLang="ja-JP" dirty="0" err="1"/>
              <a:t>www.nilim.go.jp</a:t>
            </a:r>
            <a:r>
              <a:rPr lang="en" altLang="ja-JP" dirty="0"/>
              <a:t>/lab/</a:t>
            </a:r>
            <a:r>
              <a:rPr lang="en" altLang="ja-JP" dirty="0" err="1"/>
              <a:t>bcg</a:t>
            </a:r>
            <a:r>
              <a:rPr lang="en" altLang="ja-JP" dirty="0"/>
              <a:t>/</a:t>
            </a:r>
            <a:r>
              <a:rPr lang="en" altLang="ja-JP" dirty="0" err="1"/>
              <a:t>siryou</a:t>
            </a:r>
            <a:r>
              <a:rPr lang="en" altLang="ja-JP" dirty="0"/>
              <a:t>/</a:t>
            </a:r>
            <a:r>
              <a:rPr lang="en" altLang="ja-JP" dirty="0" err="1"/>
              <a:t>tnn</a:t>
            </a:r>
            <a:r>
              <a:rPr lang="en" altLang="ja-JP" dirty="0"/>
              <a:t>/tnn0582pdf/ks058205.pdf</a:t>
            </a:r>
            <a:endParaRPr lang="ja-JP" altLang="en-US"/>
          </a:p>
        </p:txBody>
      </p:sp>
      <p:sp>
        <p:nvSpPr>
          <p:cNvPr id="12" name="タイトル 1">
            <a:extLst>
              <a:ext uri="{FF2B5EF4-FFF2-40B4-BE49-F238E27FC236}">
                <a16:creationId xmlns:a16="http://schemas.microsoft.com/office/drawing/2014/main" id="{FD4C20B8-A31C-F141-8486-A6A366B875ED}"/>
              </a:ext>
            </a:extLst>
          </p:cNvPr>
          <p:cNvSpPr txBox="1">
            <a:spLocks/>
          </p:cNvSpPr>
          <p:nvPr/>
        </p:nvSpPr>
        <p:spPr bwMode="auto">
          <a:xfrm>
            <a:off x="193430" y="772984"/>
            <a:ext cx="10251831" cy="7102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defRPr/>
            </a:pPr>
            <a:r>
              <a:rPr lang="ja-JP" altLang="en-US" sz="3200">
                <a:cs typeface="+mj-cs"/>
              </a:rPr>
              <a:t>東日本大震災の津波は最高到達点</a:t>
            </a:r>
            <a:r>
              <a:rPr lang="en-US" altLang="ja-JP" sz="3200" dirty="0">
                <a:solidFill>
                  <a:srgbClr val="FF0000"/>
                </a:solidFill>
                <a:cs typeface="+mj-cs"/>
              </a:rPr>
              <a:t>40.5m</a:t>
            </a:r>
            <a:r>
              <a:rPr lang="ja-JP" altLang="en-US" sz="1400">
                <a:cs typeface="+mj-cs"/>
              </a:rPr>
              <a:t>（</a:t>
            </a:r>
            <a:r>
              <a:rPr lang="ja-JP" altLang="en-US" sz="1400"/>
              <a:t>全国津波合同調査グループ</a:t>
            </a:r>
            <a:r>
              <a:rPr lang="ja-JP" altLang="en-US" sz="1400">
                <a:cs typeface="+mj-cs"/>
              </a:rPr>
              <a:t>）</a:t>
            </a:r>
            <a:endParaRPr lang="ja-JP" altLang="en-US" sz="1000" dirty="0">
              <a:cs typeface="+mj-cs"/>
            </a:endParaRPr>
          </a:p>
        </p:txBody>
      </p:sp>
      <p:sp>
        <p:nvSpPr>
          <p:cNvPr id="14" name="円形吹き出し 13">
            <a:extLst>
              <a:ext uri="{FF2B5EF4-FFF2-40B4-BE49-F238E27FC236}">
                <a16:creationId xmlns:a16="http://schemas.microsoft.com/office/drawing/2014/main" id="{E348D8E4-A8A0-E947-90E8-D970585FB090}"/>
              </a:ext>
            </a:extLst>
          </p:cNvPr>
          <p:cNvSpPr/>
          <p:nvPr/>
        </p:nvSpPr>
        <p:spPr>
          <a:xfrm>
            <a:off x="10122807" y="19640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地震津波</a:t>
            </a:r>
          </a:p>
        </p:txBody>
      </p:sp>
    </p:spTree>
    <p:extLst>
      <p:ext uri="{BB962C8B-B14F-4D97-AF65-F5344CB8AC3E}">
        <p14:creationId xmlns:p14="http://schemas.microsoft.com/office/powerpoint/2010/main" val="323316089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番号プレースホルダー 4">
            <a:extLst>
              <a:ext uri="{FF2B5EF4-FFF2-40B4-BE49-F238E27FC236}">
                <a16:creationId xmlns:a16="http://schemas.microsoft.com/office/drawing/2014/main" id="{D0B3203B-7C83-C849-9A9E-4C2953184961}"/>
              </a:ext>
            </a:extLst>
          </p:cNvPr>
          <p:cNvSpPr>
            <a:spLocks noGrp="1"/>
          </p:cNvSpPr>
          <p:nvPr>
            <p:ph type="sldNum" sz="quarter" idx="12"/>
          </p:nvPr>
        </p:nvSpPr>
        <p:spPr>
          <a:xfrm>
            <a:off x="4648200" y="6356351"/>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B7B7358C-E604-7B4B-AED3-580B952607BD}" type="slidenum">
              <a:rPr kumimoji="0" lang="en-US" altLang="ja-JP" sz="1200">
                <a:latin typeface="Arial" panose="020B0604020202020204" pitchFamily="34" charset="0"/>
              </a:rPr>
              <a:pPr algn="ctr"/>
              <a:t>15</a:t>
            </a:fld>
            <a:endParaRPr kumimoji="0" lang="en-US" altLang="ja-JP" sz="1200">
              <a:latin typeface="Arial" panose="020B0604020202020204" pitchFamily="34" charset="0"/>
            </a:endParaRPr>
          </a:p>
        </p:txBody>
      </p:sp>
      <p:pic>
        <p:nvPicPr>
          <p:cNvPr id="3" name="図 2">
            <a:extLst>
              <a:ext uri="{FF2B5EF4-FFF2-40B4-BE49-F238E27FC236}">
                <a16:creationId xmlns:a16="http://schemas.microsoft.com/office/drawing/2014/main" id="{154BE7D5-9052-C644-A84B-D843C76BCEB3}"/>
              </a:ext>
            </a:extLst>
          </p:cNvPr>
          <p:cNvPicPr>
            <a:picLocks noChangeAspect="1"/>
          </p:cNvPicPr>
          <p:nvPr/>
        </p:nvPicPr>
        <p:blipFill>
          <a:blip r:embed="rId2"/>
          <a:stretch>
            <a:fillRect/>
          </a:stretch>
        </p:blipFill>
        <p:spPr>
          <a:xfrm>
            <a:off x="1883884" y="0"/>
            <a:ext cx="7240891" cy="6858000"/>
          </a:xfrm>
          <a:prstGeom prst="rect">
            <a:avLst/>
          </a:prstGeom>
        </p:spPr>
      </p:pic>
      <p:sp>
        <p:nvSpPr>
          <p:cNvPr id="4" name="テキスト ボックス 3">
            <a:extLst>
              <a:ext uri="{FF2B5EF4-FFF2-40B4-BE49-F238E27FC236}">
                <a16:creationId xmlns:a16="http://schemas.microsoft.com/office/drawing/2014/main" id="{236097BA-9E34-BC4F-935E-2B089765938E}"/>
              </a:ext>
            </a:extLst>
          </p:cNvPr>
          <p:cNvSpPr txBox="1"/>
          <p:nvPr/>
        </p:nvSpPr>
        <p:spPr>
          <a:xfrm>
            <a:off x="9542366" y="448409"/>
            <a:ext cx="892552" cy="5837495"/>
          </a:xfrm>
          <a:prstGeom prst="rect">
            <a:avLst/>
          </a:prstGeom>
          <a:noFill/>
        </p:spPr>
        <p:txBody>
          <a:bodyPr vert="eaVert" wrap="none" rtlCol="0">
            <a:spAutoFit/>
          </a:bodyPr>
          <a:lstStyle/>
          <a:p>
            <a:r>
              <a:rPr lang="ja-JP" altLang="en-US" sz="2800">
                <a:effectLst>
                  <a:outerShdw blurRad="38100" dist="38100" dir="2700000" algn="tl">
                    <a:srgbClr val="000000"/>
                  </a:outerShdw>
                </a:effectLst>
                <a:latin typeface="HGP創英角ﾎﾟｯﾌﾟ体" pitchFamily="50" charset="-128"/>
                <a:ea typeface="HGP創英角ﾎﾟｯﾌﾟ体" pitchFamily="50" charset="-128"/>
              </a:rPr>
              <a:t>東日本大震災コンビナート爆発火災</a:t>
            </a:r>
            <a:endParaRPr lang="en-US" altLang="ja-JP" sz="2800" dirty="0">
              <a:effectLst>
                <a:outerShdw blurRad="38100" dist="38100" dir="2700000" algn="tl">
                  <a:srgbClr val="000000"/>
                </a:outerShdw>
              </a:effectLst>
              <a:latin typeface="HGP創英角ﾎﾟｯﾌﾟ体" pitchFamily="50" charset="-128"/>
              <a:ea typeface="HGP創英角ﾎﾟｯﾌﾟ体" pitchFamily="50" charset="-128"/>
            </a:endParaRPr>
          </a:p>
          <a:p>
            <a:r>
              <a:rPr lang="ja-JP" altLang="en-US">
                <a:effectLst>
                  <a:outerShdw blurRad="38100" dist="38100" dir="2700000" algn="tl">
                    <a:srgbClr val="000000"/>
                  </a:outerShdw>
                </a:effectLst>
                <a:ea typeface="HGP創英角ﾎﾟｯﾌﾟ体" pitchFamily="50" charset="-128"/>
              </a:rPr>
              <a:t>参照元：消防庁　東日本大震災記録集　写真集</a:t>
            </a:r>
            <a:endParaRPr lang="en-US" altLang="ja-JP" dirty="0">
              <a:effectLst>
                <a:outerShdw blurRad="38100" dist="38100" dir="2700000" algn="tl">
                  <a:srgbClr val="000000"/>
                </a:outerShdw>
              </a:effectLst>
              <a:ea typeface="HGP創英角ﾎﾟｯﾌﾟ体" pitchFamily="50" charset="-128"/>
            </a:endParaRPr>
          </a:p>
        </p:txBody>
      </p:sp>
    </p:spTree>
    <p:extLst>
      <p:ext uri="{BB962C8B-B14F-4D97-AF65-F5344CB8AC3E}">
        <p14:creationId xmlns:p14="http://schemas.microsoft.com/office/powerpoint/2010/main" val="17804092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6F00844-5C23-AB47-94A1-D05FF711A1D1}"/>
              </a:ext>
            </a:extLst>
          </p:cNvPr>
          <p:cNvSpPr>
            <a:spLocks noGrp="1"/>
          </p:cNvSpPr>
          <p:nvPr>
            <p:ph type="sldNum" sz="quarter" idx="12"/>
          </p:nvPr>
        </p:nvSpPr>
        <p:spPr/>
        <p:txBody>
          <a:bodyPr/>
          <a:lstStyle/>
          <a:p>
            <a:fld id="{28A24196-8E62-D542-81A5-64F1992FD861}" type="slidenum">
              <a:rPr lang="ja-JP" altLang="en-US" smtClean="0"/>
              <a:pPr/>
              <a:t>16</a:t>
            </a:fld>
            <a:endParaRPr lang="ja-JP" altLang="en-US"/>
          </a:p>
        </p:txBody>
      </p:sp>
      <p:pic>
        <p:nvPicPr>
          <p:cNvPr id="6" name="図 5">
            <a:extLst>
              <a:ext uri="{FF2B5EF4-FFF2-40B4-BE49-F238E27FC236}">
                <a16:creationId xmlns:a16="http://schemas.microsoft.com/office/drawing/2014/main" id="{E0DC0F7A-DAB3-B647-9122-5D29C93AAF32}"/>
              </a:ext>
            </a:extLst>
          </p:cNvPr>
          <p:cNvPicPr>
            <a:picLocks noChangeAspect="1"/>
          </p:cNvPicPr>
          <p:nvPr/>
        </p:nvPicPr>
        <p:blipFill>
          <a:blip r:embed="rId2"/>
          <a:stretch>
            <a:fillRect/>
          </a:stretch>
        </p:blipFill>
        <p:spPr>
          <a:xfrm>
            <a:off x="1524000" y="1190394"/>
            <a:ext cx="9144000" cy="5393203"/>
          </a:xfrm>
          <a:prstGeom prst="rect">
            <a:avLst/>
          </a:prstGeom>
        </p:spPr>
      </p:pic>
      <p:sp>
        <p:nvSpPr>
          <p:cNvPr id="7" name="タイトル 1">
            <a:extLst>
              <a:ext uri="{FF2B5EF4-FFF2-40B4-BE49-F238E27FC236}">
                <a16:creationId xmlns:a16="http://schemas.microsoft.com/office/drawing/2014/main" id="{4C1291D6-591A-2042-A231-B56E28BC563D}"/>
              </a:ext>
            </a:extLst>
          </p:cNvPr>
          <p:cNvSpPr>
            <a:spLocks noGrp="1"/>
          </p:cNvSpPr>
          <p:nvPr>
            <p:ph type="title"/>
          </p:nvPr>
        </p:nvSpPr>
        <p:spPr>
          <a:xfrm>
            <a:off x="838200" y="274638"/>
            <a:ext cx="9372600" cy="1143000"/>
          </a:xfrm>
        </p:spPr>
        <p:txBody>
          <a:bodyPr/>
          <a:lstStyle/>
          <a:p>
            <a:r>
              <a:rPr lang="ja-JP" altLang="en-US" sz="3200"/>
              <a:t>埋立地の液状化参照元：浦安震災アーカイブ</a:t>
            </a:r>
          </a:p>
        </p:txBody>
      </p:sp>
      <p:sp>
        <p:nvSpPr>
          <p:cNvPr id="2" name="動作設定ボタン: 進む/次へ 1">
            <a:hlinkClick r:id="rId3" highlightClick="1"/>
            <a:extLst>
              <a:ext uri="{FF2B5EF4-FFF2-40B4-BE49-F238E27FC236}">
                <a16:creationId xmlns:a16="http://schemas.microsoft.com/office/drawing/2014/main" id="{1253E749-E2DC-1A4F-800A-0D33F257AAF5}"/>
              </a:ext>
            </a:extLst>
          </p:cNvPr>
          <p:cNvSpPr/>
          <p:nvPr/>
        </p:nvSpPr>
        <p:spPr>
          <a:xfrm>
            <a:off x="10972800" y="541867"/>
            <a:ext cx="745067" cy="87577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1371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402862-58E0-C648-ACBE-917838FC6949}"/>
              </a:ext>
            </a:extLst>
          </p:cNvPr>
          <p:cNvSpPr>
            <a:spLocks noGrp="1"/>
          </p:cNvSpPr>
          <p:nvPr>
            <p:ph type="title"/>
          </p:nvPr>
        </p:nvSpPr>
        <p:spPr>
          <a:xfrm>
            <a:off x="838199" y="197610"/>
            <a:ext cx="10515600" cy="1325563"/>
          </a:xfrm>
          <a:ln>
            <a:solidFill>
              <a:schemeClr val="accent1"/>
            </a:solidFill>
          </a:ln>
        </p:spPr>
        <p:txBody>
          <a:bodyPr/>
          <a:lstStyle/>
          <a:p>
            <a:r>
              <a:rPr lang="ja-JP" altLang="en-US"/>
              <a:t>平成３０</a:t>
            </a:r>
            <a:r>
              <a:rPr kumimoji="1" lang="ja-JP" altLang="en-US"/>
              <a:t>年９月４日　台風</a:t>
            </a:r>
            <a:r>
              <a:rPr lang="ja-JP" altLang="en-US"/>
              <a:t>２１</a:t>
            </a:r>
            <a:r>
              <a:rPr kumimoji="1" lang="ja-JP" altLang="en-US"/>
              <a:t>号</a:t>
            </a:r>
          </a:p>
        </p:txBody>
      </p:sp>
      <p:sp>
        <p:nvSpPr>
          <p:cNvPr id="4" name="スライド番号プレースホルダー 3">
            <a:extLst>
              <a:ext uri="{FF2B5EF4-FFF2-40B4-BE49-F238E27FC236}">
                <a16:creationId xmlns:a16="http://schemas.microsoft.com/office/drawing/2014/main" id="{53DEDD2A-B65F-0147-85F5-DF9CEB79BB1A}"/>
              </a:ext>
            </a:extLst>
          </p:cNvPr>
          <p:cNvSpPr>
            <a:spLocks noGrp="1"/>
          </p:cNvSpPr>
          <p:nvPr>
            <p:ph type="sldNum" sz="quarter" idx="12"/>
          </p:nvPr>
        </p:nvSpPr>
        <p:spPr/>
        <p:txBody>
          <a:bodyPr/>
          <a:lstStyle/>
          <a:p>
            <a:fld id="{0D17C488-F24E-F54A-9419-422FE66354AA}" type="slidenum">
              <a:rPr lang="ja-JP" altLang="en-US" smtClean="0"/>
              <a:pPr/>
              <a:t>17</a:t>
            </a:fld>
            <a:endParaRPr lang="ja-JP" altLang="en-US"/>
          </a:p>
        </p:txBody>
      </p:sp>
      <p:sp>
        <p:nvSpPr>
          <p:cNvPr id="6" name="テキスト ボックス 5">
            <a:extLst>
              <a:ext uri="{FF2B5EF4-FFF2-40B4-BE49-F238E27FC236}">
                <a16:creationId xmlns:a16="http://schemas.microsoft.com/office/drawing/2014/main" id="{B599DBAA-9032-7A4F-9ACB-99207257A330}"/>
              </a:ext>
            </a:extLst>
          </p:cNvPr>
          <p:cNvSpPr txBox="1"/>
          <p:nvPr/>
        </p:nvSpPr>
        <p:spPr>
          <a:xfrm>
            <a:off x="5589814" y="1975758"/>
            <a:ext cx="5763985" cy="3539430"/>
          </a:xfrm>
          <a:prstGeom prst="rect">
            <a:avLst/>
          </a:prstGeom>
          <a:noFill/>
          <a:ln>
            <a:solidFill>
              <a:schemeClr val="accent1"/>
            </a:solidFill>
          </a:ln>
        </p:spPr>
        <p:txBody>
          <a:bodyPr wrap="square" rtlCol="0">
            <a:spAutoFit/>
          </a:bodyPr>
          <a:lstStyle/>
          <a:p>
            <a:r>
              <a:rPr lang="ja-JP" altLang="en-US" sz="3200"/>
              <a:t>西日本に大打撃を与えました。</a:t>
            </a:r>
            <a:endParaRPr lang="en-US" altLang="ja-JP" sz="3200" dirty="0"/>
          </a:p>
          <a:p>
            <a:r>
              <a:rPr lang="ja-JP" altLang="en-US" sz="3200"/>
              <a:t>死者：１４名</a:t>
            </a:r>
            <a:endParaRPr lang="en-US" altLang="ja-JP" sz="3200" dirty="0"/>
          </a:p>
          <a:p>
            <a:r>
              <a:rPr lang="ja-JP" altLang="en-US" sz="3200"/>
              <a:t>気圧：ヘクトパスカル</a:t>
            </a:r>
            <a:endParaRPr lang="en-US" altLang="ja-JP" sz="3200" dirty="0"/>
          </a:p>
          <a:p>
            <a:r>
              <a:rPr lang="ja-JP" altLang="en-US" sz="3200"/>
              <a:t>　　　　　９１５ </a:t>
            </a:r>
            <a:r>
              <a:rPr lang="en" altLang="ja-JP" sz="3200" dirty="0" err="1"/>
              <a:t>hPa</a:t>
            </a:r>
            <a:endParaRPr lang="en" altLang="ja-JP" sz="3200" dirty="0"/>
          </a:p>
          <a:p>
            <a:r>
              <a:rPr lang="ja-JP" altLang="en-US" sz="3200"/>
              <a:t>最大風速　５５</a:t>
            </a:r>
            <a:r>
              <a:rPr lang="en-US" altLang="ja-JP" sz="3200" dirty="0"/>
              <a:t>m/</a:t>
            </a:r>
            <a:r>
              <a:rPr lang="ja-JP" altLang="en-US" sz="3200"/>
              <a:t>秒</a:t>
            </a:r>
            <a:endParaRPr lang="en-US" altLang="ja-JP" sz="3200" dirty="0"/>
          </a:p>
          <a:p>
            <a:r>
              <a:rPr lang="ja-JP" altLang="en-US" sz="3200"/>
              <a:t>　　　　　　　＝１９８</a:t>
            </a:r>
            <a:r>
              <a:rPr lang="en-US" altLang="ja-JP" sz="3200" dirty="0"/>
              <a:t>km/h</a:t>
            </a:r>
            <a:endParaRPr lang="ja-JP" altLang="en-US" sz="3200"/>
          </a:p>
        </p:txBody>
      </p:sp>
      <p:pic>
        <p:nvPicPr>
          <p:cNvPr id="3" name="図 2">
            <a:extLst>
              <a:ext uri="{FF2B5EF4-FFF2-40B4-BE49-F238E27FC236}">
                <a16:creationId xmlns:a16="http://schemas.microsoft.com/office/drawing/2014/main" id="{9A0CA56B-3007-D84E-929C-0885D9203513}"/>
              </a:ext>
            </a:extLst>
          </p:cNvPr>
          <p:cNvPicPr>
            <a:picLocks noChangeAspect="1"/>
          </p:cNvPicPr>
          <p:nvPr/>
        </p:nvPicPr>
        <p:blipFill>
          <a:blip r:embed="rId2"/>
          <a:stretch>
            <a:fillRect/>
          </a:stretch>
        </p:blipFill>
        <p:spPr>
          <a:xfrm>
            <a:off x="1981200" y="1701554"/>
            <a:ext cx="3277136" cy="4370881"/>
          </a:xfrm>
          <a:prstGeom prst="rect">
            <a:avLst/>
          </a:prstGeom>
        </p:spPr>
      </p:pic>
    </p:spTree>
    <p:extLst>
      <p:ext uri="{BB962C8B-B14F-4D97-AF65-F5344CB8AC3E}">
        <p14:creationId xmlns:p14="http://schemas.microsoft.com/office/powerpoint/2010/main" val="533882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402862-58E0-C648-ACBE-917838FC6949}"/>
              </a:ext>
            </a:extLst>
          </p:cNvPr>
          <p:cNvSpPr>
            <a:spLocks noGrp="1"/>
          </p:cNvSpPr>
          <p:nvPr>
            <p:ph type="title"/>
          </p:nvPr>
        </p:nvSpPr>
        <p:spPr>
          <a:xfrm>
            <a:off x="838200" y="85608"/>
            <a:ext cx="10515600" cy="1325563"/>
          </a:xfrm>
          <a:ln>
            <a:solidFill>
              <a:schemeClr val="accent1"/>
            </a:solidFill>
          </a:ln>
        </p:spPr>
        <p:txBody>
          <a:bodyPr/>
          <a:lstStyle/>
          <a:p>
            <a:r>
              <a:rPr kumimoji="1" lang="ja-JP" altLang="en-US"/>
              <a:t>令和元年９月９日　台風１５号</a:t>
            </a:r>
          </a:p>
        </p:txBody>
      </p:sp>
      <p:pic>
        <p:nvPicPr>
          <p:cNvPr id="5" name="コンテンツ プレースホルダー 4">
            <a:extLst>
              <a:ext uri="{FF2B5EF4-FFF2-40B4-BE49-F238E27FC236}">
                <a16:creationId xmlns:a16="http://schemas.microsoft.com/office/drawing/2014/main" id="{64EEA38F-04F5-DD47-8758-AAFFF615EB43}"/>
              </a:ext>
            </a:extLst>
          </p:cNvPr>
          <p:cNvPicPr>
            <a:picLocks noGrp="1" noChangeAspect="1"/>
          </p:cNvPicPr>
          <p:nvPr>
            <p:ph idx="1"/>
          </p:nvPr>
        </p:nvPicPr>
        <p:blipFill>
          <a:blip r:embed="rId2"/>
          <a:stretch>
            <a:fillRect/>
          </a:stretch>
        </p:blipFill>
        <p:spPr>
          <a:xfrm>
            <a:off x="1981200" y="1632573"/>
            <a:ext cx="3327400" cy="4225798"/>
          </a:xfrm>
          <a:prstGeom prst="rect">
            <a:avLst/>
          </a:prstGeom>
        </p:spPr>
      </p:pic>
      <p:sp>
        <p:nvSpPr>
          <p:cNvPr id="4" name="スライド番号プレースホルダー 3">
            <a:extLst>
              <a:ext uri="{FF2B5EF4-FFF2-40B4-BE49-F238E27FC236}">
                <a16:creationId xmlns:a16="http://schemas.microsoft.com/office/drawing/2014/main" id="{53DEDD2A-B65F-0147-85F5-DF9CEB79BB1A}"/>
              </a:ext>
            </a:extLst>
          </p:cNvPr>
          <p:cNvSpPr>
            <a:spLocks noGrp="1"/>
          </p:cNvSpPr>
          <p:nvPr>
            <p:ph type="sldNum" sz="quarter" idx="12"/>
          </p:nvPr>
        </p:nvSpPr>
        <p:spPr/>
        <p:txBody>
          <a:bodyPr/>
          <a:lstStyle/>
          <a:p>
            <a:fld id="{0D17C488-F24E-F54A-9419-422FE66354AA}" type="slidenum">
              <a:rPr lang="ja-JP" altLang="en-US" smtClean="0"/>
              <a:pPr/>
              <a:t>18</a:t>
            </a:fld>
            <a:endParaRPr lang="ja-JP" altLang="en-US"/>
          </a:p>
        </p:txBody>
      </p:sp>
      <p:sp>
        <p:nvSpPr>
          <p:cNvPr id="6" name="テキスト ボックス 5">
            <a:extLst>
              <a:ext uri="{FF2B5EF4-FFF2-40B4-BE49-F238E27FC236}">
                <a16:creationId xmlns:a16="http://schemas.microsoft.com/office/drawing/2014/main" id="{B599DBAA-9032-7A4F-9ACB-99207257A330}"/>
              </a:ext>
            </a:extLst>
          </p:cNvPr>
          <p:cNvSpPr txBox="1"/>
          <p:nvPr/>
        </p:nvSpPr>
        <p:spPr>
          <a:xfrm>
            <a:off x="5589814" y="1975758"/>
            <a:ext cx="5763985" cy="3539430"/>
          </a:xfrm>
          <a:prstGeom prst="rect">
            <a:avLst/>
          </a:prstGeom>
          <a:noFill/>
          <a:ln>
            <a:solidFill>
              <a:schemeClr val="accent1"/>
            </a:solidFill>
          </a:ln>
        </p:spPr>
        <p:txBody>
          <a:bodyPr wrap="square" rtlCol="0">
            <a:spAutoFit/>
          </a:bodyPr>
          <a:lstStyle/>
          <a:p>
            <a:r>
              <a:rPr lang="ja-JP" altLang="en-US" sz="3200"/>
              <a:t>神奈川・千葉に停電などの大打撃を与えました。</a:t>
            </a:r>
            <a:endParaRPr lang="en-US" altLang="ja-JP" sz="3200" dirty="0"/>
          </a:p>
          <a:p>
            <a:r>
              <a:rPr lang="ja-JP" altLang="en-US" sz="3200"/>
              <a:t>死者：１名</a:t>
            </a:r>
            <a:endParaRPr lang="en-US" altLang="ja-JP" sz="3200" dirty="0"/>
          </a:p>
          <a:p>
            <a:r>
              <a:rPr lang="ja-JP" altLang="en-US" sz="3200"/>
              <a:t>気圧：ヘクトパスカル</a:t>
            </a:r>
            <a:endParaRPr lang="en-US" altLang="ja-JP" sz="3200" dirty="0"/>
          </a:p>
          <a:p>
            <a:r>
              <a:rPr lang="ja-JP" altLang="en-US" sz="3200"/>
              <a:t>　　　　　９５５ </a:t>
            </a:r>
            <a:r>
              <a:rPr lang="en" altLang="ja-JP" sz="3200" dirty="0" err="1"/>
              <a:t>hPa</a:t>
            </a:r>
            <a:endParaRPr lang="en" altLang="ja-JP" sz="3200" dirty="0"/>
          </a:p>
          <a:p>
            <a:r>
              <a:rPr lang="ja-JP" altLang="en-US" sz="3200"/>
              <a:t>最大風速　４５</a:t>
            </a:r>
            <a:r>
              <a:rPr lang="en-US" altLang="ja-JP" sz="3200" dirty="0"/>
              <a:t>m/</a:t>
            </a:r>
            <a:r>
              <a:rPr lang="ja-JP" altLang="en-US" sz="3200"/>
              <a:t>秒</a:t>
            </a:r>
            <a:endParaRPr lang="en-US" altLang="ja-JP" sz="3200" dirty="0"/>
          </a:p>
          <a:p>
            <a:r>
              <a:rPr lang="ja-JP" altLang="en-US" sz="3200"/>
              <a:t>　　　　　　　＝１６２</a:t>
            </a:r>
            <a:r>
              <a:rPr lang="en-US" altLang="ja-JP" sz="3200" dirty="0"/>
              <a:t>km/h</a:t>
            </a:r>
            <a:endParaRPr lang="ja-JP" altLang="en-US" sz="3200"/>
          </a:p>
        </p:txBody>
      </p:sp>
    </p:spTree>
    <p:extLst>
      <p:ext uri="{BB962C8B-B14F-4D97-AF65-F5344CB8AC3E}">
        <p14:creationId xmlns:p14="http://schemas.microsoft.com/office/powerpoint/2010/main" val="4098798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402862-58E0-C648-ACBE-917838FC6949}"/>
              </a:ext>
            </a:extLst>
          </p:cNvPr>
          <p:cNvSpPr>
            <a:spLocks noGrp="1"/>
          </p:cNvSpPr>
          <p:nvPr>
            <p:ph type="title"/>
          </p:nvPr>
        </p:nvSpPr>
        <p:spPr>
          <a:xfrm>
            <a:off x="838200" y="48230"/>
            <a:ext cx="10515600" cy="1325563"/>
          </a:xfrm>
          <a:ln>
            <a:solidFill>
              <a:schemeClr val="accent1"/>
            </a:solidFill>
          </a:ln>
        </p:spPr>
        <p:txBody>
          <a:bodyPr/>
          <a:lstStyle/>
          <a:p>
            <a:r>
              <a:rPr kumimoji="1" lang="ja-JP" altLang="en-US"/>
              <a:t>令和元年１０月１２日　台風１９号</a:t>
            </a:r>
          </a:p>
        </p:txBody>
      </p:sp>
      <p:sp>
        <p:nvSpPr>
          <p:cNvPr id="4" name="スライド番号プレースホルダー 3">
            <a:extLst>
              <a:ext uri="{FF2B5EF4-FFF2-40B4-BE49-F238E27FC236}">
                <a16:creationId xmlns:a16="http://schemas.microsoft.com/office/drawing/2014/main" id="{53DEDD2A-B65F-0147-85F5-DF9CEB79BB1A}"/>
              </a:ext>
            </a:extLst>
          </p:cNvPr>
          <p:cNvSpPr>
            <a:spLocks noGrp="1"/>
          </p:cNvSpPr>
          <p:nvPr>
            <p:ph type="sldNum" sz="quarter" idx="12"/>
          </p:nvPr>
        </p:nvSpPr>
        <p:spPr/>
        <p:txBody>
          <a:bodyPr/>
          <a:lstStyle/>
          <a:p>
            <a:fld id="{0D17C488-F24E-F54A-9419-422FE66354AA}" type="slidenum">
              <a:rPr lang="ja-JP" altLang="en-US" smtClean="0"/>
              <a:pPr/>
              <a:t>19</a:t>
            </a:fld>
            <a:endParaRPr lang="ja-JP" altLang="en-US"/>
          </a:p>
        </p:txBody>
      </p:sp>
      <p:sp>
        <p:nvSpPr>
          <p:cNvPr id="6" name="テキスト ボックス 5">
            <a:extLst>
              <a:ext uri="{FF2B5EF4-FFF2-40B4-BE49-F238E27FC236}">
                <a16:creationId xmlns:a16="http://schemas.microsoft.com/office/drawing/2014/main" id="{B599DBAA-9032-7A4F-9ACB-99207257A330}"/>
              </a:ext>
            </a:extLst>
          </p:cNvPr>
          <p:cNvSpPr txBox="1"/>
          <p:nvPr/>
        </p:nvSpPr>
        <p:spPr>
          <a:xfrm>
            <a:off x="5488801" y="1690688"/>
            <a:ext cx="6243597" cy="4031873"/>
          </a:xfrm>
          <a:prstGeom prst="rect">
            <a:avLst/>
          </a:prstGeom>
          <a:noFill/>
          <a:ln>
            <a:solidFill>
              <a:schemeClr val="accent1"/>
            </a:solidFill>
          </a:ln>
        </p:spPr>
        <p:txBody>
          <a:bodyPr wrap="square" rtlCol="0">
            <a:spAutoFit/>
          </a:bodyPr>
          <a:lstStyle/>
          <a:p>
            <a:r>
              <a:rPr lang="ja-JP" altLang="en-US" sz="3200"/>
              <a:t>静岡・神奈川・千葉・長野・福島・宮城に停電などの大打撃を与えました。</a:t>
            </a:r>
            <a:endParaRPr lang="en-US" altLang="ja-JP" sz="3200" dirty="0"/>
          </a:p>
          <a:p>
            <a:r>
              <a:rPr lang="ja-JP" altLang="en-US" sz="3200"/>
              <a:t>死者：９８人</a:t>
            </a:r>
            <a:endParaRPr lang="en-US" altLang="ja-JP" sz="3200" dirty="0"/>
          </a:p>
          <a:p>
            <a:r>
              <a:rPr lang="ja-JP" altLang="en-US" sz="3200"/>
              <a:t>気圧：ヘクトパスカル</a:t>
            </a:r>
            <a:endParaRPr lang="en-US" altLang="ja-JP" sz="3200" dirty="0"/>
          </a:p>
          <a:p>
            <a:r>
              <a:rPr lang="ja-JP" altLang="en-US" sz="3200"/>
              <a:t>　　　　　９１５ </a:t>
            </a:r>
            <a:r>
              <a:rPr lang="en" altLang="ja-JP" sz="3200" dirty="0" err="1"/>
              <a:t>hPa</a:t>
            </a:r>
            <a:endParaRPr lang="en" altLang="ja-JP" sz="3200" dirty="0"/>
          </a:p>
          <a:p>
            <a:r>
              <a:rPr lang="ja-JP" altLang="en-US" sz="3200"/>
              <a:t>最大風速　５５</a:t>
            </a:r>
            <a:r>
              <a:rPr lang="en-US" altLang="ja-JP" sz="3200" dirty="0"/>
              <a:t>m/</a:t>
            </a:r>
            <a:r>
              <a:rPr lang="ja-JP" altLang="en-US" sz="3200"/>
              <a:t>秒</a:t>
            </a:r>
            <a:endParaRPr lang="en-US" altLang="ja-JP" sz="3200" dirty="0"/>
          </a:p>
          <a:p>
            <a:r>
              <a:rPr lang="ja-JP" altLang="en-US" sz="3200"/>
              <a:t>　　　　　　　＝１９８</a:t>
            </a:r>
            <a:r>
              <a:rPr lang="en-US" altLang="ja-JP" sz="3200" dirty="0"/>
              <a:t>km/h</a:t>
            </a:r>
            <a:endParaRPr lang="ja-JP" altLang="en-US" sz="3200"/>
          </a:p>
        </p:txBody>
      </p:sp>
      <p:pic>
        <p:nvPicPr>
          <p:cNvPr id="10" name="図 9">
            <a:extLst>
              <a:ext uri="{FF2B5EF4-FFF2-40B4-BE49-F238E27FC236}">
                <a16:creationId xmlns:a16="http://schemas.microsoft.com/office/drawing/2014/main" id="{49B3A1F7-B5B1-3D47-BE99-9BA852EF728E}"/>
              </a:ext>
            </a:extLst>
          </p:cNvPr>
          <p:cNvPicPr>
            <a:picLocks noChangeAspect="1"/>
          </p:cNvPicPr>
          <p:nvPr/>
        </p:nvPicPr>
        <p:blipFill>
          <a:blip r:embed="rId2"/>
          <a:stretch>
            <a:fillRect/>
          </a:stretch>
        </p:blipFill>
        <p:spPr>
          <a:xfrm>
            <a:off x="1678325" y="1559792"/>
            <a:ext cx="3646712" cy="4863802"/>
          </a:xfrm>
          <a:prstGeom prst="rect">
            <a:avLst/>
          </a:prstGeom>
        </p:spPr>
      </p:pic>
    </p:spTree>
    <p:extLst>
      <p:ext uri="{BB962C8B-B14F-4D97-AF65-F5344CB8AC3E}">
        <p14:creationId xmlns:p14="http://schemas.microsoft.com/office/powerpoint/2010/main" val="210774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4C0258-41B0-6C4B-AF1B-F3AF9CE0928D}"/>
              </a:ext>
            </a:extLst>
          </p:cNvPr>
          <p:cNvSpPr>
            <a:spLocks noGrp="1"/>
          </p:cNvSpPr>
          <p:nvPr>
            <p:ph type="title"/>
          </p:nvPr>
        </p:nvSpPr>
        <p:spPr>
          <a:solidFill>
            <a:schemeClr val="accent6">
              <a:lumMod val="40000"/>
              <a:lumOff val="60000"/>
            </a:schemeClr>
          </a:solidFill>
        </p:spPr>
        <p:txBody>
          <a:bodyPr/>
          <a:lstStyle/>
          <a:p>
            <a:pPr algn="ctr"/>
            <a:r>
              <a:rPr kumimoji="1" lang="en-US" altLang="ja-JP" sz="3600" dirty="0"/>
              <a:t>BCP</a:t>
            </a:r>
            <a:r>
              <a:rPr lang="ja-JP" altLang="en-US" sz="3600">
                <a:solidFill>
                  <a:srgbClr val="0070C0"/>
                </a:solidFill>
              </a:rPr>
              <a:t> （</a:t>
            </a:r>
            <a:r>
              <a:rPr lang="en" altLang="ja-JP" sz="3600" dirty="0">
                <a:solidFill>
                  <a:srgbClr val="0070C0"/>
                </a:solidFill>
              </a:rPr>
              <a:t>Business Continuity Plan</a:t>
            </a:r>
            <a:r>
              <a:rPr lang="ja-JP" altLang="en-US" sz="3600">
                <a:solidFill>
                  <a:srgbClr val="0070C0"/>
                </a:solidFill>
              </a:rPr>
              <a:t>）</a:t>
            </a:r>
            <a:r>
              <a:rPr kumimoji="1" lang="ja-JP" altLang="en-US" sz="3600"/>
              <a:t>とは？</a:t>
            </a:r>
            <a:endParaRPr kumimoji="1" lang="ja-JP" altLang="en-US">
              <a:solidFill>
                <a:srgbClr val="0070C0"/>
              </a:solidFill>
            </a:endParaRPr>
          </a:p>
        </p:txBody>
      </p:sp>
      <p:sp>
        <p:nvSpPr>
          <p:cNvPr id="4" name="スライド番号プレースホルダー 3">
            <a:extLst>
              <a:ext uri="{FF2B5EF4-FFF2-40B4-BE49-F238E27FC236}">
                <a16:creationId xmlns:a16="http://schemas.microsoft.com/office/drawing/2014/main" id="{6ABB0D98-1140-7C47-9D2A-3D9F8EB77B78}"/>
              </a:ext>
            </a:extLst>
          </p:cNvPr>
          <p:cNvSpPr>
            <a:spLocks noGrp="1"/>
          </p:cNvSpPr>
          <p:nvPr>
            <p:ph type="sldNum" sz="quarter" idx="12"/>
          </p:nvPr>
        </p:nvSpPr>
        <p:spPr/>
        <p:txBody>
          <a:bodyPr/>
          <a:lstStyle/>
          <a:p>
            <a:fld id="{3DC82251-0E89-0045-A243-E26D74769001}" type="slidenum">
              <a:rPr kumimoji="1" lang="ja-JP" altLang="en-US" smtClean="0"/>
              <a:t>2</a:t>
            </a:fld>
            <a:endParaRPr kumimoji="1" lang="ja-JP" altLang="en-US"/>
          </a:p>
        </p:txBody>
      </p:sp>
      <p:sp>
        <p:nvSpPr>
          <p:cNvPr id="5" name="コンテンツ プレースホルダー 2">
            <a:extLst>
              <a:ext uri="{FF2B5EF4-FFF2-40B4-BE49-F238E27FC236}">
                <a16:creationId xmlns:a16="http://schemas.microsoft.com/office/drawing/2014/main" id="{79FBE7EA-EFCE-8C4E-A07D-D2F6AB68AAB8}"/>
              </a:ext>
            </a:extLst>
          </p:cNvPr>
          <p:cNvSpPr txBox="1">
            <a:spLocks/>
          </p:cNvSpPr>
          <p:nvPr/>
        </p:nvSpPr>
        <p:spPr>
          <a:xfrm>
            <a:off x="838200" y="1828800"/>
            <a:ext cx="5234796" cy="4489959"/>
          </a:xfrm>
          <a:prstGeom prst="rect">
            <a:avLst/>
          </a:prstGeom>
          <a:ln>
            <a:solidFill>
              <a:schemeClr val="accent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・自社の建屋が使えなくても、</a:t>
            </a:r>
            <a:endParaRPr lang="en-US" altLang="ja-JP" dirty="0"/>
          </a:p>
          <a:p>
            <a:pPr marL="0" indent="0">
              <a:buFont typeface="Arial" panose="020B0604020202020204" pitchFamily="34" charset="0"/>
              <a:buNone/>
            </a:pPr>
            <a:r>
              <a:rPr lang="ja-JP" altLang="en-US"/>
              <a:t>・スタッフが減っても、</a:t>
            </a:r>
            <a:endParaRPr lang="en-US" altLang="ja-JP" dirty="0"/>
          </a:p>
          <a:p>
            <a:pPr marL="0" indent="0">
              <a:buFont typeface="Arial" panose="020B0604020202020204" pitchFamily="34" charset="0"/>
              <a:buNone/>
            </a:pPr>
            <a:r>
              <a:rPr lang="ja-JP" altLang="en-US"/>
              <a:t>・交通網の途絶</a:t>
            </a:r>
            <a:endParaRPr lang="en-US" altLang="ja-JP" dirty="0"/>
          </a:p>
          <a:p>
            <a:pPr marL="0" indent="0">
              <a:buFont typeface="Arial" panose="020B0604020202020204" pitchFamily="34" charset="0"/>
              <a:buNone/>
            </a:pPr>
            <a:r>
              <a:rPr lang="ja-JP" altLang="en-US"/>
              <a:t>・サプライチェーンの途絶</a:t>
            </a:r>
            <a:endParaRPr lang="en-US" altLang="ja-JP" dirty="0"/>
          </a:p>
          <a:p>
            <a:pPr marL="0" indent="0">
              <a:buFont typeface="Arial" panose="020B0604020202020204" pitchFamily="34" charset="0"/>
              <a:buNone/>
            </a:pPr>
            <a:r>
              <a:rPr lang="ja-JP" altLang="en-US"/>
              <a:t>・停電</a:t>
            </a:r>
            <a:endParaRPr lang="en-US" altLang="ja-JP" dirty="0"/>
          </a:p>
          <a:p>
            <a:pPr marL="0" indent="0">
              <a:buFont typeface="Arial" panose="020B0604020202020204" pitchFamily="34" charset="0"/>
              <a:buNone/>
            </a:pPr>
            <a:r>
              <a:rPr lang="ja-JP" altLang="en-US"/>
              <a:t>・ガス停止</a:t>
            </a:r>
            <a:endParaRPr lang="en-US" altLang="ja-JP" dirty="0"/>
          </a:p>
          <a:p>
            <a:pPr marL="0" indent="0">
              <a:buFont typeface="Arial" panose="020B0604020202020204" pitchFamily="34" charset="0"/>
              <a:buNone/>
            </a:pPr>
            <a:r>
              <a:rPr lang="ja-JP" altLang="en-US"/>
              <a:t>・上下水道停止</a:t>
            </a:r>
            <a:endParaRPr lang="en-US" altLang="ja-JP" dirty="0"/>
          </a:p>
          <a:p>
            <a:pPr marL="0" indent="0">
              <a:buFont typeface="Arial" panose="020B0604020202020204" pitchFamily="34" charset="0"/>
              <a:buNone/>
            </a:pPr>
            <a:r>
              <a:rPr lang="ja-JP" altLang="en-US"/>
              <a:t>でも重要な事業を中断させない、または中断しても可能な限り短い期間で復興させるための方針を定めた計画書</a:t>
            </a:r>
            <a:endParaRPr lang="en-US" altLang="ja-JP" dirty="0"/>
          </a:p>
          <a:p>
            <a:endParaRPr lang="ja-JP" altLang="en-US"/>
          </a:p>
        </p:txBody>
      </p:sp>
      <p:sp>
        <p:nvSpPr>
          <p:cNvPr id="8" name="コンテンツ プレースホルダー 2">
            <a:extLst>
              <a:ext uri="{FF2B5EF4-FFF2-40B4-BE49-F238E27FC236}">
                <a16:creationId xmlns:a16="http://schemas.microsoft.com/office/drawing/2014/main" id="{AB40585C-6CFA-3349-81B8-53C5566B720B}"/>
              </a:ext>
            </a:extLst>
          </p:cNvPr>
          <p:cNvSpPr txBox="1">
            <a:spLocks/>
          </p:cNvSpPr>
          <p:nvPr/>
        </p:nvSpPr>
        <p:spPr>
          <a:xfrm>
            <a:off x="6119004" y="1831885"/>
            <a:ext cx="5234796" cy="4489959"/>
          </a:xfrm>
          <a:prstGeom prst="rect">
            <a:avLst/>
          </a:prstGeom>
          <a:solidFill>
            <a:schemeClr val="accent2">
              <a:lumMod val="20000"/>
              <a:lumOff val="80000"/>
            </a:schemeClr>
          </a:solidFill>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・情報連携・公開訓練</a:t>
            </a:r>
            <a:endParaRPr lang="en-US" altLang="ja-JP" dirty="0"/>
          </a:p>
          <a:p>
            <a:pPr marL="0" indent="0">
              <a:buFont typeface="Arial" panose="020B0604020202020204" pitchFamily="34" charset="0"/>
              <a:buNone/>
            </a:pPr>
            <a:r>
              <a:rPr lang="ja-JP" altLang="en-US"/>
              <a:t>・通報訓練・安否確認訓練</a:t>
            </a:r>
            <a:endParaRPr lang="en-US" altLang="ja-JP" dirty="0"/>
          </a:p>
          <a:p>
            <a:pPr marL="0" indent="0">
              <a:buFont typeface="Arial" panose="020B0604020202020204" pitchFamily="34" charset="0"/>
              <a:buNone/>
            </a:pPr>
            <a:r>
              <a:rPr lang="ja-JP" altLang="en-US"/>
              <a:t>・避難訓練</a:t>
            </a:r>
            <a:endParaRPr lang="en-US" altLang="ja-JP" dirty="0"/>
          </a:p>
          <a:p>
            <a:pPr marL="0" indent="0">
              <a:buFont typeface="Arial" panose="020B0604020202020204" pitchFamily="34" charset="0"/>
              <a:buNone/>
            </a:pPr>
            <a:r>
              <a:rPr lang="ja-JP" altLang="en-US"/>
              <a:t>・事業継続イメージ訓練</a:t>
            </a:r>
            <a:endParaRPr lang="en-US" altLang="ja-JP" dirty="0"/>
          </a:p>
          <a:p>
            <a:pPr marL="0" indent="0">
              <a:buFont typeface="Arial" panose="020B0604020202020204" pitchFamily="34" charset="0"/>
              <a:buNone/>
            </a:pPr>
            <a:r>
              <a:rPr lang="ja-JP" altLang="en-US"/>
              <a:t>・総合防災訓練</a:t>
            </a:r>
            <a:endParaRPr lang="en-US" altLang="ja-JP" dirty="0"/>
          </a:p>
          <a:p>
            <a:pPr marL="0" indent="0">
              <a:buFont typeface="Arial" panose="020B0604020202020204" pitchFamily="34" charset="0"/>
              <a:buNone/>
            </a:pPr>
            <a:r>
              <a:rPr lang="ja-JP" altLang="en-US"/>
              <a:t>・備品操作訓練</a:t>
            </a:r>
            <a:endParaRPr lang="en-US" altLang="ja-JP" dirty="0"/>
          </a:p>
          <a:p>
            <a:pPr marL="0" indent="0">
              <a:buFont typeface="Arial" panose="020B0604020202020204" pitchFamily="34" charset="0"/>
              <a:buNone/>
            </a:pPr>
            <a:r>
              <a:rPr lang="ja-JP" altLang="en-US"/>
              <a:t>を仲間同士でいつでも動けるように訓練し利用者に周知しておく計画のこと</a:t>
            </a:r>
          </a:p>
          <a:p>
            <a:endParaRPr lang="ja-JP" altLang="en-US"/>
          </a:p>
        </p:txBody>
      </p:sp>
    </p:spTree>
    <p:extLst>
      <p:ext uri="{BB962C8B-B14F-4D97-AF65-F5344CB8AC3E}">
        <p14:creationId xmlns:p14="http://schemas.microsoft.com/office/powerpoint/2010/main" val="1102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92033CC-D5A3-6A47-B63E-63364FCDC82F}"/>
              </a:ext>
            </a:extLst>
          </p:cNvPr>
          <p:cNvSpPr>
            <a:spLocks noGrp="1"/>
          </p:cNvSpPr>
          <p:nvPr>
            <p:ph type="sldNum" sz="quarter" idx="12"/>
          </p:nvPr>
        </p:nvSpPr>
        <p:spPr/>
        <p:txBody>
          <a:bodyPr/>
          <a:lstStyle/>
          <a:p>
            <a:fld id="{473D7ADE-9824-2A42-9A6D-AF8C08751E73}" type="slidenum">
              <a:rPr lang="ja-JP" altLang="en-US" smtClean="0"/>
              <a:pPr/>
              <a:t>20</a:t>
            </a:fld>
            <a:endParaRPr lang="ja-JP" altLang="en-US"/>
          </a:p>
        </p:txBody>
      </p:sp>
      <p:pic>
        <p:nvPicPr>
          <p:cNvPr id="4" name="図 3">
            <a:extLst>
              <a:ext uri="{FF2B5EF4-FFF2-40B4-BE49-F238E27FC236}">
                <a16:creationId xmlns:a16="http://schemas.microsoft.com/office/drawing/2014/main" id="{87C55ADC-A46D-3044-A7DC-FD343B3E4C2C}"/>
              </a:ext>
            </a:extLst>
          </p:cNvPr>
          <p:cNvPicPr>
            <a:picLocks noChangeAspect="1"/>
          </p:cNvPicPr>
          <p:nvPr/>
        </p:nvPicPr>
        <p:blipFill>
          <a:blip r:embed="rId2"/>
          <a:stretch>
            <a:fillRect/>
          </a:stretch>
        </p:blipFill>
        <p:spPr>
          <a:xfrm>
            <a:off x="6140246" y="477617"/>
            <a:ext cx="5442154" cy="3858067"/>
          </a:xfrm>
          <a:prstGeom prst="rect">
            <a:avLst/>
          </a:prstGeom>
          <a:ln>
            <a:solidFill>
              <a:schemeClr val="accent1"/>
            </a:solidFill>
          </a:ln>
        </p:spPr>
      </p:pic>
      <p:sp>
        <p:nvSpPr>
          <p:cNvPr id="5" name="正方形/長方形 4">
            <a:extLst>
              <a:ext uri="{FF2B5EF4-FFF2-40B4-BE49-F238E27FC236}">
                <a16:creationId xmlns:a16="http://schemas.microsoft.com/office/drawing/2014/main" id="{88FB5025-4EF1-1B4C-9B62-BD1CCF5D1B7C}"/>
              </a:ext>
            </a:extLst>
          </p:cNvPr>
          <p:cNvSpPr/>
          <p:nvPr/>
        </p:nvSpPr>
        <p:spPr>
          <a:xfrm>
            <a:off x="310006" y="4327598"/>
            <a:ext cx="11881994" cy="1815882"/>
          </a:xfrm>
          <a:prstGeom prst="rect">
            <a:avLst/>
          </a:prstGeom>
        </p:spPr>
        <p:txBody>
          <a:bodyPr wrap="square">
            <a:spAutoFit/>
          </a:bodyPr>
          <a:lstStyle/>
          <a:p>
            <a:r>
              <a:rPr lang="ja-JP" altLang="en-US" sz="2800">
                <a:solidFill>
                  <a:srgbClr val="222222"/>
                </a:solidFill>
                <a:latin typeface="Arial" panose="020B0604020202020204" pitchFamily="34" charset="0"/>
              </a:rPr>
              <a:t>人的被害は、</a:t>
            </a:r>
            <a:endParaRPr lang="en-US" altLang="ja-JP" sz="2800" dirty="0">
              <a:solidFill>
                <a:srgbClr val="222222"/>
              </a:solidFill>
              <a:latin typeface="Arial" panose="020B0604020202020204" pitchFamily="34" charset="0"/>
            </a:endParaRPr>
          </a:p>
          <a:p>
            <a:r>
              <a:rPr lang="ja-JP" altLang="en-US" sz="2800">
                <a:solidFill>
                  <a:srgbClr val="0B0080"/>
                </a:solidFill>
                <a:latin typeface="Arial" panose="020B0604020202020204" pitchFamily="34" charset="0"/>
              </a:rPr>
              <a:t>和歌山県</a:t>
            </a:r>
            <a:r>
              <a:rPr lang="ja-JP" altLang="en-US" sz="2800">
                <a:solidFill>
                  <a:srgbClr val="222222"/>
                </a:solidFill>
                <a:latin typeface="Arial" panose="020B0604020202020204" pitchFamily="34" charset="0"/>
              </a:rPr>
              <a:t>、</a:t>
            </a:r>
            <a:r>
              <a:rPr lang="ja-JP" altLang="en-US" sz="2800">
                <a:solidFill>
                  <a:srgbClr val="0B0080"/>
                </a:solidFill>
                <a:latin typeface="Arial" panose="020B0604020202020204" pitchFamily="34" charset="0"/>
              </a:rPr>
              <a:t>奈良県</a:t>
            </a:r>
            <a:r>
              <a:rPr lang="ja-JP" altLang="en-US" sz="2800">
                <a:solidFill>
                  <a:srgbClr val="222222"/>
                </a:solidFill>
                <a:latin typeface="Arial" panose="020B0604020202020204" pitchFamily="34" charset="0"/>
              </a:rPr>
              <a:t>、</a:t>
            </a:r>
            <a:r>
              <a:rPr lang="ja-JP" altLang="en-US" sz="2800">
                <a:solidFill>
                  <a:srgbClr val="0B0080"/>
                </a:solidFill>
                <a:latin typeface="Arial" panose="020B0604020202020204" pitchFamily="34" charset="0"/>
              </a:rPr>
              <a:t>三重県</a:t>
            </a:r>
            <a:r>
              <a:rPr lang="ja-JP" altLang="en-US" sz="2800">
                <a:solidFill>
                  <a:srgbClr val="222222"/>
                </a:solidFill>
                <a:latin typeface="Arial" panose="020B0604020202020204" pitchFamily="34" charset="0"/>
              </a:rPr>
              <a:t>、</a:t>
            </a:r>
            <a:r>
              <a:rPr lang="ja-JP" altLang="en-US" sz="2800">
                <a:solidFill>
                  <a:srgbClr val="0B0080"/>
                </a:solidFill>
                <a:latin typeface="Arial" panose="020B0604020202020204" pitchFamily="34" charset="0"/>
              </a:rPr>
              <a:t>愛知県</a:t>
            </a:r>
            <a:r>
              <a:rPr lang="ja-JP" altLang="en-US" sz="2800">
                <a:solidFill>
                  <a:srgbClr val="222222"/>
                </a:solidFill>
                <a:latin typeface="Arial" panose="020B0604020202020204" pitchFamily="34" charset="0"/>
              </a:rPr>
              <a:t>、</a:t>
            </a:r>
            <a:r>
              <a:rPr lang="ja-JP" altLang="en-US" sz="2800">
                <a:solidFill>
                  <a:srgbClr val="0B0080"/>
                </a:solidFill>
                <a:latin typeface="Arial" panose="020B0604020202020204" pitchFamily="34" charset="0"/>
              </a:rPr>
              <a:t>岐阜県</a:t>
            </a:r>
            <a:r>
              <a:rPr lang="ja-JP" altLang="en-US" sz="2800">
                <a:solidFill>
                  <a:srgbClr val="222222"/>
                </a:solidFill>
                <a:latin typeface="Arial" panose="020B0604020202020204" pitchFamily="34" charset="0"/>
              </a:rPr>
              <a:t>を中心に</a:t>
            </a:r>
            <a:endParaRPr lang="en-US" altLang="ja-JP" sz="2800" dirty="0">
              <a:solidFill>
                <a:srgbClr val="222222"/>
              </a:solidFill>
              <a:latin typeface="Arial" panose="020B0604020202020204" pitchFamily="34" charset="0"/>
            </a:endParaRPr>
          </a:p>
          <a:p>
            <a:r>
              <a:rPr lang="ja-JP" altLang="en-US" sz="2800">
                <a:solidFill>
                  <a:srgbClr val="222222"/>
                </a:solidFill>
                <a:latin typeface="Arial" panose="020B0604020202020204" pitchFamily="34" charset="0"/>
              </a:rPr>
              <a:t>犠牲者</a:t>
            </a:r>
            <a:r>
              <a:rPr lang="en-US" altLang="ja-JP" sz="2800" dirty="0">
                <a:solidFill>
                  <a:srgbClr val="222222"/>
                </a:solidFill>
                <a:latin typeface="Arial" panose="020B0604020202020204" pitchFamily="34" charset="0"/>
              </a:rPr>
              <a:t>5,098</a:t>
            </a:r>
            <a:r>
              <a:rPr lang="ja-JP" altLang="en-US" sz="2800">
                <a:solidFill>
                  <a:srgbClr val="222222"/>
                </a:solidFill>
                <a:latin typeface="Arial" panose="020B0604020202020204" pitchFamily="34" charset="0"/>
              </a:rPr>
              <a:t>人（死者</a:t>
            </a:r>
            <a:r>
              <a:rPr lang="en-US" altLang="ja-JP" sz="2800" dirty="0">
                <a:solidFill>
                  <a:srgbClr val="222222"/>
                </a:solidFill>
                <a:latin typeface="Arial" panose="020B0604020202020204" pitchFamily="34" charset="0"/>
              </a:rPr>
              <a:t>4,697</a:t>
            </a:r>
            <a:r>
              <a:rPr lang="ja-JP" altLang="en-US" sz="2800">
                <a:solidFill>
                  <a:srgbClr val="222222"/>
                </a:solidFill>
                <a:latin typeface="Arial" panose="020B0604020202020204" pitchFamily="34" charset="0"/>
              </a:rPr>
              <a:t>人・行方不明者</a:t>
            </a:r>
            <a:r>
              <a:rPr lang="en-US" altLang="ja-JP" sz="2800" dirty="0">
                <a:solidFill>
                  <a:srgbClr val="222222"/>
                </a:solidFill>
                <a:latin typeface="Arial" panose="020B0604020202020204" pitchFamily="34" charset="0"/>
              </a:rPr>
              <a:t>401</a:t>
            </a:r>
            <a:r>
              <a:rPr lang="ja-JP" altLang="en-US" sz="2800">
                <a:solidFill>
                  <a:srgbClr val="222222"/>
                </a:solidFill>
                <a:latin typeface="Arial" panose="020B0604020202020204" pitchFamily="34" charset="0"/>
              </a:rPr>
              <a:t>人）</a:t>
            </a:r>
            <a:endParaRPr lang="en-US" altLang="ja-JP" sz="2800" dirty="0">
              <a:solidFill>
                <a:srgbClr val="222222"/>
              </a:solidFill>
              <a:latin typeface="Arial" panose="020B0604020202020204" pitchFamily="34" charset="0"/>
            </a:endParaRPr>
          </a:p>
          <a:p>
            <a:r>
              <a:rPr lang="ja-JP" altLang="en-US" sz="2800">
                <a:solidFill>
                  <a:srgbClr val="222222"/>
                </a:solidFill>
                <a:latin typeface="Arial" panose="020B0604020202020204" pitchFamily="34" charset="0"/>
              </a:rPr>
              <a:t>負傷者</a:t>
            </a:r>
            <a:r>
              <a:rPr lang="en-US" altLang="ja-JP" sz="2800" dirty="0">
                <a:solidFill>
                  <a:srgbClr val="222222"/>
                </a:solidFill>
                <a:latin typeface="Arial" panose="020B0604020202020204" pitchFamily="34" charset="0"/>
              </a:rPr>
              <a:t>38,921</a:t>
            </a:r>
            <a:r>
              <a:rPr lang="ja-JP" altLang="en-US" sz="2800">
                <a:solidFill>
                  <a:srgbClr val="222222"/>
                </a:solidFill>
                <a:latin typeface="Arial" panose="020B0604020202020204" pitchFamily="34" charset="0"/>
              </a:rPr>
              <a:t>人　　　　　　　　　</a:t>
            </a:r>
            <a:r>
              <a:rPr lang="ja-JP" altLang="en-US" sz="2800" dirty="0">
                <a:solidFill>
                  <a:srgbClr val="222222"/>
                </a:solidFill>
                <a:latin typeface="Arial" panose="020B0604020202020204" pitchFamily="34" charset="0"/>
              </a:rPr>
              <a:t>　</a:t>
            </a:r>
            <a:r>
              <a:rPr lang="ja-JP" altLang="en-US" sz="2800">
                <a:solidFill>
                  <a:srgbClr val="222222"/>
                </a:solidFill>
                <a:latin typeface="Arial" panose="020B0604020202020204" pitchFamily="34" charset="0"/>
              </a:rPr>
              <a:t>「</a:t>
            </a:r>
            <a:r>
              <a:rPr lang="ja-JP" altLang="en-US" sz="2800">
                <a:solidFill>
                  <a:srgbClr val="0B0080"/>
                </a:solidFill>
                <a:latin typeface="Arial" panose="020B0604020202020204" pitchFamily="34" charset="0"/>
              </a:rPr>
              <a:t>消防白書</a:t>
            </a:r>
            <a:r>
              <a:rPr lang="ja-JP" altLang="en-US" sz="2800">
                <a:solidFill>
                  <a:srgbClr val="222222"/>
                </a:solidFill>
                <a:latin typeface="Arial" panose="020B0604020202020204" pitchFamily="34" charset="0"/>
              </a:rPr>
              <a:t>」平成</a:t>
            </a:r>
            <a:r>
              <a:rPr lang="en-US" altLang="ja-JP" sz="2800" dirty="0">
                <a:solidFill>
                  <a:srgbClr val="222222"/>
                </a:solidFill>
                <a:latin typeface="Arial" panose="020B0604020202020204" pitchFamily="34" charset="0"/>
              </a:rPr>
              <a:t>20</a:t>
            </a:r>
            <a:r>
              <a:rPr lang="ja-JP" altLang="en-US" sz="2800">
                <a:solidFill>
                  <a:srgbClr val="222222"/>
                </a:solidFill>
                <a:latin typeface="Arial" panose="020B0604020202020204" pitchFamily="34" charset="0"/>
              </a:rPr>
              <a:t>年度版</a:t>
            </a:r>
            <a:endParaRPr lang="ja-JP" altLang="en-US" sz="2800"/>
          </a:p>
        </p:txBody>
      </p:sp>
      <p:sp>
        <p:nvSpPr>
          <p:cNvPr id="6" name="テキスト ボックス 5">
            <a:extLst>
              <a:ext uri="{FF2B5EF4-FFF2-40B4-BE49-F238E27FC236}">
                <a16:creationId xmlns:a16="http://schemas.microsoft.com/office/drawing/2014/main" id="{F79DF357-96B1-6A46-95B8-A77414B657CA}"/>
              </a:ext>
            </a:extLst>
          </p:cNvPr>
          <p:cNvSpPr txBox="1"/>
          <p:nvPr/>
        </p:nvSpPr>
        <p:spPr>
          <a:xfrm>
            <a:off x="502024" y="497998"/>
            <a:ext cx="4880451" cy="923330"/>
          </a:xfrm>
          <a:prstGeom prst="rect">
            <a:avLst/>
          </a:prstGeom>
          <a:noFill/>
          <a:ln>
            <a:solidFill>
              <a:schemeClr val="accent1"/>
            </a:solidFill>
          </a:ln>
        </p:spPr>
        <p:txBody>
          <a:bodyPr wrap="square" rtlCol="0">
            <a:spAutoFit/>
          </a:bodyPr>
          <a:lstStyle/>
          <a:p>
            <a:pPr algn="ctr"/>
            <a:r>
              <a:rPr lang="ja-JP" altLang="en-US" sz="5400"/>
              <a:t>伊勢湾台風</a:t>
            </a:r>
          </a:p>
        </p:txBody>
      </p:sp>
      <p:sp>
        <p:nvSpPr>
          <p:cNvPr id="3" name="正方形/長方形 2">
            <a:extLst>
              <a:ext uri="{FF2B5EF4-FFF2-40B4-BE49-F238E27FC236}">
                <a16:creationId xmlns:a16="http://schemas.microsoft.com/office/drawing/2014/main" id="{F254AE1B-11D8-AF47-AB23-82DFFC9DD108}"/>
              </a:ext>
            </a:extLst>
          </p:cNvPr>
          <p:cNvSpPr/>
          <p:nvPr/>
        </p:nvSpPr>
        <p:spPr>
          <a:xfrm>
            <a:off x="1913845" y="6223702"/>
            <a:ext cx="8524567" cy="523220"/>
          </a:xfrm>
          <a:prstGeom prst="rect">
            <a:avLst/>
          </a:prstGeom>
          <a:solidFill>
            <a:srgbClr val="FF0000"/>
          </a:solidFill>
          <a:ln>
            <a:solidFill>
              <a:schemeClr val="accent1"/>
            </a:solidFill>
          </a:ln>
        </p:spPr>
        <p:txBody>
          <a:bodyPr wrap="square">
            <a:spAutoFit/>
          </a:bodyPr>
          <a:lstStyle/>
          <a:p>
            <a:pPr algn="ctr"/>
            <a:r>
              <a:rPr lang="ja-JP" altLang="en-US" sz="2800">
                <a:solidFill>
                  <a:schemeClr val="bg1"/>
                </a:solidFill>
                <a:latin typeface="arial" panose="020B0604020202020204" pitchFamily="34" charset="0"/>
              </a:rPr>
              <a:t>高潮：伊勢湾台風の時の</a:t>
            </a:r>
            <a:r>
              <a:rPr lang="en-US" altLang="ja-JP" sz="2800" dirty="0">
                <a:solidFill>
                  <a:schemeClr val="bg1"/>
                </a:solidFill>
                <a:latin typeface="arial" panose="020B0604020202020204" pitchFamily="34" charset="0"/>
              </a:rPr>
              <a:t>3.89</a:t>
            </a:r>
            <a:r>
              <a:rPr lang="en" altLang="ja-JP" sz="2800" dirty="0">
                <a:solidFill>
                  <a:schemeClr val="bg1"/>
                </a:solidFill>
                <a:latin typeface="arial" panose="020B0604020202020204" pitchFamily="34" charset="0"/>
              </a:rPr>
              <a:t>m</a:t>
            </a:r>
            <a:r>
              <a:rPr lang="ja-JP" altLang="en-US" sz="2800">
                <a:solidFill>
                  <a:schemeClr val="bg1"/>
                </a:solidFill>
                <a:latin typeface="arial" panose="020B0604020202020204" pitchFamily="34" charset="0"/>
              </a:rPr>
              <a:t>が観測史上日本最大</a:t>
            </a:r>
            <a:endParaRPr lang="ja-JP" altLang="en-US" sz="2800">
              <a:solidFill>
                <a:schemeClr val="bg1"/>
              </a:solidFill>
            </a:endParaRPr>
          </a:p>
        </p:txBody>
      </p:sp>
      <p:sp>
        <p:nvSpPr>
          <p:cNvPr id="7" name="正方形/長方形 6">
            <a:extLst>
              <a:ext uri="{FF2B5EF4-FFF2-40B4-BE49-F238E27FC236}">
                <a16:creationId xmlns:a16="http://schemas.microsoft.com/office/drawing/2014/main" id="{E0053795-27EE-704B-8F5D-A69D236ED354}"/>
              </a:ext>
            </a:extLst>
          </p:cNvPr>
          <p:cNvSpPr/>
          <p:nvPr/>
        </p:nvSpPr>
        <p:spPr>
          <a:xfrm>
            <a:off x="5925094" y="1893643"/>
            <a:ext cx="3954012" cy="52682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424545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DCCE18-E6FC-9546-A7D9-9B7650F3B684}"/>
              </a:ext>
            </a:extLst>
          </p:cNvPr>
          <p:cNvSpPr>
            <a:spLocks noGrp="1"/>
          </p:cNvSpPr>
          <p:nvPr>
            <p:ph type="title"/>
          </p:nvPr>
        </p:nvSpPr>
        <p:spPr/>
        <p:txBody>
          <a:bodyPr/>
          <a:lstStyle/>
          <a:p>
            <a:r>
              <a:rPr kumimoji="1" lang="en-US" altLang="ja-JP" dirty="0" err="1"/>
              <a:t>Floodmaps</a:t>
            </a:r>
            <a:r>
              <a:rPr kumimoji="1" lang="en-US" altLang="ja-JP" dirty="0"/>
              <a:t> </a:t>
            </a:r>
            <a:endParaRPr kumimoji="1" lang="ja-JP" altLang="en-US"/>
          </a:p>
        </p:txBody>
      </p:sp>
      <p:sp>
        <p:nvSpPr>
          <p:cNvPr id="3" name="スライド番号プレースホルダー 2">
            <a:extLst>
              <a:ext uri="{FF2B5EF4-FFF2-40B4-BE49-F238E27FC236}">
                <a16:creationId xmlns:a16="http://schemas.microsoft.com/office/drawing/2014/main" id="{EA604395-F213-E149-A7ED-74FBC317FDE9}"/>
              </a:ext>
            </a:extLst>
          </p:cNvPr>
          <p:cNvSpPr>
            <a:spLocks noGrp="1"/>
          </p:cNvSpPr>
          <p:nvPr>
            <p:ph type="sldNum" sz="quarter" idx="12"/>
          </p:nvPr>
        </p:nvSpPr>
        <p:spPr/>
        <p:txBody>
          <a:bodyPr/>
          <a:lstStyle/>
          <a:p>
            <a:fld id="{3DC82251-0E89-0045-A243-E26D74769001}" type="slidenum">
              <a:rPr kumimoji="1" lang="ja-JP" altLang="en-US" smtClean="0"/>
              <a:t>21</a:t>
            </a:fld>
            <a:endParaRPr kumimoji="1" lang="ja-JP" altLang="en-US"/>
          </a:p>
        </p:txBody>
      </p:sp>
      <p:pic>
        <p:nvPicPr>
          <p:cNvPr id="5" name="図 4">
            <a:extLst>
              <a:ext uri="{FF2B5EF4-FFF2-40B4-BE49-F238E27FC236}">
                <a16:creationId xmlns:a16="http://schemas.microsoft.com/office/drawing/2014/main" id="{25A2F726-D913-694E-B42E-C61F7E8CA898}"/>
              </a:ext>
            </a:extLst>
          </p:cNvPr>
          <p:cNvPicPr>
            <a:picLocks noChangeAspect="1"/>
          </p:cNvPicPr>
          <p:nvPr/>
        </p:nvPicPr>
        <p:blipFill>
          <a:blip r:embed="rId2"/>
          <a:stretch>
            <a:fillRect/>
          </a:stretch>
        </p:blipFill>
        <p:spPr>
          <a:xfrm>
            <a:off x="0" y="198452"/>
            <a:ext cx="12192000" cy="6461096"/>
          </a:xfrm>
          <a:prstGeom prst="rect">
            <a:avLst/>
          </a:prstGeom>
        </p:spPr>
      </p:pic>
      <p:sp>
        <p:nvSpPr>
          <p:cNvPr id="6" name="動作設定ボタン: 進む/次へ 5">
            <a:hlinkClick r:id="rId3" highlightClick="1"/>
            <a:extLst>
              <a:ext uri="{FF2B5EF4-FFF2-40B4-BE49-F238E27FC236}">
                <a16:creationId xmlns:a16="http://schemas.microsoft.com/office/drawing/2014/main" id="{76B3FC8E-6CE9-0B44-B947-0290681D6306}"/>
              </a:ext>
            </a:extLst>
          </p:cNvPr>
          <p:cNvSpPr/>
          <p:nvPr/>
        </p:nvSpPr>
        <p:spPr>
          <a:xfrm>
            <a:off x="10363200" y="365125"/>
            <a:ext cx="1354667" cy="13255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104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F8257AD-8068-DD40-871F-5E770A366E20}"/>
              </a:ext>
            </a:extLst>
          </p:cNvPr>
          <p:cNvSpPr>
            <a:spLocks noGrp="1"/>
          </p:cNvSpPr>
          <p:nvPr>
            <p:ph type="sldNum" sz="quarter" idx="12"/>
          </p:nvPr>
        </p:nvSpPr>
        <p:spPr/>
        <p:txBody>
          <a:bodyPr/>
          <a:lstStyle/>
          <a:p>
            <a:fld id="{473D7ADE-9824-2A42-9A6D-AF8C08751E73}" type="slidenum">
              <a:rPr lang="ja-JP" altLang="en-US" smtClean="0"/>
              <a:pPr/>
              <a:t>22</a:t>
            </a:fld>
            <a:endParaRPr lang="ja-JP" altLang="en-US"/>
          </a:p>
        </p:txBody>
      </p:sp>
      <p:sp>
        <p:nvSpPr>
          <p:cNvPr id="4" name="テキスト ボックス 3">
            <a:extLst>
              <a:ext uri="{FF2B5EF4-FFF2-40B4-BE49-F238E27FC236}">
                <a16:creationId xmlns:a16="http://schemas.microsoft.com/office/drawing/2014/main" id="{2B0AD036-2F1D-3C4C-A100-6609C4A90437}"/>
              </a:ext>
            </a:extLst>
          </p:cNvPr>
          <p:cNvSpPr txBox="1"/>
          <p:nvPr/>
        </p:nvSpPr>
        <p:spPr>
          <a:xfrm>
            <a:off x="1826452" y="406121"/>
            <a:ext cx="8517698" cy="1077218"/>
          </a:xfrm>
          <a:prstGeom prst="rect">
            <a:avLst/>
          </a:prstGeom>
          <a:noFill/>
          <a:ln>
            <a:solidFill>
              <a:schemeClr val="accent1"/>
            </a:solidFill>
          </a:ln>
        </p:spPr>
        <p:txBody>
          <a:bodyPr wrap="square" rtlCol="0">
            <a:spAutoFit/>
          </a:bodyPr>
          <a:lstStyle/>
          <a:p>
            <a:pPr algn="ctr"/>
            <a:r>
              <a:rPr lang="ja-JP" altLang="en-US" sz="3200"/>
              <a:t>レジリエンス認証</a:t>
            </a:r>
            <a:endParaRPr lang="en-US" altLang="ja-JP" sz="3200" dirty="0"/>
          </a:p>
          <a:p>
            <a:pPr algn="ctr"/>
            <a:r>
              <a:rPr lang="ja-JP" altLang="en-US" sz="3200"/>
              <a:t>の制度が日本にあります。</a:t>
            </a:r>
          </a:p>
        </p:txBody>
      </p:sp>
      <p:pic>
        <p:nvPicPr>
          <p:cNvPr id="6" name="図 5">
            <a:extLst>
              <a:ext uri="{FF2B5EF4-FFF2-40B4-BE49-F238E27FC236}">
                <a16:creationId xmlns:a16="http://schemas.microsoft.com/office/drawing/2014/main" id="{D4F85F9B-2ED1-9049-88FD-DAB4BF4A3B04}"/>
              </a:ext>
            </a:extLst>
          </p:cNvPr>
          <p:cNvPicPr>
            <a:picLocks noChangeAspect="1"/>
          </p:cNvPicPr>
          <p:nvPr/>
        </p:nvPicPr>
        <p:blipFill>
          <a:blip r:embed="rId3"/>
          <a:stretch>
            <a:fillRect/>
          </a:stretch>
        </p:blipFill>
        <p:spPr>
          <a:xfrm>
            <a:off x="1524000" y="1569288"/>
            <a:ext cx="9144000" cy="3719424"/>
          </a:xfrm>
          <a:prstGeom prst="rect">
            <a:avLst/>
          </a:prstGeom>
        </p:spPr>
      </p:pic>
      <p:grpSp>
        <p:nvGrpSpPr>
          <p:cNvPr id="20" name="グループ化 19">
            <a:extLst>
              <a:ext uri="{FF2B5EF4-FFF2-40B4-BE49-F238E27FC236}">
                <a16:creationId xmlns:a16="http://schemas.microsoft.com/office/drawing/2014/main" id="{ECD002E0-3C19-A14A-A871-BC2779A84326}"/>
              </a:ext>
            </a:extLst>
          </p:cNvPr>
          <p:cNvGrpSpPr/>
          <p:nvPr/>
        </p:nvGrpSpPr>
        <p:grpSpPr>
          <a:xfrm>
            <a:off x="1598645" y="3429001"/>
            <a:ext cx="9013373" cy="2843785"/>
            <a:chOff x="74644" y="3429000"/>
            <a:chExt cx="9013373" cy="2843785"/>
          </a:xfrm>
        </p:grpSpPr>
        <p:pic>
          <p:nvPicPr>
            <p:cNvPr id="10" name="図 9">
              <a:extLst>
                <a:ext uri="{FF2B5EF4-FFF2-40B4-BE49-F238E27FC236}">
                  <a16:creationId xmlns:a16="http://schemas.microsoft.com/office/drawing/2014/main" id="{09DDDD65-2BDA-E14F-B307-8E22B092647C}"/>
                </a:ext>
              </a:extLst>
            </p:cNvPr>
            <p:cNvPicPr>
              <a:picLocks noChangeAspect="1"/>
            </p:cNvPicPr>
            <p:nvPr/>
          </p:nvPicPr>
          <p:blipFill>
            <a:blip r:embed="rId4"/>
            <a:stretch>
              <a:fillRect/>
            </a:stretch>
          </p:blipFill>
          <p:spPr>
            <a:xfrm>
              <a:off x="90297" y="5200272"/>
              <a:ext cx="8963406" cy="1072513"/>
            </a:xfrm>
            <a:prstGeom prst="rect">
              <a:avLst/>
            </a:prstGeom>
            <a:ln w="63500">
              <a:solidFill>
                <a:srgbClr val="FF0000"/>
              </a:solidFill>
            </a:ln>
          </p:spPr>
        </p:pic>
        <p:cxnSp>
          <p:nvCxnSpPr>
            <p:cNvPr id="13" name="直線コネクタ 12">
              <a:extLst>
                <a:ext uri="{FF2B5EF4-FFF2-40B4-BE49-F238E27FC236}">
                  <a16:creationId xmlns:a16="http://schemas.microsoft.com/office/drawing/2014/main" id="{A161288F-1ABC-FE44-964F-8DAE9CE73E36}"/>
                </a:ext>
              </a:extLst>
            </p:cNvPr>
            <p:cNvCxnSpPr/>
            <p:nvPr/>
          </p:nvCxnSpPr>
          <p:spPr>
            <a:xfrm flipH="1">
              <a:off x="74644" y="3433665"/>
              <a:ext cx="4516016" cy="17501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5B07BFB-60EE-5D44-A9FE-7C8EF9149247}"/>
                </a:ext>
              </a:extLst>
            </p:cNvPr>
            <p:cNvCxnSpPr>
              <a:cxnSpLocks/>
            </p:cNvCxnSpPr>
            <p:nvPr/>
          </p:nvCxnSpPr>
          <p:spPr>
            <a:xfrm>
              <a:off x="8667393" y="3429000"/>
              <a:ext cx="420624" cy="1738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FE7E5E4-ABBC-AC47-A15F-00F5263F7A4C}"/>
                </a:ext>
              </a:extLst>
            </p:cNvPr>
            <p:cNvCxnSpPr>
              <a:cxnSpLocks/>
            </p:cNvCxnSpPr>
            <p:nvPr/>
          </p:nvCxnSpPr>
          <p:spPr>
            <a:xfrm flipH="1">
              <a:off x="4537687" y="3429000"/>
              <a:ext cx="4073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円形吹き出し 10">
            <a:extLst>
              <a:ext uri="{FF2B5EF4-FFF2-40B4-BE49-F238E27FC236}">
                <a16:creationId xmlns:a16="http://schemas.microsoft.com/office/drawing/2014/main" id="{45F5FB3D-2EA3-DA4C-8D8B-71F893DFADD5}"/>
              </a:ext>
            </a:extLst>
          </p:cNvPr>
          <p:cNvSpPr/>
          <p:nvPr/>
        </p:nvSpPr>
        <p:spPr>
          <a:xfrm>
            <a:off x="8568268" y="1"/>
            <a:ext cx="2099733" cy="11853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難易度が高い</a:t>
            </a:r>
            <a:endParaRPr lang="en-US" altLang="ja-JP" sz="2400" dirty="0"/>
          </a:p>
        </p:txBody>
      </p:sp>
    </p:spTree>
    <p:extLst>
      <p:ext uri="{BB962C8B-B14F-4D97-AF65-F5344CB8AC3E}">
        <p14:creationId xmlns:p14="http://schemas.microsoft.com/office/powerpoint/2010/main" val="358185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75F929-458B-0243-AA14-8BC3237149EC}"/>
              </a:ext>
            </a:extLst>
          </p:cNvPr>
          <p:cNvSpPr>
            <a:spLocks noGrp="1"/>
          </p:cNvSpPr>
          <p:nvPr>
            <p:ph type="title"/>
          </p:nvPr>
        </p:nvSpPr>
        <p:spPr>
          <a:xfrm>
            <a:off x="2209800" y="209059"/>
            <a:ext cx="7772400" cy="655236"/>
          </a:xfrm>
        </p:spPr>
        <p:txBody>
          <a:bodyPr>
            <a:normAutofit fontScale="90000"/>
          </a:bodyPr>
          <a:lstStyle/>
          <a:p>
            <a:r>
              <a:rPr kumimoji="1" lang="ja-JP" altLang="en-US"/>
              <a:t>事業継続力強化計画</a:t>
            </a:r>
          </a:p>
        </p:txBody>
      </p:sp>
      <p:sp>
        <p:nvSpPr>
          <p:cNvPr id="5" name="スライド番号プレースホルダー 4">
            <a:extLst>
              <a:ext uri="{FF2B5EF4-FFF2-40B4-BE49-F238E27FC236}">
                <a16:creationId xmlns:a16="http://schemas.microsoft.com/office/drawing/2014/main" id="{92B8D3E4-33F9-0E40-8022-313396D26668}"/>
              </a:ext>
            </a:extLst>
          </p:cNvPr>
          <p:cNvSpPr>
            <a:spLocks noGrp="1"/>
          </p:cNvSpPr>
          <p:nvPr>
            <p:ph type="sldNum" sz="quarter" idx="12"/>
          </p:nvPr>
        </p:nvSpPr>
        <p:spPr/>
        <p:txBody>
          <a:bodyPr/>
          <a:lstStyle/>
          <a:p>
            <a:fld id="{5C8FD7CE-B326-374D-9928-B40B903A20BC}" type="slidenum">
              <a:rPr kumimoji="1" lang="ja-JP" altLang="en-US" smtClean="0"/>
              <a:t>23</a:t>
            </a:fld>
            <a:endParaRPr kumimoji="1" lang="ja-JP" altLang="en-US"/>
          </a:p>
        </p:txBody>
      </p:sp>
      <p:sp>
        <p:nvSpPr>
          <p:cNvPr id="7" name="テキスト ボックス 6">
            <a:extLst>
              <a:ext uri="{FF2B5EF4-FFF2-40B4-BE49-F238E27FC236}">
                <a16:creationId xmlns:a16="http://schemas.microsoft.com/office/drawing/2014/main" id="{32D408ED-5C9C-0E4C-AD69-214B5B9CCA5E}"/>
              </a:ext>
            </a:extLst>
          </p:cNvPr>
          <p:cNvSpPr txBox="1"/>
          <p:nvPr/>
        </p:nvSpPr>
        <p:spPr>
          <a:xfrm>
            <a:off x="1837151" y="864295"/>
            <a:ext cx="8517698" cy="400110"/>
          </a:xfrm>
          <a:prstGeom prst="rect">
            <a:avLst/>
          </a:prstGeom>
          <a:noFill/>
          <a:ln>
            <a:solidFill>
              <a:schemeClr val="accent1"/>
            </a:solidFill>
          </a:ln>
        </p:spPr>
        <p:txBody>
          <a:bodyPr wrap="square" rtlCol="0">
            <a:spAutoFit/>
          </a:bodyPr>
          <a:lstStyle/>
          <a:p>
            <a:pPr algn="ctr"/>
            <a:r>
              <a:rPr lang="ja-JP" altLang="en-US" sz="2000"/>
              <a:t>マークを名刺やホームページ・広報に使える</a:t>
            </a:r>
          </a:p>
        </p:txBody>
      </p:sp>
      <p:sp>
        <p:nvSpPr>
          <p:cNvPr id="8" name="円形吹き出し 7">
            <a:extLst>
              <a:ext uri="{FF2B5EF4-FFF2-40B4-BE49-F238E27FC236}">
                <a16:creationId xmlns:a16="http://schemas.microsoft.com/office/drawing/2014/main" id="{3AA34F34-6460-AB41-A495-83D4C3CB4DE2}"/>
              </a:ext>
            </a:extLst>
          </p:cNvPr>
          <p:cNvSpPr/>
          <p:nvPr/>
        </p:nvSpPr>
        <p:spPr>
          <a:xfrm>
            <a:off x="8409795" y="1836311"/>
            <a:ext cx="1837582" cy="20075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今回</a:t>
            </a:r>
            <a:endParaRPr lang="en-US" altLang="ja-JP" sz="2400" dirty="0"/>
          </a:p>
          <a:p>
            <a:pPr algn="ctr"/>
            <a:r>
              <a:rPr lang="ja-JP" altLang="en-US" sz="2400"/>
              <a:t>これも同時に申請</a:t>
            </a:r>
            <a:endParaRPr lang="en-US" altLang="ja-JP" sz="2400" dirty="0"/>
          </a:p>
        </p:txBody>
      </p:sp>
      <p:pic>
        <p:nvPicPr>
          <p:cNvPr id="3" name="図 2">
            <a:extLst>
              <a:ext uri="{FF2B5EF4-FFF2-40B4-BE49-F238E27FC236}">
                <a16:creationId xmlns:a16="http://schemas.microsoft.com/office/drawing/2014/main" id="{BEC045EA-C71D-C94F-A8ED-4BDA52E29BDD}"/>
              </a:ext>
            </a:extLst>
          </p:cNvPr>
          <p:cNvPicPr>
            <a:picLocks noChangeAspect="1"/>
          </p:cNvPicPr>
          <p:nvPr/>
        </p:nvPicPr>
        <p:blipFill rotWithShape="1">
          <a:blip r:embed="rId2"/>
          <a:srcRect t="6810"/>
          <a:stretch/>
        </p:blipFill>
        <p:spPr>
          <a:xfrm>
            <a:off x="3403600" y="1431941"/>
            <a:ext cx="4749800" cy="4960536"/>
          </a:xfrm>
          <a:prstGeom prst="rect">
            <a:avLst/>
          </a:prstGeom>
        </p:spPr>
      </p:pic>
    </p:spTree>
    <p:extLst>
      <p:ext uri="{BB962C8B-B14F-4D97-AF65-F5344CB8AC3E}">
        <p14:creationId xmlns:p14="http://schemas.microsoft.com/office/powerpoint/2010/main" val="1638835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21EE3E3-C2BC-1C4F-B5B5-B3D697D154B3}"/>
              </a:ext>
            </a:extLst>
          </p:cNvPr>
          <p:cNvSpPr>
            <a:spLocks noGrp="1"/>
          </p:cNvSpPr>
          <p:nvPr>
            <p:ph type="sldNum" sz="quarter" idx="12"/>
          </p:nvPr>
        </p:nvSpPr>
        <p:spPr/>
        <p:txBody>
          <a:bodyPr/>
          <a:lstStyle/>
          <a:p>
            <a:fld id="{473D7ADE-9824-2A42-9A6D-AF8C08751E73}" type="slidenum">
              <a:rPr lang="ja-JP" altLang="en-US" smtClean="0"/>
              <a:pPr/>
              <a:t>24</a:t>
            </a:fld>
            <a:endParaRPr lang="ja-JP" altLang="en-US"/>
          </a:p>
        </p:txBody>
      </p:sp>
      <p:pic>
        <p:nvPicPr>
          <p:cNvPr id="3" name="図 2">
            <a:extLst>
              <a:ext uri="{FF2B5EF4-FFF2-40B4-BE49-F238E27FC236}">
                <a16:creationId xmlns:a16="http://schemas.microsoft.com/office/drawing/2014/main" id="{DCE882AB-102E-ED42-87E9-0B5F47FD9137}"/>
              </a:ext>
            </a:extLst>
          </p:cNvPr>
          <p:cNvPicPr>
            <a:picLocks noChangeAspect="1"/>
          </p:cNvPicPr>
          <p:nvPr/>
        </p:nvPicPr>
        <p:blipFill>
          <a:blip r:embed="rId2"/>
          <a:stretch>
            <a:fillRect/>
          </a:stretch>
        </p:blipFill>
        <p:spPr>
          <a:xfrm>
            <a:off x="1628931" y="216686"/>
            <a:ext cx="8769246" cy="6139665"/>
          </a:xfrm>
          <a:prstGeom prst="rect">
            <a:avLst/>
          </a:prstGeom>
          <a:ln>
            <a:noFill/>
          </a:ln>
          <a:effectLst>
            <a:outerShdw blurRad="292100" dist="139700" dir="2700000" algn="tl" rotWithShape="0">
              <a:srgbClr val="333333">
                <a:alpha val="65000"/>
              </a:srgbClr>
            </a:outerShdw>
          </a:effectLst>
        </p:spPr>
      </p:pic>
      <p:sp>
        <p:nvSpPr>
          <p:cNvPr id="4" name="円/楕円 3">
            <a:extLst>
              <a:ext uri="{FF2B5EF4-FFF2-40B4-BE49-F238E27FC236}">
                <a16:creationId xmlns:a16="http://schemas.microsoft.com/office/drawing/2014/main" id="{CA77B66F-BE32-3747-88D4-5328BA1EF700}"/>
              </a:ext>
            </a:extLst>
          </p:cNvPr>
          <p:cNvSpPr/>
          <p:nvPr/>
        </p:nvSpPr>
        <p:spPr>
          <a:xfrm>
            <a:off x="1628931" y="354563"/>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6" name="円/楕円 5">
            <a:extLst>
              <a:ext uri="{FF2B5EF4-FFF2-40B4-BE49-F238E27FC236}">
                <a16:creationId xmlns:a16="http://schemas.microsoft.com/office/drawing/2014/main" id="{0C23EB59-C018-C744-BBA4-A4113704A573}"/>
              </a:ext>
            </a:extLst>
          </p:cNvPr>
          <p:cNvSpPr/>
          <p:nvPr/>
        </p:nvSpPr>
        <p:spPr>
          <a:xfrm>
            <a:off x="6377466" y="354563"/>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7" name="円/楕円 6">
            <a:extLst>
              <a:ext uri="{FF2B5EF4-FFF2-40B4-BE49-F238E27FC236}">
                <a16:creationId xmlns:a16="http://schemas.microsoft.com/office/drawing/2014/main" id="{F809768A-0117-264E-A39D-63F3DD5983B0}"/>
              </a:ext>
            </a:extLst>
          </p:cNvPr>
          <p:cNvSpPr/>
          <p:nvPr/>
        </p:nvSpPr>
        <p:spPr>
          <a:xfrm>
            <a:off x="1673546" y="3071974"/>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8" name="円/楕円 7">
            <a:extLst>
              <a:ext uri="{FF2B5EF4-FFF2-40B4-BE49-F238E27FC236}">
                <a16:creationId xmlns:a16="http://schemas.microsoft.com/office/drawing/2014/main" id="{0DB1237C-A376-EE4B-87EA-ADC5D1DCE70C}"/>
              </a:ext>
            </a:extLst>
          </p:cNvPr>
          <p:cNvSpPr/>
          <p:nvPr/>
        </p:nvSpPr>
        <p:spPr>
          <a:xfrm>
            <a:off x="5816083" y="3638939"/>
            <a:ext cx="4582095" cy="2717410"/>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Tree>
    <p:extLst>
      <p:ext uri="{BB962C8B-B14F-4D97-AF65-F5344CB8AC3E}">
        <p14:creationId xmlns:p14="http://schemas.microsoft.com/office/powerpoint/2010/main" val="16626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FA2254-6E7E-DD40-8779-573079995AF9}"/>
              </a:ext>
            </a:extLst>
          </p:cNvPr>
          <p:cNvSpPr>
            <a:spLocks noGrp="1"/>
          </p:cNvSpPr>
          <p:nvPr>
            <p:ph type="title"/>
          </p:nvPr>
        </p:nvSpPr>
        <p:spPr>
          <a:xfrm>
            <a:off x="838200" y="282350"/>
            <a:ext cx="8836152" cy="1325563"/>
          </a:xfrm>
          <a:solidFill>
            <a:schemeClr val="tx1">
              <a:lumMod val="50000"/>
              <a:lumOff val="50000"/>
            </a:schemeClr>
          </a:solidFill>
        </p:spPr>
        <p:txBody>
          <a:bodyPr/>
          <a:lstStyle/>
          <a:p>
            <a:pPr algn="ctr"/>
            <a:r>
              <a:rPr kumimoji="1" lang="ja-JP" altLang="en-US">
                <a:solidFill>
                  <a:schemeClr val="bg1"/>
                </a:solidFill>
                <a:latin typeface="Hiragino Kaku Gothic Std W8" panose="020B0800000000000000" pitchFamily="34" charset="-128"/>
                <a:ea typeface="Hiragino Kaku Gothic Std W8" panose="020B0800000000000000" pitchFamily="34" charset="-128"/>
              </a:rPr>
              <a:t>事業継続力強化計画</a:t>
            </a:r>
          </a:p>
        </p:txBody>
      </p:sp>
      <p:sp>
        <p:nvSpPr>
          <p:cNvPr id="3" name="スライド番号プレースホルダー 2">
            <a:extLst>
              <a:ext uri="{FF2B5EF4-FFF2-40B4-BE49-F238E27FC236}">
                <a16:creationId xmlns:a16="http://schemas.microsoft.com/office/drawing/2014/main" id="{0D4BEB3C-1007-764B-BB34-56F1859AD808}"/>
              </a:ext>
            </a:extLst>
          </p:cNvPr>
          <p:cNvSpPr>
            <a:spLocks noGrp="1"/>
          </p:cNvSpPr>
          <p:nvPr>
            <p:ph type="sldNum" sz="quarter" idx="12"/>
          </p:nvPr>
        </p:nvSpPr>
        <p:spPr/>
        <p:txBody>
          <a:bodyPr/>
          <a:lstStyle/>
          <a:p>
            <a:fld id="{3DC82251-0E89-0045-A243-E26D74769001}" type="slidenum">
              <a:rPr kumimoji="1" lang="ja-JP" altLang="en-US" smtClean="0"/>
              <a:t>25</a:t>
            </a:fld>
            <a:endParaRPr kumimoji="1" lang="ja-JP" altLang="en-US"/>
          </a:p>
        </p:txBody>
      </p:sp>
      <p:sp>
        <p:nvSpPr>
          <p:cNvPr id="4" name="動作設定ボタン: 進む/次へ 3">
            <a:hlinkClick r:id="rId2" highlightClick="1"/>
            <a:extLst>
              <a:ext uri="{FF2B5EF4-FFF2-40B4-BE49-F238E27FC236}">
                <a16:creationId xmlns:a16="http://schemas.microsoft.com/office/drawing/2014/main" id="{97A8332C-90BF-3F4E-8E3D-3EBB08CDBA2F}"/>
              </a:ext>
            </a:extLst>
          </p:cNvPr>
          <p:cNvSpPr/>
          <p:nvPr/>
        </p:nvSpPr>
        <p:spPr>
          <a:xfrm>
            <a:off x="9982200" y="282349"/>
            <a:ext cx="1463040" cy="13255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C2647DA6-498A-024C-BE79-2A84926A8404}"/>
              </a:ext>
            </a:extLst>
          </p:cNvPr>
          <p:cNvPicPr>
            <a:picLocks noChangeAspect="1"/>
          </p:cNvPicPr>
          <p:nvPr/>
        </p:nvPicPr>
        <p:blipFill>
          <a:blip r:embed="rId3"/>
          <a:stretch>
            <a:fillRect/>
          </a:stretch>
        </p:blipFill>
        <p:spPr>
          <a:xfrm>
            <a:off x="1188720" y="1690688"/>
            <a:ext cx="9345168" cy="5113562"/>
          </a:xfrm>
          <a:prstGeom prst="rect">
            <a:avLst/>
          </a:prstGeom>
        </p:spPr>
      </p:pic>
    </p:spTree>
    <p:extLst>
      <p:ext uri="{BB962C8B-B14F-4D97-AF65-F5344CB8AC3E}">
        <p14:creationId xmlns:p14="http://schemas.microsoft.com/office/powerpoint/2010/main" val="3548931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画面収録 2022-06-09 17.53.06">
            <a:hlinkClick r:id="" action="ppaction://media"/>
            <a:extLst>
              <a:ext uri="{FF2B5EF4-FFF2-40B4-BE49-F238E27FC236}">
                <a16:creationId xmlns:a16="http://schemas.microsoft.com/office/drawing/2014/main" id="{2DD2E421-E5B5-CE4B-88DC-20E8015323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4538" y="315895"/>
            <a:ext cx="10249862" cy="6405580"/>
          </a:xfrm>
        </p:spPr>
      </p:pic>
      <p:sp>
        <p:nvSpPr>
          <p:cNvPr id="4" name="スライド番号プレースホルダー 3">
            <a:extLst>
              <a:ext uri="{FF2B5EF4-FFF2-40B4-BE49-F238E27FC236}">
                <a16:creationId xmlns:a16="http://schemas.microsoft.com/office/drawing/2014/main" id="{B5768058-F0FB-124F-97B2-0F83F652D4B7}"/>
              </a:ext>
            </a:extLst>
          </p:cNvPr>
          <p:cNvSpPr>
            <a:spLocks noGrp="1"/>
          </p:cNvSpPr>
          <p:nvPr>
            <p:ph type="sldNum" sz="quarter" idx="12"/>
          </p:nvPr>
        </p:nvSpPr>
        <p:spPr/>
        <p:txBody>
          <a:bodyPr/>
          <a:lstStyle/>
          <a:p>
            <a:fld id="{3DC82251-0E89-0045-A243-E26D74769001}" type="slidenum">
              <a:rPr kumimoji="1" lang="ja-JP" altLang="en-US" smtClean="0"/>
              <a:t>26</a:t>
            </a:fld>
            <a:endParaRPr kumimoji="1" lang="ja-JP" altLang="en-US"/>
          </a:p>
        </p:txBody>
      </p:sp>
    </p:spTree>
    <p:extLst>
      <p:ext uri="{BB962C8B-B14F-4D97-AF65-F5344CB8AC3E}">
        <p14:creationId xmlns:p14="http://schemas.microsoft.com/office/powerpoint/2010/main" val="141829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B6D26C-74BB-6748-BD83-662A22A7CA1F}"/>
              </a:ext>
            </a:extLst>
          </p:cNvPr>
          <p:cNvSpPr>
            <a:spLocks noGrp="1"/>
          </p:cNvSpPr>
          <p:nvPr>
            <p:ph type="sldNum" sz="quarter" idx="12"/>
          </p:nvPr>
        </p:nvSpPr>
        <p:spPr/>
        <p:txBody>
          <a:bodyPr/>
          <a:lstStyle/>
          <a:p>
            <a:fld id="{3DC82251-0E89-0045-A243-E26D74769001}" type="slidenum">
              <a:rPr kumimoji="1" lang="ja-JP" altLang="en-US" smtClean="0"/>
              <a:t>27</a:t>
            </a:fld>
            <a:endParaRPr kumimoji="1" lang="ja-JP" altLang="en-US"/>
          </a:p>
        </p:txBody>
      </p:sp>
      <p:pic>
        <p:nvPicPr>
          <p:cNvPr id="4" name="図 3">
            <a:extLst>
              <a:ext uri="{FF2B5EF4-FFF2-40B4-BE49-F238E27FC236}">
                <a16:creationId xmlns:a16="http://schemas.microsoft.com/office/drawing/2014/main" id="{05B4395C-8A80-A048-8F01-58321487912E}"/>
              </a:ext>
            </a:extLst>
          </p:cNvPr>
          <p:cNvPicPr>
            <a:picLocks noChangeAspect="1"/>
          </p:cNvPicPr>
          <p:nvPr/>
        </p:nvPicPr>
        <p:blipFill>
          <a:blip r:embed="rId2"/>
          <a:stretch>
            <a:fillRect/>
          </a:stretch>
        </p:blipFill>
        <p:spPr>
          <a:xfrm>
            <a:off x="1151467" y="777032"/>
            <a:ext cx="8448226" cy="5761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914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0A3C9E3-E3C1-C347-A7DD-87B28250DC17}"/>
              </a:ext>
            </a:extLst>
          </p:cNvPr>
          <p:cNvPicPr>
            <a:picLocks noChangeAspect="1"/>
          </p:cNvPicPr>
          <p:nvPr/>
        </p:nvPicPr>
        <p:blipFill>
          <a:blip r:embed="rId2"/>
          <a:stretch>
            <a:fillRect/>
          </a:stretch>
        </p:blipFill>
        <p:spPr>
          <a:xfrm>
            <a:off x="2445194" y="0"/>
            <a:ext cx="7301612" cy="6858000"/>
          </a:xfrm>
          <a:prstGeom prst="rect">
            <a:avLst/>
          </a:prstGeom>
        </p:spPr>
      </p:pic>
      <p:sp>
        <p:nvSpPr>
          <p:cNvPr id="2" name="スライド番号プレースホルダー 1">
            <a:extLst>
              <a:ext uri="{FF2B5EF4-FFF2-40B4-BE49-F238E27FC236}">
                <a16:creationId xmlns:a16="http://schemas.microsoft.com/office/drawing/2014/main" id="{93C5A3ED-1771-FE41-AC4C-8983A29BFD84}"/>
              </a:ext>
            </a:extLst>
          </p:cNvPr>
          <p:cNvSpPr>
            <a:spLocks noGrp="1"/>
          </p:cNvSpPr>
          <p:nvPr>
            <p:ph type="sldNum" sz="quarter" idx="12"/>
          </p:nvPr>
        </p:nvSpPr>
        <p:spPr/>
        <p:txBody>
          <a:bodyPr/>
          <a:lstStyle/>
          <a:p>
            <a:fld id="{3DC82251-0E89-0045-A243-E26D74769001}" type="slidenum">
              <a:rPr kumimoji="1" lang="ja-JP" altLang="en-US" smtClean="0"/>
              <a:t>28</a:t>
            </a:fld>
            <a:endParaRPr kumimoji="1" lang="ja-JP" altLang="en-US"/>
          </a:p>
        </p:txBody>
      </p:sp>
    </p:spTree>
    <p:extLst>
      <p:ext uri="{BB962C8B-B14F-4D97-AF65-F5344CB8AC3E}">
        <p14:creationId xmlns:p14="http://schemas.microsoft.com/office/powerpoint/2010/main" val="3436916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2E50CFE4-EAA0-A74B-A53B-B9AFF3D8F2E6}"/>
              </a:ext>
            </a:extLst>
          </p:cNvPr>
          <p:cNvPicPr>
            <a:picLocks noChangeAspect="1"/>
          </p:cNvPicPr>
          <p:nvPr/>
        </p:nvPicPr>
        <p:blipFill>
          <a:blip r:embed="rId2"/>
          <a:stretch>
            <a:fillRect/>
          </a:stretch>
        </p:blipFill>
        <p:spPr>
          <a:xfrm>
            <a:off x="1291123" y="0"/>
            <a:ext cx="9190653" cy="6858000"/>
          </a:xfrm>
          <a:prstGeom prst="rect">
            <a:avLst/>
          </a:prstGeom>
        </p:spPr>
      </p:pic>
      <p:sp>
        <p:nvSpPr>
          <p:cNvPr id="2" name="スライド番号プレースホルダー 1">
            <a:extLst>
              <a:ext uri="{FF2B5EF4-FFF2-40B4-BE49-F238E27FC236}">
                <a16:creationId xmlns:a16="http://schemas.microsoft.com/office/drawing/2014/main" id="{62F0317E-5A4A-B641-BA57-F8C39636907B}"/>
              </a:ext>
            </a:extLst>
          </p:cNvPr>
          <p:cNvSpPr>
            <a:spLocks noGrp="1"/>
          </p:cNvSpPr>
          <p:nvPr>
            <p:ph type="sldNum" sz="quarter" idx="12"/>
          </p:nvPr>
        </p:nvSpPr>
        <p:spPr/>
        <p:txBody>
          <a:bodyPr/>
          <a:lstStyle/>
          <a:p>
            <a:fld id="{3DC82251-0E89-0045-A243-E26D74769001}" type="slidenum">
              <a:rPr kumimoji="1" lang="ja-JP" altLang="en-US" smtClean="0"/>
              <a:t>29</a:t>
            </a:fld>
            <a:endParaRPr kumimoji="1" lang="ja-JP" altLang="en-US"/>
          </a:p>
        </p:txBody>
      </p:sp>
    </p:spTree>
    <p:extLst>
      <p:ext uri="{BB962C8B-B14F-4D97-AF65-F5344CB8AC3E}">
        <p14:creationId xmlns:p14="http://schemas.microsoft.com/office/powerpoint/2010/main" val="107006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4C0258-41B0-6C4B-AF1B-F3AF9CE0928D}"/>
              </a:ext>
            </a:extLst>
          </p:cNvPr>
          <p:cNvSpPr>
            <a:spLocks noGrp="1"/>
          </p:cNvSpPr>
          <p:nvPr>
            <p:ph type="title"/>
          </p:nvPr>
        </p:nvSpPr>
        <p:spPr>
          <a:solidFill>
            <a:schemeClr val="accent6">
              <a:lumMod val="40000"/>
              <a:lumOff val="60000"/>
            </a:schemeClr>
          </a:solidFill>
        </p:spPr>
        <p:txBody>
          <a:bodyPr/>
          <a:lstStyle/>
          <a:p>
            <a:pPr algn="ctr"/>
            <a:r>
              <a:rPr kumimoji="1" lang="en-US" altLang="ja-JP" dirty="0"/>
              <a:t>BCP</a:t>
            </a:r>
            <a:r>
              <a:rPr kumimoji="1" lang="ja-JP" altLang="en-US"/>
              <a:t>とは？</a:t>
            </a:r>
            <a:r>
              <a:rPr lang="ja-JP" altLang="en-US">
                <a:solidFill>
                  <a:srgbClr val="0070C0"/>
                </a:solidFill>
              </a:rPr>
              <a:t>（</a:t>
            </a:r>
            <a:r>
              <a:rPr lang="en" altLang="ja-JP" dirty="0">
                <a:solidFill>
                  <a:srgbClr val="0070C0"/>
                </a:solidFill>
              </a:rPr>
              <a:t>Business Continuity Plan</a:t>
            </a:r>
            <a:r>
              <a:rPr lang="ja-JP" altLang="en-US">
                <a:solidFill>
                  <a:srgbClr val="0070C0"/>
                </a:solidFill>
              </a:rPr>
              <a:t>）</a:t>
            </a:r>
            <a:endParaRPr kumimoji="1" lang="ja-JP" altLang="en-US">
              <a:solidFill>
                <a:srgbClr val="0070C0"/>
              </a:solidFill>
            </a:endParaRPr>
          </a:p>
        </p:txBody>
      </p:sp>
      <p:sp>
        <p:nvSpPr>
          <p:cNvPr id="4" name="スライド番号プレースホルダー 3">
            <a:extLst>
              <a:ext uri="{FF2B5EF4-FFF2-40B4-BE49-F238E27FC236}">
                <a16:creationId xmlns:a16="http://schemas.microsoft.com/office/drawing/2014/main" id="{6ABB0D98-1140-7C47-9D2A-3D9F8EB77B78}"/>
              </a:ext>
            </a:extLst>
          </p:cNvPr>
          <p:cNvSpPr>
            <a:spLocks noGrp="1"/>
          </p:cNvSpPr>
          <p:nvPr>
            <p:ph type="sldNum" sz="quarter" idx="12"/>
          </p:nvPr>
        </p:nvSpPr>
        <p:spPr/>
        <p:txBody>
          <a:bodyPr/>
          <a:lstStyle/>
          <a:p>
            <a:fld id="{3DC82251-0E89-0045-A243-E26D74769001}" type="slidenum">
              <a:rPr kumimoji="1" lang="ja-JP" altLang="en-US" smtClean="0"/>
              <a:t>3</a:t>
            </a:fld>
            <a:endParaRPr kumimoji="1" lang="ja-JP" altLang="en-US"/>
          </a:p>
        </p:txBody>
      </p:sp>
      <p:sp>
        <p:nvSpPr>
          <p:cNvPr id="5" name="コンテンツ プレースホルダー 2">
            <a:extLst>
              <a:ext uri="{FF2B5EF4-FFF2-40B4-BE49-F238E27FC236}">
                <a16:creationId xmlns:a16="http://schemas.microsoft.com/office/drawing/2014/main" id="{79FBE7EA-EFCE-8C4E-A07D-D2F6AB68AAB8}"/>
              </a:ext>
            </a:extLst>
          </p:cNvPr>
          <p:cNvSpPr txBox="1">
            <a:spLocks/>
          </p:cNvSpPr>
          <p:nvPr/>
        </p:nvSpPr>
        <p:spPr>
          <a:xfrm>
            <a:off x="838200" y="1828800"/>
            <a:ext cx="4337649" cy="4489959"/>
          </a:xfrm>
          <a:prstGeom prst="rect">
            <a:avLst/>
          </a:prstGeom>
          <a:ln>
            <a:solidFill>
              <a:schemeClr val="accent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t>自然災害</a:t>
            </a:r>
            <a:endParaRPr lang="en-US" altLang="ja-JP" dirty="0"/>
          </a:p>
          <a:p>
            <a:pPr marL="514350" indent="-514350">
              <a:buFont typeface="+mj-lt"/>
              <a:buAutoNum type="arabicPeriod"/>
            </a:pPr>
            <a:r>
              <a:rPr lang="ja-JP" altLang="en-US"/>
              <a:t>地震</a:t>
            </a:r>
            <a:endParaRPr lang="en-US" altLang="ja-JP" dirty="0"/>
          </a:p>
          <a:p>
            <a:pPr marL="514350" indent="-514350">
              <a:buFont typeface="+mj-lt"/>
              <a:buAutoNum type="arabicPeriod"/>
            </a:pPr>
            <a:r>
              <a:rPr lang="ja-JP" altLang="en-US"/>
              <a:t>津波</a:t>
            </a:r>
            <a:endParaRPr lang="en-US" altLang="ja-JP" dirty="0"/>
          </a:p>
          <a:p>
            <a:pPr marL="514350" indent="-514350">
              <a:buFont typeface="+mj-lt"/>
              <a:buAutoNum type="arabicPeriod"/>
            </a:pPr>
            <a:r>
              <a:rPr lang="ja-JP" altLang="en-US"/>
              <a:t>台風</a:t>
            </a:r>
            <a:endParaRPr lang="en-US" altLang="ja-JP" dirty="0"/>
          </a:p>
          <a:p>
            <a:pPr marL="514350" indent="-514350">
              <a:buFont typeface="+mj-lt"/>
              <a:buAutoNum type="arabicPeriod"/>
            </a:pPr>
            <a:r>
              <a:rPr lang="ja-JP" altLang="en-US"/>
              <a:t>豪雨</a:t>
            </a:r>
            <a:endParaRPr lang="en-US" altLang="ja-JP" dirty="0"/>
          </a:p>
          <a:p>
            <a:pPr marL="514350" indent="-514350">
              <a:buFont typeface="+mj-lt"/>
              <a:buAutoNum type="arabicPeriod"/>
            </a:pPr>
            <a:r>
              <a:rPr lang="ja-JP" altLang="en-US"/>
              <a:t>豪雪</a:t>
            </a:r>
            <a:endParaRPr lang="en-US" altLang="ja-JP" dirty="0"/>
          </a:p>
          <a:p>
            <a:pPr marL="514350" indent="-514350">
              <a:buFont typeface="+mj-lt"/>
              <a:buAutoNum type="arabicPeriod"/>
            </a:pPr>
            <a:r>
              <a:rPr lang="ja-JP" altLang="en-US"/>
              <a:t>土砂</a:t>
            </a:r>
            <a:endParaRPr lang="en-US" altLang="ja-JP" dirty="0"/>
          </a:p>
          <a:p>
            <a:pPr marL="514350" indent="-514350">
              <a:buFont typeface="+mj-lt"/>
              <a:buAutoNum type="arabicPeriod"/>
            </a:pPr>
            <a:r>
              <a:rPr lang="ja-JP" altLang="en-US"/>
              <a:t>液状化</a:t>
            </a:r>
            <a:endParaRPr lang="en-US" altLang="ja-JP" dirty="0"/>
          </a:p>
          <a:p>
            <a:pPr marL="514350" indent="-514350">
              <a:buFont typeface="+mj-lt"/>
              <a:buAutoNum type="arabicPeriod"/>
            </a:pPr>
            <a:r>
              <a:rPr lang="ja-JP" altLang="en-US"/>
              <a:t>感染症</a:t>
            </a:r>
          </a:p>
        </p:txBody>
      </p:sp>
      <p:sp>
        <p:nvSpPr>
          <p:cNvPr id="8" name="コンテンツ プレースホルダー 2">
            <a:extLst>
              <a:ext uri="{FF2B5EF4-FFF2-40B4-BE49-F238E27FC236}">
                <a16:creationId xmlns:a16="http://schemas.microsoft.com/office/drawing/2014/main" id="{AB40585C-6CFA-3349-81B8-53C5566B720B}"/>
              </a:ext>
            </a:extLst>
          </p:cNvPr>
          <p:cNvSpPr txBox="1">
            <a:spLocks/>
          </p:cNvSpPr>
          <p:nvPr/>
        </p:nvSpPr>
        <p:spPr>
          <a:xfrm>
            <a:off x="5469147" y="1831885"/>
            <a:ext cx="5884653" cy="4489959"/>
          </a:xfrm>
          <a:prstGeom prst="rect">
            <a:avLst/>
          </a:prstGeom>
          <a:ln>
            <a:solidFill>
              <a:schemeClr val="accent1"/>
            </a:solidFill>
          </a:ln>
        </p:spPr>
        <p:txBody>
          <a:bodyPr vert="horz" lIns="91440" tIns="45720" rIns="91440" bIns="45720" rtlCol="0">
            <a:normAutofit lnSpcReduction="10000"/>
          </a:bodyPr>
          <a:lstStyle>
            <a:defPPr>
              <a:defRPr lang="ja-JP"/>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a:t>火災（施設火災・大規模火災）</a:t>
            </a:r>
            <a:endParaRPr lang="en-US" altLang="ja-JP" dirty="0"/>
          </a:p>
          <a:p>
            <a:r>
              <a:rPr lang="ja-JP" altLang="en-US"/>
              <a:t>爆発</a:t>
            </a:r>
            <a:endParaRPr lang="en-US" altLang="ja-JP" dirty="0"/>
          </a:p>
          <a:p>
            <a:r>
              <a:rPr lang="ja-JP" altLang="en-US"/>
              <a:t>施設内での事故</a:t>
            </a:r>
            <a:endParaRPr lang="en-US" altLang="ja-JP" dirty="0"/>
          </a:p>
          <a:p>
            <a:r>
              <a:rPr lang="ja-JP" altLang="en-US"/>
              <a:t>キーマンの病気・交通事故</a:t>
            </a:r>
            <a:endParaRPr lang="en-US" altLang="ja-JP" dirty="0"/>
          </a:p>
          <a:p>
            <a:r>
              <a:rPr lang="ja-JP" altLang="en-US"/>
              <a:t>放射能汚染</a:t>
            </a:r>
            <a:endParaRPr lang="en-US" altLang="ja-JP" dirty="0"/>
          </a:p>
          <a:p>
            <a:r>
              <a:rPr lang="ja-JP" altLang="en-US"/>
              <a:t>近隣工場の環境汚染</a:t>
            </a:r>
            <a:endParaRPr lang="en-US" altLang="ja-JP" dirty="0"/>
          </a:p>
          <a:p>
            <a:r>
              <a:rPr lang="ja-JP" altLang="en-US"/>
              <a:t>テロ</a:t>
            </a:r>
            <a:endParaRPr lang="en-US" altLang="ja-JP" dirty="0"/>
          </a:p>
          <a:p>
            <a:r>
              <a:rPr lang="ja-JP" altLang="en-US"/>
              <a:t>紛争・戦争</a:t>
            </a:r>
            <a:endParaRPr lang="en-US" altLang="ja-JP" dirty="0"/>
          </a:p>
          <a:p>
            <a:r>
              <a:rPr lang="ja-JP" altLang="en-US"/>
              <a:t>行方不明</a:t>
            </a:r>
          </a:p>
        </p:txBody>
      </p:sp>
    </p:spTree>
    <p:extLst>
      <p:ext uri="{BB962C8B-B14F-4D97-AF65-F5344CB8AC3E}">
        <p14:creationId xmlns:p14="http://schemas.microsoft.com/office/powerpoint/2010/main" val="7895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D57A584-FB85-434A-8060-BE145629ED16}"/>
              </a:ext>
            </a:extLst>
          </p:cNvPr>
          <p:cNvPicPr>
            <a:picLocks noChangeAspect="1"/>
          </p:cNvPicPr>
          <p:nvPr/>
        </p:nvPicPr>
        <p:blipFill>
          <a:blip r:embed="rId2"/>
          <a:stretch>
            <a:fillRect/>
          </a:stretch>
        </p:blipFill>
        <p:spPr>
          <a:xfrm>
            <a:off x="4512410" y="0"/>
            <a:ext cx="3167180" cy="6858000"/>
          </a:xfrm>
          <a:prstGeom prst="rect">
            <a:avLst/>
          </a:prstGeom>
          <a:ln>
            <a:noFill/>
          </a:ln>
          <a:effectLst>
            <a:outerShdw blurRad="292100" dist="139700" dir="2700000" algn="tl" rotWithShape="0">
              <a:srgbClr val="333333">
                <a:alpha val="65000"/>
              </a:srgbClr>
            </a:outerShdw>
          </a:effectLst>
        </p:spPr>
      </p:pic>
      <p:sp>
        <p:nvSpPr>
          <p:cNvPr id="2" name="スライド番号プレースホルダー 1">
            <a:extLst>
              <a:ext uri="{FF2B5EF4-FFF2-40B4-BE49-F238E27FC236}">
                <a16:creationId xmlns:a16="http://schemas.microsoft.com/office/drawing/2014/main" id="{FC10CDC5-9218-194C-8AC6-20E503C0713F}"/>
              </a:ext>
            </a:extLst>
          </p:cNvPr>
          <p:cNvSpPr>
            <a:spLocks noGrp="1"/>
          </p:cNvSpPr>
          <p:nvPr>
            <p:ph type="sldNum" sz="quarter" idx="12"/>
          </p:nvPr>
        </p:nvSpPr>
        <p:spPr/>
        <p:txBody>
          <a:bodyPr/>
          <a:lstStyle/>
          <a:p>
            <a:fld id="{3DC82251-0E89-0045-A243-E26D74769001}" type="slidenum">
              <a:rPr kumimoji="1" lang="ja-JP" altLang="en-US" smtClean="0"/>
              <a:t>30</a:t>
            </a:fld>
            <a:endParaRPr kumimoji="1" lang="ja-JP" altLang="en-US"/>
          </a:p>
        </p:txBody>
      </p:sp>
    </p:spTree>
    <p:extLst>
      <p:ext uri="{BB962C8B-B14F-4D97-AF65-F5344CB8AC3E}">
        <p14:creationId xmlns:p14="http://schemas.microsoft.com/office/powerpoint/2010/main" val="2680596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95129A-B58C-624B-B538-60D1FA8FC180}"/>
              </a:ext>
            </a:extLst>
          </p:cNvPr>
          <p:cNvPicPr>
            <a:picLocks noChangeAspect="1"/>
          </p:cNvPicPr>
          <p:nvPr/>
        </p:nvPicPr>
        <p:blipFill>
          <a:blip r:embed="rId2"/>
          <a:stretch>
            <a:fillRect/>
          </a:stretch>
        </p:blipFill>
        <p:spPr>
          <a:xfrm>
            <a:off x="387212" y="0"/>
            <a:ext cx="11417576" cy="6858000"/>
          </a:xfrm>
          <a:prstGeom prst="rect">
            <a:avLst/>
          </a:prstGeom>
        </p:spPr>
      </p:pic>
      <p:pic>
        <p:nvPicPr>
          <p:cNvPr id="5" name="図 4">
            <a:extLst>
              <a:ext uri="{FF2B5EF4-FFF2-40B4-BE49-F238E27FC236}">
                <a16:creationId xmlns:a16="http://schemas.microsoft.com/office/drawing/2014/main" id="{4ED2C83A-B959-2948-A01A-21677DA4D2C1}"/>
              </a:ext>
            </a:extLst>
          </p:cNvPr>
          <p:cNvPicPr>
            <a:picLocks noChangeAspect="1"/>
          </p:cNvPicPr>
          <p:nvPr/>
        </p:nvPicPr>
        <p:blipFill>
          <a:blip r:embed="rId3"/>
          <a:stretch>
            <a:fillRect/>
          </a:stretch>
        </p:blipFill>
        <p:spPr>
          <a:xfrm>
            <a:off x="2445194" y="0"/>
            <a:ext cx="7301612" cy="6858000"/>
          </a:xfrm>
          <a:prstGeom prst="rect">
            <a:avLst/>
          </a:prstGeom>
        </p:spPr>
      </p:pic>
      <p:pic>
        <p:nvPicPr>
          <p:cNvPr id="7" name="図 6">
            <a:extLst>
              <a:ext uri="{FF2B5EF4-FFF2-40B4-BE49-F238E27FC236}">
                <a16:creationId xmlns:a16="http://schemas.microsoft.com/office/drawing/2014/main" id="{645D7232-3582-E345-B673-4368ED04C604}"/>
              </a:ext>
            </a:extLst>
          </p:cNvPr>
          <p:cNvPicPr>
            <a:picLocks noChangeAspect="1"/>
          </p:cNvPicPr>
          <p:nvPr/>
        </p:nvPicPr>
        <p:blipFill>
          <a:blip r:embed="rId4"/>
          <a:stretch>
            <a:fillRect/>
          </a:stretch>
        </p:blipFill>
        <p:spPr>
          <a:xfrm>
            <a:off x="621223" y="0"/>
            <a:ext cx="10949553" cy="6858000"/>
          </a:xfrm>
          <a:prstGeom prst="rect">
            <a:avLst/>
          </a:prstGeom>
        </p:spPr>
      </p:pic>
      <p:sp>
        <p:nvSpPr>
          <p:cNvPr id="2" name="スライド番号プレースホルダー 1">
            <a:extLst>
              <a:ext uri="{FF2B5EF4-FFF2-40B4-BE49-F238E27FC236}">
                <a16:creationId xmlns:a16="http://schemas.microsoft.com/office/drawing/2014/main" id="{94BCA130-C724-284F-819C-E093AEB0A644}"/>
              </a:ext>
            </a:extLst>
          </p:cNvPr>
          <p:cNvSpPr>
            <a:spLocks noGrp="1"/>
          </p:cNvSpPr>
          <p:nvPr>
            <p:ph type="sldNum" sz="quarter" idx="12"/>
          </p:nvPr>
        </p:nvSpPr>
        <p:spPr/>
        <p:txBody>
          <a:bodyPr/>
          <a:lstStyle/>
          <a:p>
            <a:fld id="{3DC82251-0E89-0045-A243-E26D74769001}" type="slidenum">
              <a:rPr kumimoji="1" lang="ja-JP" altLang="en-US" smtClean="0"/>
              <a:t>31</a:t>
            </a:fld>
            <a:endParaRPr kumimoji="1" lang="ja-JP" altLang="en-US"/>
          </a:p>
        </p:txBody>
      </p:sp>
    </p:spTree>
    <p:extLst>
      <p:ext uri="{BB962C8B-B14F-4D97-AF65-F5344CB8AC3E}">
        <p14:creationId xmlns:p14="http://schemas.microsoft.com/office/powerpoint/2010/main" val="4294824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388A37A-AB73-AD46-A62E-4A1BDBDFDEFB}"/>
              </a:ext>
            </a:extLst>
          </p:cNvPr>
          <p:cNvPicPr>
            <a:picLocks noChangeAspect="1"/>
          </p:cNvPicPr>
          <p:nvPr/>
        </p:nvPicPr>
        <p:blipFill>
          <a:blip r:embed="rId2"/>
          <a:stretch>
            <a:fillRect/>
          </a:stretch>
        </p:blipFill>
        <p:spPr>
          <a:xfrm>
            <a:off x="2247761" y="0"/>
            <a:ext cx="7696478" cy="6858000"/>
          </a:xfrm>
          <a:prstGeom prst="rect">
            <a:avLst/>
          </a:prstGeom>
        </p:spPr>
      </p:pic>
      <p:sp>
        <p:nvSpPr>
          <p:cNvPr id="2" name="スライド番号プレースホルダー 1">
            <a:extLst>
              <a:ext uri="{FF2B5EF4-FFF2-40B4-BE49-F238E27FC236}">
                <a16:creationId xmlns:a16="http://schemas.microsoft.com/office/drawing/2014/main" id="{AB4E060F-11D8-3948-BBB7-DA22A8564016}"/>
              </a:ext>
            </a:extLst>
          </p:cNvPr>
          <p:cNvSpPr>
            <a:spLocks noGrp="1"/>
          </p:cNvSpPr>
          <p:nvPr>
            <p:ph type="sldNum" sz="quarter" idx="12"/>
          </p:nvPr>
        </p:nvSpPr>
        <p:spPr/>
        <p:txBody>
          <a:bodyPr/>
          <a:lstStyle/>
          <a:p>
            <a:fld id="{3DC82251-0E89-0045-A243-E26D74769001}" type="slidenum">
              <a:rPr kumimoji="1" lang="ja-JP" altLang="en-US" smtClean="0"/>
              <a:t>32</a:t>
            </a:fld>
            <a:endParaRPr kumimoji="1" lang="ja-JP" altLang="en-US"/>
          </a:p>
        </p:txBody>
      </p:sp>
    </p:spTree>
    <p:extLst>
      <p:ext uri="{BB962C8B-B14F-4D97-AF65-F5344CB8AC3E}">
        <p14:creationId xmlns:p14="http://schemas.microsoft.com/office/powerpoint/2010/main" val="3918318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30A442-8628-024D-B78D-F0D787C6BE44}"/>
              </a:ext>
            </a:extLst>
          </p:cNvPr>
          <p:cNvPicPr>
            <a:picLocks noChangeAspect="1"/>
          </p:cNvPicPr>
          <p:nvPr/>
        </p:nvPicPr>
        <p:blipFill>
          <a:blip r:embed="rId2"/>
          <a:stretch>
            <a:fillRect/>
          </a:stretch>
        </p:blipFill>
        <p:spPr>
          <a:xfrm>
            <a:off x="4512766" y="0"/>
            <a:ext cx="3166467" cy="6858000"/>
          </a:xfrm>
          <a:prstGeom prst="rect">
            <a:avLst/>
          </a:prstGeom>
          <a:ln>
            <a:noFill/>
          </a:ln>
          <a:effectLst>
            <a:outerShdw blurRad="292100" dist="139700" dir="2700000" algn="tl" rotWithShape="0">
              <a:srgbClr val="333333">
                <a:alpha val="65000"/>
              </a:srgbClr>
            </a:outerShdw>
          </a:effectLst>
        </p:spPr>
      </p:pic>
      <p:sp>
        <p:nvSpPr>
          <p:cNvPr id="2" name="スライド番号プレースホルダー 1">
            <a:extLst>
              <a:ext uri="{FF2B5EF4-FFF2-40B4-BE49-F238E27FC236}">
                <a16:creationId xmlns:a16="http://schemas.microsoft.com/office/drawing/2014/main" id="{AA8BCA85-C2CF-4244-885F-F2958AD776D3}"/>
              </a:ext>
            </a:extLst>
          </p:cNvPr>
          <p:cNvSpPr>
            <a:spLocks noGrp="1"/>
          </p:cNvSpPr>
          <p:nvPr>
            <p:ph type="sldNum" sz="quarter" idx="12"/>
          </p:nvPr>
        </p:nvSpPr>
        <p:spPr/>
        <p:txBody>
          <a:bodyPr/>
          <a:lstStyle/>
          <a:p>
            <a:fld id="{3DC82251-0E89-0045-A243-E26D74769001}" type="slidenum">
              <a:rPr kumimoji="1" lang="ja-JP" altLang="en-US" smtClean="0"/>
              <a:t>33</a:t>
            </a:fld>
            <a:endParaRPr kumimoji="1" lang="ja-JP" altLang="en-US"/>
          </a:p>
        </p:txBody>
      </p:sp>
    </p:spTree>
    <p:extLst>
      <p:ext uri="{BB962C8B-B14F-4D97-AF65-F5344CB8AC3E}">
        <p14:creationId xmlns:p14="http://schemas.microsoft.com/office/powerpoint/2010/main" val="536440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a:extLst>
              <a:ext uri="{FF2B5EF4-FFF2-40B4-BE49-F238E27FC236}">
                <a16:creationId xmlns:a16="http://schemas.microsoft.com/office/drawing/2014/main" id="{5E0BE626-A43C-EC4C-AD95-C92EC4D91357}"/>
              </a:ext>
            </a:extLst>
          </p:cNvPr>
          <p:cNvGraphicFramePr/>
          <p:nvPr>
            <p:extLst/>
          </p:nvPr>
        </p:nvGraphicFramePr>
        <p:xfrm>
          <a:off x="1458097" y="0"/>
          <a:ext cx="948998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スライド番号プレースホルダー 1">
            <a:extLst>
              <a:ext uri="{FF2B5EF4-FFF2-40B4-BE49-F238E27FC236}">
                <a16:creationId xmlns:a16="http://schemas.microsoft.com/office/drawing/2014/main" id="{3C252A14-A480-0A48-B18C-EE128CCA357C}"/>
              </a:ext>
            </a:extLst>
          </p:cNvPr>
          <p:cNvSpPr>
            <a:spLocks noGrp="1"/>
          </p:cNvSpPr>
          <p:nvPr>
            <p:ph type="sldNum" sz="quarter" idx="12"/>
          </p:nvPr>
        </p:nvSpPr>
        <p:spPr/>
        <p:txBody>
          <a:bodyPr/>
          <a:lstStyle/>
          <a:p>
            <a:fld id="{3DC82251-0E89-0045-A243-E26D74769001}" type="slidenum">
              <a:rPr kumimoji="1" lang="ja-JP" altLang="en-US" smtClean="0"/>
              <a:t>34</a:t>
            </a:fld>
            <a:endParaRPr kumimoji="1" lang="ja-JP" altLang="en-US"/>
          </a:p>
        </p:txBody>
      </p:sp>
    </p:spTree>
    <p:extLst>
      <p:ext uri="{BB962C8B-B14F-4D97-AF65-F5344CB8AC3E}">
        <p14:creationId xmlns:p14="http://schemas.microsoft.com/office/powerpoint/2010/main" val="1489337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38C5602-1A6F-194A-824A-23A9405AA895}"/>
              </a:ext>
            </a:extLst>
          </p:cNvPr>
          <p:cNvSpPr>
            <a:spLocks noGrp="1"/>
          </p:cNvSpPr>
          <p:nvPr>
            <p:ph type="sldNum" sz="quarter" idx="12"/>
          </p:nvPr>
        </p:nvSpPr>
        <p:spPr/>
        <p:txBody>
          <a:bodyPr/>
          <a:lstStyle/>
          <a:p>
            <a:fld id="{5C8FD7CE-B326-374D-9928-B40B903A20BC}" type="slidenum">
              <a:rPr kumimoji="1" lang="ja-JP" altLang="en-US" smtClean="0"/>
              <a:t>35</a:t>
            </a:fld>
            <a:endParaRPr kumimoji="1" lang="ja-JP" altLang="en-US"/>
          </a:p>
        </p:txBody>
      </p:sp>
      <p:sp>
        <p:nvSpPr>
          <p:cNvPr id="4" name="タイトル 3">
            <a:extLst>
              <a:ext uri="{FF2B5EF4-FFF2-40B4-BE49-F238E27FC236}">
                <a16:creationId xmlns:a16="http://schemas.microsoft.com/office/drawing/2014/main" id="{B92B0CE0-A712-FC42-8029-7C34C2FE2994}"/>
              </a:ext>
            </a:extLst>
          </p:cNvPr>
          <p:cNvSpPr>
            <a:spLocks noGrp="1"/>
          </p:cNvSpPr>
          <p:nvPr>
            <p:ph type="title"/>
          </p:nvPr>
        </p:nvSpPr>
        <p:spPr>
          <a:xfrm>
            <a:off x="2186354" y="351692"/>
            <a:ext cx="7772400" cy="2840945"/>
          </a:xfrm>
        </p:spPr>
        <p:txBody>
          <a:bodyPr>
            <a:normAutofit fontScale="90000"/>
          </a:bodyPr>
          <a:lstStyle/>
          <a:p>
            <a:pPr algn="ctr"/>
            <a:r>
              <a:rPr lang="ja-JP" altLang="en-US" sz="4900">
                <a:latin typeface="MS Gothic" panose="020B0609070205080204" pitchFamily="49" charset="-128"/>
                <a:ea typeface="MS Gothic" panose="020B0609070205080204" pitchFamily="49" charset="-128"/>
              </a:rPr>
              <a:t>リスク分析</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▼地震ハザードステーション（</a:t>
            </a:r>
            <a:r>
              <a:rPr lang="en-US" altLang="ja-JP" sz="2800" dirty="0">
                <a:latin typeface="MS Gothic" panose="020B0609070205080204" pitchFamily="49" charset="-128"/>
                <a:ea typeface="MS Gothic" panose="020B0609070205080204" pitchFamily="49" charset="-128"/>
              </a:rPr>
              <a:t>j-</a:t>
            </a:r>
            <a:r>
              <a:rPr lang="en-US" altLang="ja-JP" sz="2800" dirty="0" err="1">
                <a:latin typeface="MS Gothic" panose="020B0609070205080204" pitchFamily="49" charset="-128"/>
                <a:ea typeface="MS Gothic" panose="020B0609070205080204" pitchFamily="49" charset="-128"/>
              </a:rPr>
              <a:t>shis</a:t>
            </a:r>
            <a:r>
              <a:rPr lang="en-US" altLang="ja-JP" sz="2800" dirty="0">
                <a:latin typeface="MS Gothic" panose="020B0609070205080204" pitchFamily="49" charset="-128"/>
                <a:ea typeface="MS Gothic" panose="020B0609070205080204" pitchFamily="49" charset="-128"/>
              </a:rPr>
              <a:t> map</a:t>
            </a:r>
            <a:r>
              <a:rPr lang="ja-JP" altLang="en-US" sz="2800">
                <a:latin typeface="MS Gothic" panose="020B0609070205080204" pitchFamily="49" charset="-128"/>
                <a:ea typeface="MS Gothic" panose="020B0609070205080204" pitchFamily="49" charset="-128"/>
              </a:rPr>
              <a:t>）</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▼国土交通省ハザードマップポータルサイト</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「重ねるハザードマップ」</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「我が町ハザードマップ」</a:t>
            </a:r>
            <a:endParaRPr lang="ja-JP" altLang="en-US" sz="2800"/>
          </a:p>
        </p:txBody>
      </p:sp>
      <p:pic>
        <p:nvPicPr>
          <p:cNvPr id="5" name="IMG_4342">
            <a:hlinkClick r:id="" action="ppaction://media"/>
            <a:extLst>
              <a:ext uri="{FF2B5EF4-FFF2-40B4-BE49-F238E27FC236}">
                <a16:creationId xmlns:a16="http://schemas.microsoft.com/office/drawing/2014/main" id="{95EE9AE3-A445-3042-BA34-6A0F122473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23114" y="3174732"/>
            <a:ext cx="4545772" cy="3561432"/>
          </a:xfrm>
          <a:prstGeom prst="rect">
            <a:avLst/>
          </a:prstGeom>
        </p:spPr>
      </p:pic>
    </p:spTree>
    <p:extLst>
      <p:ext uri="{BB962C8B-B14F-4D97-AF65-F5344CB8AC3E}">
        <p14:creationId xmlns:p14="http://schemas.microsoft.com/office/powerpoint/2010/main" val="28032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B5ECC4-ED8F-F24F-BBDD-A5FC66C2E20D}"/>
              </a:ext>
            </a:extLst>
          </p:cNvPr>
          <p:cNvSpPr>
            <a:spLocks noGrp="1"/>
          </p:cNvSpPr>
          <p:nvPr>
            <p:ph type="title"/>
          </p:nvPr>
        </p:nvSpPr>
        <p:spPr>
          <a:xfrm>
            <a:off x="1141413" y="609600"/>
            <a:ext cx="9905998" cy="990600"/>
          </a:xfrm>
          <a:solidFill>
            <a:srgbClr val="FFFF00"/>
          </a:solidFill>
        </p:spPr>
        <p:txBody>
          <a:bodyPr/>
          <a:lstStyle/>
          <a:p>
            <a:pPr algn="ctr"/>
            <a:r>
              <a:rPr kumimoji="1" lang="ja-JP" altLang="en-US">
                <a:solidFill>
                  <a:srgbClr val="FF0000"/>
                </a:solidFill>
              </a:rPr>
              <a:t>ハザード調査</a:t>
            </a:r>
          </a:p>
        </p:txBody>
      </p:sp>
      <p:sp>
        <p:nvSpPr>
          <p:cNvPr id="3" name="テキスト ボックス 2">
            <a:extLst>
              <a:ext uri="{FF2B5EF4-FFF2-40B4-BE49-F238E27FC236}">
                <a16:creationId xmlns:a16="http://schemas.microsoft.com/office/drawing/2014/main" id="{6874AA75-23ED-E14D-86F8-3CACF601C52D}"/>
              </a:ext>
            </a:extLst>
          </p:cNvPr>
          <p:cNvSpPr txBox="1"/>
          <p:nvPr/>
        </p:nvSpPr>
        <p:spPr>
          <a:xfrm>
            <a:off x="2626722" y="1835331"/>
            <a:ext cx="7518763" cy="4524315"/>
          </a:xfrm>
          <a:prstGeom prst="rect">
            <a:avLst/>
          </a:prstGeom>
          <a:noFill/>
          <a:ln>
            <a:solidFill>
              <a:schemeClr val="accent1"/>
            </a:solidFill>
          </a:ln>
        </p:spPr>
        <p:txBody>
          <a:bodyPr wrap="square" rtlCol="0">
            <a:spAutoFit/>
          </a:bodyPr>
          <a:lstStyle/>
          <a:p>
            <a:pPr marL="514350" indent="-514350">
              <a:buFont typeface="+mj-lt"/>
              <a:buAutoNum type="arabicPeriod"/>
            </a:pPr>
            <a:r>
              <a:rPr lang="ja-JP" altLang="en-US" sz="3200"/>
              <a:t>自宅の標高　</a:t>
            </a:r>
            <a:r>
              <a:rPr lang="en-US" altLang="ja-JP" sz="3200" dirty="0"/>
              <a:t> 00m</a:t>
            </a:r>
          </a:p>
          <a:p>
            <a:pPr marL="514350" indent="-514350">
              <a:buFont typeface="+mj-lt"/>
              <a:buAutoNum type="arabicPeriod"/>
            </a:pPr>
            <a:r>
              <a:rPr lang="ja-JP" altLang="en-US" sz="3200"/>
              <a:t>職場拠点の標高　</a:t>
            </a:r>
            <a:r>
              <a:rPr lang="en-US" altLang="ja-JP" sz="3200" dirty="0"/>
              <a:t>00m</a:t>
            </a:r>
          </a:p>
          <a:p>
            <a:pPr marL="514350" indent="-514350">
              <a:buFont typeface="+mj-lt"/>
              <a:buAutoNum type="arabicPeriod"/>
            </a:pPr>
            <a:r>
              <a:rPr lang="ja-JP" altLang="en-US" sz="3200"/>
              <a:t>地震震度〇〇弱・強　カルテ　</a:t>
            </a:r>
            <a:endParaRPr lang="en-US" altLang="ja-JP" sz="3200" dirty="0"/>
          </a:p>
          <a:p>
            <a:pPr marL="514350" indent="-514350">
              <a:buFont typeface="+mj-lt"/>
              <a:buAutoNum type="arabicPeriod"/>
            </a:pPr>
            <a:r>
              <a:rPr lang="ja-JP" altLang="en-US" sz="3200"/>
              <a:t>洪水</a:t>
            </a:r>
            <a:r>
              <a:rPr lang="en-US" altLang="ja-JP" sz="3200" dirty="0"/>
              <a:t> 00m~00m</a:t>
            </a:r>
          </a:p>
          <a:p>
            <a:pPr marL="514350" indent="-514350">
              <a:buFont typeface="+mj-lt"/>
              <a:buAutoNum type="arabicPeriod"/>
            </a:pPr>
            <a:r>
              <a:rPr lang="ja-JP" altLang="en-US" sz="3200"/>
              <a:t>内水氾濫　</a:t>
            </a:r>
            <a:r>
              <a:rPr lang="en-US" altLang="ja-JP" sz="3200" dirty="0"/>
              <a:t>00m~00m</a:t>
            </a:r>
          </a:p>
          <a:p>
            <a:pPr marL="514350" indent="-514350">
              <a:buFont typeface="+mj-lt"/>
              <a:buAutoNum type="arabicPeriod"/>
            </a:pPr>
            <a:r>
              <a:rPr kumimoji="1" lang="ja-JP" altLang="en-US" sz="3200"/>
              <a:t>高潮　</a:t>
            </a:r>
            <a:r>
              <a:rPr lang="en-US" altLang="ja-JP" sz="3200" dirty="0"/>
              <a:t>00m~00m</a:t>
            </a:r>
          </a:p>
          <a:p>
            <a:pPr marL="514350" indent="-514350">
              <a:buFont typeface="+mj-lt"/>
              <a:buAutoNum type="arabicPeriod"/>
            </a:pPr>
            <a:r>
              <a:rPr kumimoji="1" lang="ja-JP" altLang="en-US" sz="3200"/>
              <a:t>津波</a:t>
            </a:r>
            <a:r>
              <a:rPr lang="ja-JP" altLang="en-US" sz="3200"/>
              <a:t>　</a:t>
            </a:r>
            <a:r>
              <a:rPr lang="en-US" altLang="ja-JP" sz="3200" dirty="0"/>
              <a:t>00m~00m</a:t>
            </a:r>
            <a:endParaRPr kumimoji="1" lang="en-US" altLang="ja-JP" sz="3200" dirty="0"/>
          </a:p>
          <a:p>
            <a:pPr marL="514350" indent="-514350">
              <a:buFont typeface="+mj-lt"/>
              <a:buAutoNum type="arabicPeriod"/>
            </a:pPr>
            <a:r>
              <a:rPr lang="ja-JP" altLang="en-US" sz="3200"/>
              <a:t>土砂災害の危険　マップ貼付け</a:t>
            </a:r>
            <a:endParaRPr lang="en-US" altLang="ja-JP" sz="3200" dirty="0"/>
          </a:p>
          <a:p>
            <a:pPr marL="514350" indent="-514350">
              <a:buFont typeface="+mj-lt"/>
              <a:buAutoNum type="arabicPeriod"/>
            </a:pPr>
            <a:r>
              <a:rPr lang="ja-JP" altLang="en-US" sz="3200"/>
              <a:t>ため池の危険</a:t>
            </a:r>
            <a:endParaRPr lang="en-US" altLang="ja-JP" sz="3200" dirty="0"/>
          </a:p>
        </p:txBody>
      </p:sp>
      <p:sp>
        <p:nvSpPr>
          <p:cNvPr id="4" name="スライド番号プレースホルダー 3">
            <a:extLst>
              <a:ext uri="{FF2B5EF4-FFF2-40B4-BE49-F238E27FC236}">
                <a16:creationId xmlns:a16="http://schemas.microsoft.com/office/drawing/2014/main" id="{FC824B36-294F-A049-A121-ACC6920D403D}"/>
              </a:ext>
            </a:extLst>
          </p:cNvPr>
          <p:cNvSpPr>
            <a:spLocks noGrp="1"/>
          </p:cNvSpPr>
          <p:nvPr>
            <p:ph type="sldNum" sz="quarter" idx="12"/>
          </p:nvPr>
        </p:nvSpPr>
        <p:spPr/>
        <p:txBody>
          <a:bodyPr/>
          <a:lstStyle/>
          <a:p>
            <a:fld id="{3DC82251-0E89-0045-A243-E26D74769001}" type="slidenum">
              <a:rPr kumimoji="1" lang="ja-JP" altLang="en-US" smtClean="0"/>
              <a:t>36</a:t>
            </a:fld>
            <a:endParaRPr kumimoji="1" lang="ja-JP" altLang="en-US"/>
          </a:p>
        </p:txBody>
      </p:sp>
    </p:spTree>
    <p:extLst>
      <p:ext uri="{BB962C8B-B14F-4D97-AF65-F5344CB8AC3E}">
        <p14:creationId xmlns:p14="http://schemas.microsoft.com/office/powerpoint/2010/main" val="1338850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6BD33B-47BE-084B-A4CC-C81DD8F7B161}"/>
              </a:ext>
            </a:extLst>
          </p:cNvPr>
          <p:cNvSpPr>
            <a:spLocks noGrp="1"/>
          </p:cNvSpPr>
          <p:nvPr>
            <p:ph type="sldNum" sz="quarter" idx="12"/>
          </p:nvPr>
        </p:nvSpPr>
        <p:spPr/>
        <p:txBody>
          <a:bodyPr/>
          <a:lstStyle/>
          <a:p>
            <a:fld id="{5C8FD7CE-B326-374D-9928-B40B903A20BC}" type="slidenum">
              <a:rPr kumimoji="1" lang="ja-JP" altLang="en-US" smtClean="0"/>
              <a:t>37</a:t>
            </a:fld>
            <a:endParaRPr kumimoji="1" lang="ja-JP" altLang="en-US"/>
          </a:p>
        </p:txBody>
      </p:sp>
      <p:sp>
        <p:nvSpPr>
          <p:cNvPr id="5" name="テキスト ボックス 4">
            <a:hlinkClick r:id="rId2"/>
            <a:extLst>
              <a:ext uri="{FF2B5EF4-FFF2-40B4-BE49-F238E27FC236}">
                <a16:creationId xmlns:a16="http://schemas.microsoft.com/office/drawing/2014/main" id="{9EF5543C-1032-7143-9C81-228822FD092C}"/>
              </a:ext>
            </a:extLst>
          </p:cNvPr>
          <p:cNvSpPr txBox="1"/>
          <p:nvPr/>
        </p:nvSpPr>
        <p:spPr>
          <a:xfrm>
            <a:off x="8607035" y="111416"/>
            <a:ext cx="2210489" cy="369332"/>
          </a:xfrm>
          <a:prstGeom prst="rect">
            <a:avLst/>
          </a:prstGeom>
          <a:noFill/>
          <a:ln>
            <a:solidFill>
              <a:srgbClr val="0070C0"/>
            </a:solidFill>
          </a:ln>
        </p:spPr>
        <p:txBody>
          <a:bodyPr wrap="square" rtlCol="0">
            <a:spAutoFit/>
          </a:bodyPr>
          <a:lstStyle/>
          <a:p>
            <a:r>
              <a:rPr lang="en-US" altLang="ja-JP" dirty="0">
                <a:solidFill>
                  <a:srgbClr val="0070C0"/>
                </a:solidFill>
              </a:rPr>
              <a:t>LINK</a:t>
            </a:r>
            <a:r>
              <a:rPr lang="ja-JP" altLang="en-US">
                <a:solidFill>
                  <a:srgbClr val="0070C0"/>
                </a:solidFill>
              </a:rPr>
              <a:t>あり</a:t>
            </a:r>
          </a:p>
        </p:txBody>
      </p:sp>
      <p:pic>
        <p:nvPicPr>
          <p:cNvPr id="8" name="図 7">
            <a:extLst>
              <a:ext uri="{FF2B5EF4-FFF2-40B4-BE49-F238E27FC236}">
                <a16:creationId xmlns:a16="http://schemas.microsoft.com/office/drawing/2014/main" id="{8CDC60F8-1480-A741-83ED-04B0B6876BB9}"/>
              </a:ext>
            </a:extLst>
          </p:cNvPr>
          <p:cNvPicPr>
            <a:picLocks noChangeAspect="1"/>
          </p:cNvPicPr>
          <p:nvPr/>
        </p:nvPicPr>
        <p:blipFill>
          <a:blip r:embed="rId3"/>
          <a:stretch>
            <a:fillRect/>
          </a:stretch>
        </p:blipFill>
        <p:spPr>
          <a:xfrm>
            <a:off x="1714500" y="1037166"/>
            <a:ext cx="7645400" cy="5054600"/>
          </a:xfrm>
          <a:prstGeom prst="rect">
            <a:avLst/>
          </a:prstGeom>
        </p:spPr>
      </p:pic>
      <p:pic>
        <p:nvPicPr>
          <p:cNvPr id="6" name="図 5">
            <a:extLst>
              <a:ext uri="{FF2B5EF4-FFF2-40B4-BE49-F238E27FC236}">
                <a16:creationId xmlns:a16="http://schemas.microsoft.com/office/drawing/2014/main" id="{83F682AD-7A21-154E-917F-280E5367D2E5}"/>
              </a:ext>
            </a:extLst>
          </p:cNvPr>
          <p:cNvPicPr>
            <a:picLocks noChangeAspect="1"/>
          </p:cNvPicPr>
          <p:nvPr/>
        </p:nvPicPr>
        <p:blipFill>
          <a:blip r:embed="rId4"/>
          <a:stretch>
            <a:fillRect/>
          </a:stretch>
        </p:blipFill>
        <p:spPr>
          <a:xfrm>
            <a:off x="6655075" y="772582"/>
            <a:ext cx="3903920" cy="2226733"/>
          </a:xfrm>
          <a:prstGeom prst="rect">
            <a:avLst/>
          </a:prstGeom>
        </p:spPr>
      </p:pic>
    </p:spTree>
    <p:extLst>
      <p:ext uri="{BB962C8B-B14F-4D97-AF65-F5344CB8AC3E}">
        <p14:creationId xmlns:p14="http://schemas.microsoft.com/office/powerpoint/2010/main" val="4201179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C54B137-243F-D74D-8ED4-C527DC75E26C}"/>
              </a:ext>
            </a:extLst>
          </p:cNvPr>
          <p:cNvSpPr>
            <a:spLocks noGrp="1"/>
          </p:cNvSpPr>
          <p:nvPr>
            <p:ph type="sldNum" sz="quarter" idx="12"/>
          </p:nvPr>
        </p:nvSpPr>
        <p:spPr/>
        <p:txBody>
          <a:bodyPr/>
          <a:lstStyle/>
          <a:p>
            <a:fld id="{3DC82251-0E89-0045-A243-E26D74769001}" type="slidenum">
              <a:rPr kumimoji="1" lang="ja-JP" altLang="en-US" smtClean="0"/>
              <a:t>38</a:t>
            </a:fld>
            <a:endParaRPr kumimoji="1" lang="ja-JP" altLang="en-US"/>
          </a:p>
        </p:txBody>
      </p:sp>
      <p:pic>
        <p:nvPicPr>
          <p:cNvPr id="4" name="図 3">
            <a:extLst>
              <a:ext uri="{FF2B5EF4-FFF2-40B4-BE49-F238E27FC236}">
                <a16:creationId xmlns:a16="http://schemas.microsoft.com/office/drawing/2014/main" id="{48C5DC57-A2FF-8F47-940B-40E9A127EC19}"/>
              </a:ext>
            </a:extLst>
          </p:cNvPr>
          <p:cNvPicPr>
            <a:picLocks noChangeAspect="1"/>
          </p:cNvPicPr>
          <p:nvPr/>
        </p:nvPicPr>
        <p:blipFill>
          <a:blip r:embed="rId2"/>
          <a:stretch>
            <a:fillRect/>
          </a:stretch>
        </p:blipFill>
        <p:spPr>
          <a:xfrm>
            <a:off x="0" y="54626"/>
            <a:ext cx="12192000" cy="6748748"/>
          </a:xfrm>
          <a:prstGeom prst="rect">
            <a:avLst/>
          </a:prstGeom>
        </p:spPr>
      </p:pic>
    </p:spTree>
    <p:extLst>
      <p:ext uri="{BB962C8B-B14F-4D97-AF65-F5344CB8AC3E}">
        <p14:creationId xmlns:p14="http://schemas.microsoft.com/office/powerpoint/2010/main" val="401632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3E2A0E5-B8AC-A84C-A4E2-AE26647A2AB2}"/>
              </a:ext>
            </a:extLst>
          </p:cNvPr>
          <p:cNvPicPr>
            <a:picLocks noChangeAspect="1"/>
          </p:cNvPicPr>
          <p:nvPr/>
        </p:nvPicPr>
        <p:blipFill>
          <a:blip r:embed="rId2"/>
          <a:stretch>
            <a:fillRect/>
          </a:stretch>
        </p:blipFill>
        <p:spPr>
          <a:xfrm>
            <a:off x="1536700" y="50800"/>
            <a:ext cx="9118600" cy="6756400"/>
          </a:xfrm>
          <a:prstGeom prst="rect">
            <a:avLst/>
          </a:prstGeom>
        </p:spPr>
      </p:pic>
      <p:sp>
        <p:nvSpPr>
          <p:cNvPr id="3" name="スライド番号プレースホルダー 2">
            <a:extLst>
              <a:ext uri="{FF2B5EF4-FFF2-40B4-BE49-F238E27FC236}">
                <a16:creationId xmlns:a16="http://schemas.microsoft.com/office/drawing/2014/main" id="{3D7BFE78-F70E-EB45-A80D-6DE1F2F1C6EF}"/>
              </a:ext>
            </a:extLst>
          </p:cNvPr>
          <p:cNvSpPr>
            <a:spLocks noGrp="1"/>
          </p:cNvSpPr>
          <p:nvPr>
            <p:ph type="sldNum" sz="quarter" idx="12"/>
          </p:nvPr>
        </p:nvSpPr>
        <p:spPr/>
        <p:txBody>
          <a:bodyPr/>
          <a:lstStyle/>
          <a:p>
            <a:fld id="{5C8FD7CE-B326-374D-9928-B40B903A20BC}" type="slidenum">
              <a:rPr kumimoji="1" lang="ja-JP" altLang="en-US" smtClean="0"/>
              <a:t>39</a:t>
            </a:fld>
            <a:endParaRPr kumimoji="1" lang="ja-JP" altLang="en-US"/>
          </a:p>
        </p:txBody>
      </p:sp>
    </p:spTree>
    <p:extLst>
      <p:ext uri="{BB962C8B-B14F-4D97-AF65-F5344CB8AC3E}">
        <p14:creationId xmlns:p14="http://schemas.microsoft.com/office/powerpoint/2010/main" val="1906486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a:extLst>
              <a:ext uri="{FF2B5EF4-FFF2-40B4-BE49-F238E27FC236}">
                <a16:creationId xmlns:a16="http://schemas.microsoft.com/office/drawing/2014/main" id="{FD0FBA76-D914-D147-A5D1-9FEE4A0B6750}"/>
              </a:ext>
            </a:extLst>
          </p:cNvPr>
          <p:cNvSpPr>
            <a:spLocks noGrp="1"/>
          </p:cNvSpPr>
          <p:nvPr>
            <p:ph type="title"/>
          </p:nvPr>
        </p:nvSpPr>
        <p:spPr>
          <a:xfrm>
            <a:off x="1981200" y="8871"/>
            <a:ext cx="8229600" cy="1143001"/>
          </a:xfrm>
        </p:spPr>
        <p:txBody>
          <a:bodyPr>
            <a:normAutofit fontScale="90000"/>
          </a:bodyPr>
          <a:lstStyle/>
          <a:p>
            <a:r>
              <a:rPr lang="ja-JP" altLang="en-US" sz="4000"/>
              <a:t>長崎　雲仙普賢岳　</a:t>
            </a:r>
            <a:r>
              <a:rPr lang="en-US" altLang="ja-JP" sz="4000" dirty="0"/>
              <a:t>1990</a:t>
            </a:r>
            <a:r>
              <a:rPr lang="ja-JP" altLang="en-US" sz="4000"/>
              <a:t>年</a:t>
            </a:r>
            <a:br>
              <a:rPr lang="en-US" altLang="ja-JP" sz="4000" dirty="0"/>
            </a:br>
            <a:r>
              <a:rPr lang="ja-JP" altLang="en-US" sz="4000"/>
              <a:t>死者・行方不明者　</a:t>
            </a:r>
            <a:r>
              <a:rPr lang="en-US" altLang="ja-JP" sz="4000" dirty="0"/>
              <a:t>44</a:t>
            </a:r>
            <a:r>
              <a:rPr lang="ja-JP" altLang="en-US" sz="4000"/>
              <a:t>人</a:t>
            </a:r>
          </a:p>
        </p:txBody>
      </p:sp>
      <p:sp>
        <p:nvSpPr>
          <p:cNvPr id="4" name="スライド番号プレースホルダー 3">
            <a:extLst>
              <a:ext uri="{FF2B5EF4-FFF2-40B4-BE49-F238E27FC236}">
                <a16:creationId xmlns:a16="http://schemas.microsoft.com/office/drawing/2014/main" id="{54DD7F75-A441-1E4C-AF1D-0EECA1A31227}"/>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33BD871-99FD-A94F-A4F8-9AEC3C6697BC}" type="slidenum">
              <a:rPr lang="en-US" altLang="ja-JP" sz="1200">
                <a:solidFill>
                  <a:srgbClr val="898989"/>
                </a:solidFill>
              </a:rPr>
              <a:pPr/>
              <a:t>4</a:t>
            </a:fld>
            <a:endParaRPr lang="en-US" altLang="ja-JP" sz="1200">
              <a:solidFill>
                <a:srgbClr val="898989"/>
              </a:solidFill>
            </a:endParaRPr>
          </a:p>
        </p:txBody>
      </p:sp>
      <p:pic>
        <p:nvPicPr>
          <p:cNvPr id="23555" name="図 2">
            <a:extLst>
              <a:ext uri="{FF2B5EF4-FFF2-40B4-BE49-F238E27FC236}">
                <a16:creationId xmlns:a16="http://schemas.microsoft.com/office/drawing/2014/main" id="{EA5D8580-8142-8A41-8080-86D078F8C9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82769" y="1151872"/>
            <a:ext cx="7026462" cy="49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93CA20BC-4697-3F4C-AA50-4324FA5DA682}"/>
              </a:ext>
            </a:extLst>
          </p:cNvPr>
          <p:cNvSpPr/>
          <p:nvPr/>
        </p:nvSpPr>
        <p:spPr>
          <a:xfrm>
            <a:off x="2088775" y="6085068"/>
            <a:ext cx="7628031" cy="369332"/>
          </a:xfrm>
          <a:prstGeom prst="rect">
            <a:avLst/>
          </a:prstGeom>
        </p:spPr>
        <p:txBody>
          <a:bodyPr wrap="square">
            <a:spAutoFit/>
          </a:bodyPr>
          <a:lstStyle/>
          <a:p>
            <a:r>
              <a:rPr lang="ja-JP" altLang="en-US"/>
              <a:t>参照元：雲仙普賢岳の噴火災害から学んだこと　　防災研究室宮縁育夫</a:t>
            </a:r>
          </a:p>
        </p:txBody>
      </p:sp>
      <p:sp>
        <p:nvSpPr>
          <p:cNvPr id="5" name="テキスト ボックス 4">
            <a:extLst>
              <a:ext uri="{FF2B5EF4-FFF2-40B4-BE49-F238E27FC236}">
                <a16:creationId xmlns:a16="http://schemas.microsoft.com/office/drawing/2014/main" id="{7BFE3B16-E721-A84D-B9BD-1CCDAF997F29}"/>
              </a:ext>
            </a:extLst>
          </p:cNvPr>
          <p:cNvSpPr txBox="1"/>
          <p:nvPr/>
        </p:nvSpPr>
        <p:spPr>
          <a:xfrm>
            <a:off x="10016544" y="372534"/>
            <a:ext cx="461665" cy="3323987"/>
          </a:xfrm>
          <a:prstGeom prst="rect">
            <a:avLst/>
          </a:prstGeom>
          <a:noFill/>
        </p:spPr>
        <p:txBody>
          <a:bodyPr vert="eaVert" wrap="none" rtlCol="0">
            <a:spAutoFit/>
          </a:bodyPr>
          <a:lstStyle/>
          <a:p>
            <a:r>
              <a:rPr lang="ja-JP" altLang="en-US"/>
              <a:t>雲仙市　講師：山口泰信の郷里</a:t>
            </a:r>
          </a:p>
        </p:txBody>
      </p:sp>
      <p:sp>
        <p:nvSpPr>
          <p:cNvPr id="7" name="円形吹き出し 6">
            <a:extLst>
              <a:ext uri="{FF2B5EF4-FFF2-40B4-BE49-F238E27FC236}">
                <a16:creationId xmlns:a16="http://schemas.microsoft.com/office/drawing/2014/main" id="{DCC1BAE1-8E4E-F646-85D0-8EBD3D93736A}"/>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噴火</a:t>
            </a:r>
            <a:endParaRPr lang="en-US" altLang="ja-JP" sz="2400" dirty="0"/>
          </a:p>
          <a:p>
            <a:pPr algn="ctr"/>
            <a:r>
              <a:rPr lang="ja-JP" altLang="en-US" sz="2400"/>
              <a:t>２年</a:t>
            </a:r>
          </a:p>
        </p:txBody>
      </p:sp>
    </p:spTree>
    <p:extLst>
      <p:ext uri="{BB962C8B-B14F-4D97-AF65-F5344CB8AC3E}">
        <p14:creationId xmlns:p14="http://schemas.microsoft.com/office/powerpoint/2010/main" val="300131470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B2B1FF2-5BDC-814A-8148-772FA05677E7}"/>
              </a:ext>
            </a:extLst>
          </p:cNvPr>
          <p:cNvSpPr>
            <a:spLocks noGrp="1"/>
          </p:cNvSpPr>
          <p:nvPr>
            <p:ph type="sldNum" sz="quarter" idx="12"/>
          </p:nvPr>
        </p:nvSpPr>
        <p:spPr/>
        <p:txBody>
          <a:bodyPr/>
          <a:lstStyle/>
          <a:p>
            <a:fld id="{5C8FD7CE-B326-374D-9928-B40B903A20BC}" type="slidenum">
              <a:rPr kumimoji="1" lang="ja-JP" altLang="en-US" smtClean="0"/>
              <a:t>40</a:t>
            </a:fld>
            <a:endParaRPr kumimoji="1" lang="ja-JP" altLang="en-US"/>
          </a:p>
        </p:txBody>
      </p:sp>
      <p:pic>
        <p:nvPicPr>
          <p:cNvPr id="6" name="図 5">
            <a:hlinkClick r:id="rId2"/>
            <a:extLst>
              <a:ext uri="{FF2B5EF4-FFF2-40B4-BE49-F238E27FC236}">
                <a16:creationId xmlns:a16="http://schemas.microsoft.com/office/drawing/2014/main" id="{6DE33D81-5D03-1141-89C2-E43E75E0301B}"/>
              </a:ext>
            </a:extLst>
          </p:cNvPr>
          <p:cNvPicPr>
            <a:picLocks noChangeAspect="1"/>
          </p:cNvPicPr>
          <p:nvPr/>
        </p:nvPicPr>
        <p:blipFill>
          <a:blip r:embed="rId3"/>
          <a:stretch>
            <a:fillRect/>
          </a:stretch>
        </p:blipFill>
        <p:spPr>
          <a:xfrm>
            <a:off x="1666910" y="634419"/>
            <a:ext cx="8340436" cy="5820929"/>
          </a:xfrm>
          <a:prstGeom prst="rect">
            <a:avLst/>
          </a:prstGeom>
        </p:spPr>
      </p:pic>
      <p:sp>
        <p:nvSpPr>
          <p:cNvPr id="7" name="テキスト ボックス 6">
            <a:hlinkClick r:id="rId2"/>
            <a:extLst>
              <a:ext uri="{FF2B5EF4-FFF2-40B4-BE49-F238E27FC236}">
                <a16:creationId xmlns:a16="http://schemas.microsoft.com/office/drawing/2014/main" id="{97653E68-E01B-4941-ADC1-9962B56AFD6C}"/>
              </a:ext>
            </a:extLst>
          </p:cNvPr>
          <p:cNvSpPr txBox="1"/>
          <p:nvPr/>
        </p:nvSpPr>
        <p:spPr>
          <a:xfrm>
            <a:off x="9147362" y="193181"/>
            <a:ext cx="1911701" cy="369332"/>
          </a:xfrm>
          <a:prstGeom prst="rect">
            <a:avLst/>
          </a:prstGeom>
          <a:noFill/>
          <a:ln>
            <a:solidFill>
              <a:srgbClr val="0070C0"/>
            </a:solidFill>
          </a:ln>
        </p:spPr>
        <p:txBody>
          <a:bodyPr wrap="square" rtlCol="0">
            <a:spAutoFit/>
          </a:bodyPr>
          <a:lstStyle/>
          <a:p>
            <a:r>
              <a:rPr lang="en-US" altLang="ja-JP" dirty="0">
                <a:solidFill>
                  <a:srgbClr val="0070C0"/>
                </a:solidFill>
              </a:rPr>
              <a:t>LINK</a:t>
            </a:r>
            <a:r>
              <a:rPr lang="ja-JP" altLang="en-US">
                <a:solidFill>
                  <a:srgbClr val="0070C0"/>
                </a:solidFill>
              </a:rPr>
              <a:t>あり</a:t>
            </a:r>
          </a:p>
        </p:txBody>
      </p:sp>
    </p:spTree>
    <p:extLst>
      <p:ext uri="{BB962C8B-B14F-4D97-AF65-F5344CB8AC3E}">
        <p14:creationId xmlns:p14="http://schemas.microsoft.com/office/powerpoint/2010/main" val="1461614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C94DC6-E24A-A647-B34E-FDB60F8CA185}"/>
              </a:ext>
            </a:extLst>
          </p:cNvPr>
          <p:cNvSpPr>
            <a:spLocks noGrp="1"/>
          </p:cNvSpPr>
          <p:nvPr>
            <p:ph type="title"/>
          </p:nvPr>
        </p:nvSpPr>
        <p:spPr>
          <a:xfrm>
            <a:off x="838200" y="2735791"/>
            <a:ext cx="10515600" cy="1325563"/>
          </a:xfrm>
        </p:spPr>
        <p:txBody>
          <a:bodyPr>
            <a:normAutofit/>
          </a:bodyPr>
          <a:lstStyle/>
          <a:p>
            <a:pPr algn="ctr"/>
            <a:r>
              <a:rPr kumimoji="1" lang="ja-JP" altLang="en-US" sz="4800">
                <a:latin typeface="Hiragino Kaku Gothic Std W8" panose="020B0800000000000000" pitchFamily="34" charset="-128"/>
                <a:ea typeface="Hiragino Kaku Gothic Std W8" panose="020B0800000000000000" pitchFamily="34" charset="-128"/>
              </a:rPr>
              <a:t>停止した場合の影響</a:t>
            </a:r>
          </a:p>
        </p:txBody>
      </p:sp>
      <p:sp>
        <p:nvSpPr>
          <p:cNvPr id="3" name="スライド番号プレースホルダー 2">
            <a:extLst>
              <a:ext uri="{FF2B5EF4-FFF2-40B4-BE49-F238E27FC236}">
                <a16:creationId xmlns:a16="http://schemas.microsoft.com/office/drawing/2014/main" id="{D5B274E3-0AD7-6A48-81D3-D4C4F480D8FF}"/>
              </a:ext>
            </a:extLst>
          </p:cNvPr>
          <p:cNvSpPr>
            <a:spLocks noGrp="1"/>
          </p:cNvSpPr>
          <p:nvPr>
            <p:ph type="sldNum" sz="quarter" idx="12"/>
          </p:nvPr>
        </p:nvSpPr>
        <p:spPr/>
        <p:txBody>
          <a:bodyPr/>
          <a:lstStyle/>
          <a:p>
            <a:fld id="{3DC82251-0E89-0045-A243-E26D74769001}" type="slidenum">
              <a:rPr kumimoji="1" lang="ja-JP" altLang="en-US" smtClean="0"/>
              <a:t>41</a:t>
            </a:fld>
            <a:endParaRPr kumimoji="1" lang="ja-JP" altLang="en-US"/>
          </a:p>
        </p:txBody>
      </p:sp>
    </p:spTree>
    <p:extLst>
      <p:ext uri="{BB962C8B-B14F-4D97-AF65-F5344CB8AC3E}">
        <p14:creationId xmlns:p14="http://schemas.microsoft.com/office/powerpoint/2010/main" val="2629910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53D305-4CCE-7047-8E68-CCA1A5713D9A}"/>
              </a:ext>
            </a:extLst>
          </p:cNvPr>
          <p:cNvSpPr>
            <a:spLocks noGrp="1"/>
          </p:cNvSpPr>
          <p:nvPr>
            <p:ph type="title"/>
          </p:nvPr>
        </p:nvSpPr>
        <p:spPr>
          <a:ln>
            <a:solidFill>
              <a:schemeClr val="accent1"/>
            </a:solidFill>
          </a:ln>
        </p:spPr>
        <p:txBody>
          <a:bodyPr>
            <a:noAutofit/>
          </a:bodyPr>
          <a:lstStyle/>
          <a:p>
            <a:pPr algn="ctr"/>
            <a:r>
              <a:rPr kumimoji="1" lang="en-US" altLang="ja-JP" sz="3600" dirty="0"/>
              <a:t>BCP</a:t>
            </a:r>
            <a:r>
              <a:rPr kumimoji="1" lang="ja-JP" altLang="en-US" sz="3600"/>
              <a:t>とは何らかの「事象」により</a:t>
            </a:r>
            <a:br>
              <a:rPr kumimoji="1" lang="en-US" altLang="ja-JP" sz="3600" dirty="0"/>
            </a:br>
            <a:r>
              <a:rPr kumimoji="1" lang="ja-JP" altLang="en-US" sz="3600"/>
              <a:t>事業</a:t>
            </a:r>
            <a:r>
              <a:rPr kumimoji="1" lang="en-US" altLang="ja-JP" sz="3600" dirty="0"/>
              <a:t>(</a:t>
            </a:r>
            <a:r>
              <a:rPr kumimoji="1" lang="ja-JP" altLang="en-US" sz="3600"/>
              <a:t>業務</a:t>
            </a:r>
            <a:r>
              <a:rPr kumimoji="1" lang="en-US" altLang="ja-JP" sz="3600" dirty="0"/>
              <a:t>)</a:t>
            </a:r>
            <a:r>
              <a:rPr kumimoji="1" lang="ja-JP" altLang="en-US" sz="3600"/>
              <a:t>が停止しても、復旧を早くする計画</a:t>
            </a:r>
          </a:p>
        </p:txBody>
      </p:sp>
      <p:sp>
        <p:nvSpPr>
          <p:cNvPr id="3" name="正方形/長方形 2">
            <a:extLst>
              <a:ext uri="{FF2B5EF4-FFF2-40B4-BE49-F238E27FC236}">
                <a16:creationId xmlns:a16="http://schemas.microsoft.com/office/drawing/2014/main" id="{45C915F1-EDF5-064D-A272-50E8E865EA55}"/>
              </a:ext>
            </a:extLst>
          </p:cNvPr>
          <p:cNvSpPr/>
          <p:nvPr/>
        </p:nvSpPr>
        <p:spPr>
          <a:xfrm>
            <a:off x="838200" y="2018581"/>
            <a:ext cx="2267309" cy="403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sp>
        <p:nvSpPr>
          <p:cNvPr id="4" name="正方形/長方形 3">
            <a:extLst>
              <a:ext uri="{FF2B5EF4-FFF2-40B4-BE49-F238E27FC236}">
                <a16:creationId xmlns:a16="http://schemas.microsoft.com/office/drawing/2014/main" id="{0E84DDC6-781A-8D4F-85CC-D603CF788791}"/>
              </a:ext>
            </a:extLst>
          </p:cNvPr>
          <p:cNvSpPr/>
          <p:nvPr/>
        </p:nvSpPr>
        <p:spPr>
          <a:xfrm>
            <a:off x="3250721" y="4088921"/>
            <a:ext cx="2267309" cy="1966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latin typeface="Hiragino Kaku Gothic Std W8" panose="020B0800000000000000" pitchFamily="34" charset="-128"/>
                <a:ea typeface="Hiragino Kaku Gothic Std W8" panose="020B0800000000000000" pitchFamily="34" charset="-128"/>
              </a:rPr>
              <a:t>５</a:t>
            </a:r>
            <a:r>
              <a:rPr kumimoji="1" lang="ja-JP" altLang="en-US" sz="2800">
                <a:latin typeface="Hiragino Kaku Gothic Std W8" panose="020B0800000000000000" pitchFamily="34" charset="-128"/>
                <a:ea typeface="Hiragino Kaku Gothic Std W8" panose="020B0800000000000000" pitchFamily="34" charset="-128"/>
              </a:rPr>
              <a:t>０％</a:t>
            </a:r>
          </a:p>
        </p:txBody>
      </p:sp>
      <p:sp>
        <p:nvSpPr>
          <p:cNvPr id="5" name="正方形/長方形 4">
            <a:extLst>
              <a:ext uri="{FF2B5EF4-FFF2-40B4-BE49-F238E27FC236}">
                <a16:creationId xmlns:a16="http://schemas.microsoft.com/office/drawing/2014/main" id="{35F1F81B-45D8-434F-B8FB-3BAE7F2C50E4}"/>
              </a:ext>
            </a:extLst>
          </p:cNvPr>
          <p:cNvSpPr/>
          <p:nvPr/>
        </p:nvSpPr>
        <p:spPr>
          <a:xfrm>
            <a:off x="5663242" y="4796287"/>
            <a:ext cx="2267309" cy="1259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３０％</a:t>
            </a:r>
          </a:p>
        </p:txBody>
      </p:sp>
      <p:sp>
        <p:nvSpPr>
          <p:cNvPr id="6" name="正方形/長方形 5">
            <a:extLst>
              <a:ext uri="{FF2B5EF4-FFF2-40B4-BE49-F238E27FC236}">
                <a16:creationId xmlns:a16="http://schemas.microsoft.com/office/drawing/2014/main" id="{00719D30-87CA-2F47-8950-1B5CEEA31038}"/>
              </a:ext>
            </a:extLst>
          </p:cNvPr>
          <p:cNvSpPr/>
          <p:nvPr/>
        </p:nvSpPr>
        <p:spPr>
          <a:xfrm>
            <a:off x="8075763" y="5555411"/>
            <a:ext cx="2267309" cy="500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latin typeface="Hiragino Kaku Gothic Std W8" panose="020B0800000000000000" pitchFamily="34" charset="-128"/>
                <a:ea typeface="Hiragino Kaku Gothic Std W8" panose="020B0800000000000000" pitchFamily="34" charset="-128"/>
              </a:rPr>
              <a:t>１</a:t>
            </a:r>
            <a:r>
              <a:rPr kumimoji="1" lang="ja-JP" altLang="en-US" sz="2800">
                <a:latin typeface="Hiragino Kaku Gothic Std W8" panose="020B0800000000000000" pitchFamily="34" charset="-128"/>
                <a:ea typeface="Hiragino Kaku Gothic Std W8" panose="020B0800000000000000" pitchFamily="34" charset="-128"/>
              </a:rPr>
              <a:t>０％</a:t>
            </a:r>
          </a:p>
        </p:txBody>
      </p:sp>
      <p:cxnSp>
        <p:nvCxnSpPr>
          <p:cNvPr id="7" name="直線矢印コネクタ 6">
            <a:extLst>
              <a:ext uri="{FF2B5EF4-FFF2-40B4-BE49-F238E27FC236}">
                <a16:creationId xmlns:a16="http://schemas.microsoft.com/office/drawing/2014/main" id="{2D03E654-CD20-344F-9070-16A06AB4F05E}"/>
              </a:ext>
            </a:extLst>
          </p:cNvPr>
          <p:cNvCxnSpPr/>
          <p:nvPr/>
        </p:nvCxnSpPr>
        <p:spPr>
          <a:xfrm flipV="1">
            <a:off x="649466" y="2018581"/>
            <a:ext cx="0" cy="425464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E9E37C1-23EE-0542-A4C8-EDC012E0BF37}"/>
              </a:ext>
            </a:extLst>
          </p:cNvPr>
          <p:cNvSpPr txBox="1"/>
          <p:nvPr/>
        </p:nvSpPr>
        <p:spPr>
          <a:xfrm>
            <a:off x="88486" y="2461101"/>
            <a:ext cx="677108" cy="2964914"/>
          </a:xfrm>
          <a:prstGeom prst="rect">
            <a:avLst/>
          </a:prstGeom>
          <a:noFill/>
        </p:spPr>
        <p:txBody>
          <a:bodyPr vert="eaVert" wrap="none" rtlCol="0">
            <a:spAutoFit/>
          </a:bodyPr>
          <a:lstStyle/>
          <a:p>
            <a:r>
              <a:rPr kumimoji="1" lang="ja-JP" altLang="en-US" sz="3200"/>
              <a:t>事業操業レベル</a:t>
            </a:r>
          </a:p>
        </p:txBody>
      </p:sp>
      <p:cxnSp>
        <p:nvCxnSpPr>
          <p:cNvPr id="9" name="直線矢印コネクタ 8">
            <a:extLst>
              <a:ext uri="{FF2B5EF4-FFF2-40B4-BE49-F238E27FC236}">
                <a16:creationId xmlns:a16="http://schemas.microsoft.com/office/drawing/2014/main" id="{1E65E130-A1D6-7C47-8D28-EECD25916B02}"/>
              </a:ext>
            </a:extLst>
          </p:cNvPr>
          <p:cNvCxnSpPr/>
          <p:nvPr/>
        </p:nvCxnSpPr>
        <p:spPr>
          <a:xfrm>
            <a:off x="838200" y="6297283"/>
            <a:ext cx="1051560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7A32F33-B805-4C47-9775-07E6E3443C03}"/>
              </a:ext>
            </a:extLst>
          </p:cNvPr>
          <p:cNvSpPr txBox="1"/>
          <p:nvPr/>
        </p:nvSpPr>
        <p:spPr>
          <a:xfrm>
            <a:off x="5682438" y="6273225"/>
            <a:ext cx="1005403" cy="584775"/>
          </a:xfrm>
          <a:prstGeom prst="rect">
            <a:avLst/>
          </a:prstGeom>
          <a:noFill/>
        </p:spPr>
        <p:txBody>
          <a:bodyPr wrap="none" rtlCol="0">
            <a:spAutoFit/>
          </a:bodyPr>
          <a:lstStyle/>
          <a:p>
            <a:r>
              <a:rPr kumimoji="1" lang="ja-JP" altLang="en-US" sz="3200"/>
              <a:t>時間</a:t>
            </a:r>
          </a:p>
        </p:txBody>
      </p:sp>
      <p:sp>
        <p:nvSpPr>
          <p:cNvPr id="11" name="正方形/長方形 10">
            <a:extLst>
              <a:ext uri="{FF2B5EF4-FFF2-40B4-BE49-F238E27FC236}">
                <a16:creationId xmlns:a16="http://schemas.microsoft.com/office/drawing/2014/main" id="{1A25F170-32F5-C54B-8FD5-69CD42D0FF30}"/>
              </a:ext>
            </a:extLst>
          </p:cNvPr>
          <p:cNvSpPr/>
          <p:nvPr/>
        </p:nvSpPr>
        <p:spPr>
          <a:xfrm>
            <a:off x="10488284" y="5736566"/>
            <a:ext cx="1036607" cy="298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latin typeface="Hiragino Kaku Gothic Std W8" panose="020B0800000000000000" pitchFamily="34" charset="-128"/>
                <a:ea typeface="Hiragino Kaku Gothic Std W8" panose="020B0800000000000000" pitchFamily="34" charset="-128"/>
              </a:rPr>
              <a:t>０％</a:t>
            </a:r>
          </a:p>
        </p:txBody>
      </p:sp>
      <p:sp>
        <p:nvSpPr>
          <p:cNvPr id="12" name="正方形/長方形 11">
            <a:extLst>
              <a:ext uri="{FF2B5EF4-FFF2-40B4-BE49-F238E27FC236}">
                <a16:creationId xmlns:a16="http://schemas.microsoft.com/office/drawing/2014/main" id="{CC3EBEC6-28B6-3B4C-83AA-8341BB304606}"/>
              </a:ext>
            </a:extLst>
          </p:cNvPr>
          <p:cNvSpPr/>
          <p:nvPr/>
        </p:nvSpPr>
        <p:spPr>
          <a:xfrm>
            <a:off x="4589446" y="2057737"/>
            <a:ext cx="6417141" cy="1754326"/>
          </a:xfrm>
          <a:prstGeom prst="rect">
            <a:avLst/>
          </a:prstGeom>
          <a:noFill/>
        </p:spPr>
        <p:txBody>
          <a:bodyPr wrap="none" lIns="91440" tIns="45720" rIns="91440" bIns="45720">
            <a:spAutoFit/>
          </a:bodyPr>
          <a:lstStyle/>
          <a:p>
            <a:pPr algn="ctr"/>
            <a:r>
              <a:rPr lang="ja-JP" altLang="en-US" sz="5400" b="1" cap="none" spc="0">
                <a:ln w="6600">
                  <a:solidFill>
                    <a:schemeClr val="accent2"/>
                  </a:solidFill>
                  <a:prstDash val="solid"/>
                </a:ln>
                <a:solidFill>
                  <a:srgbClr val="FFFFFF"/>
                </a:solidFill>
                <a:effectLst>
                  <a:outerShdw dist="38100" dir="2700000" algn="tl" rotWithShape="0">
                    <a:schemeClr val="accent2"/>
                  </a:outerShdw>
                </a:effectLst>
              </a:rPr>
              <a:t>徐々に迫り来る事象</a:t>
            </a:r>
            <a:endParaRPr lang="en-US" altLang="ja-JP"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ja-JP" altLang="en-US" sz="5400" b="1" cap="none" spc="0">
                <a:ln w="6600">
                  <a:solidFill>
                    <a:schemeClr val="accent2"/>
                  </a:solidFill>
                  <a:prstDash val="solid"/>
                </a:ln>
                <a:solidFill>
                  <a:srgbClr val="FFFFFF"/>
                </a:solidFill>
                <a:effectLst>
                  <a:outerShdw dist="38100" dir="2700000" algn="tl" rotWithShape="0">
                    <a:schemeClr val="accent2"/>
                  </a:outerShdw>
                </a:effectLst>
              </a:rPr>
              <a:t>何も用意がなければ</a:t>
            </a:r>
          </a:p>
        </p:txBody>
      </p:sp>
      <p:sp>
        <p:nvSpPr>
          <p:cNvPr id="14" name="爆発 1 13">
            <a:extLst>
              <a:ext uri="{FF2B5EF4-FFF2-40B4-BE49-F238E27FC236}">
                <a16:creationId xmlns:a16="http://schemas.microsoft.com/office/drawing/2014/main" id="{0EF4B270-BAA2-CB40-81B0-6D2F3F18AB8B}"/>
              </a:ext>
            </a:extLst>
          </p:cNvPr>
          <p:cNvSpPr/>
          <p:nvPr/>
        </p:nvSpPr>
        <p:spPr>
          <a:xfrm>
            <a:off x="2855000" y="1678467"/>
            <a:ext cx="791442" cy="939113"/>
          </a:xfrm>
          <a:prstGeom prst="irregularSeal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2">
            <a:extLst>
              <a:ext uri="{FF2B5EF4-FFF2-40B4-BE49-F238E27FC236}">
                <a16:creationId xmlns:a16="http://schemas.microsoft.com/office/drawing/2014/main" id="{CA21CCD7-DDBA-6F46-86D8-73258C3274E6}"/>
              </a:ext>
            </a:extLst>
          </p:cNvPr>
          <p:cNvSpPr>
            <a:spLocks noGrp="1"/>
          </p:cNvSpPr>
          <p:nvPr>
            <p:ph type="sldNum" sz="quarter" idx="12"/>
          </p:nvPr>
        </p:nvSpPr>
        <p:spPr/>
        <p:txBody>
          <a:bodyPr/>
          <a:lstStyle/>
          <a:p>
            <a:fld id="{3DC82251-0E89-0045-A243-E26D74769001}" type="slidenum">
              <a:rPr kumimoji="1" lang="ja-JP" altLang="en-US" smtClean="0"/>
              <a:t>42</a:t>
            </a:fld>
            <a:endParaRPr kumimoji="1" lang="ja-JP" altLang="en-US"/>
          </a:p>
        </p:txBody>
      </p:sp>
    </p:spTree>
    <p:extLst>
      <p:ext uri="{BB962C8B-B14F-4D97-AF65-F5344CB8AC3E}">
        <p14:creationId xmlns:p14="http://schemas.microsoft.com/office/powerpoint/2010/main" val="2948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53D305-4CCE-7047-8E68-CCA1A5713D9A}"/>
              </a:ext>
            </a:extLst>
          </p:cNvPr>
          <p:cNvSpPr>
            <a:spLocks noGrp="1"/>
          </p:cNvSpPr>
          <p:nvPr>
            <p:ph type="title"/>
          </p:nvPr>
        </p:nvSpPr>
        <p:spPr>
          <a:ln>
            <a:solidFill>
              <a:schemeClr val="accent1"/>
            </a:solidFill>
          </a:ln>
        </p:spPr>
        <p:txBody>
          <a:bodyPr>
            <a:noAutofit/>
          </a:bodyPr>
          <a:lstStyle/>
          <a:p>
            <a:pPr algn="ctr"/>
            <a:r>
              <a:rPr kumimoji="1" lang="en-US" altLang="ja-JP" sz="3600" dirty="0"/>
              <a:t>BCP</a:t>
            </a:r>
            <a:r>
              <a:rPr kumimoji="1" lang="ja-JP" altLang="en-US" sz="3600"/>
              <a:t>とは何らかの「事象」により</a:t>
            </a:r>
            <a:br>
              <a:rPr kumimoji="1" lang="en-US" altLang="ja-JP" sz="3600" dirty="0"/>
            </a:br>
            <a:r>
              <a:rPr kumimoji="1" lang="ja-JP" altLang="en-US" sz="3600"/>
              <a:t>事業</a:t>
            </a:r>
            <a:r>
              <a:rPr kumimoji="1" lang="en-US" altLang="ja-JP" sz="3600" dirty="0"/>
              <a:t>(</a:t>
            </a:r>
            <a:r>
              <a:rPr kumimoji="1" lang="ja-JP" altLang="en-US" sz="3600"/>
              <a:t>業務</a:t>
            </a:r>
            <a:r>
              <a:rPr kumimoji="1" lang="en-US" altLang="ja-JP" sz="3600" dirty="0"/>
              <a:t>)</a:t>
            </a:r>
            <a:r>
              <a:rPr kumimoji="1" lang="ja-JP" altLang="en-US" sz="3600"/>
              <a:t>が停止しても、復旧を早くする計画</a:t>
            </a:r>
          </a:p>
        </p:txBody>
      </p:sp>
      <p:sp>
        <p:nvSpPr>
          <p:cNvPr id="3" name="正方形/長方形 2">
            <a:extLst>
              <a:ext uri="{FF2B5EF4-FFF2-40B4-BE49-F238E27FC236}">
                <a16:creationId xmlns:a16="http://schemas.microsoft.com/office/drawing/2014/main" id="{45C915F1-EDF5-064D-A272-50E8E865EA55}"/>
              </a:ext>
            </a:extLst>
          </p:cNvPr>
          <p:cNvSpPr/>
          <p:nvPr/>
        </p:nvSpPr>
        <p:spPr>
          <a:xfrm>
            <a:off x="838200" y="2018581"/>
            <a:ext cx="2267309" cy="403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sp>
        <p:nvSpPr>
          <p:cNvPr id="6" name="正方形/長方形 5">
            <a:extLst>
              <a:ext uri="{FF2B5EF4-FFF2-40B4-BE49-F238E27FC236}">
                <a16:creationId xmlns:a16="http://schemas.microsoft.com/office/drawing/2014/main" id="{00719D30-87CA-2F47-8950-1B5CEEA31038}"/>
              </a:ext>
            </a:extLst>
          </p:cNvPr>
          <p:cNvSpPr/>
          <p:nvPr/>
        </p:nvSpPr>
        <p:spPr>
          <a:xfrm>
            <a:off x="3395933" y="5555412"/>
            <a:ext cx="2267309" cy="500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latin typeface="Hiragino Kaku Gothic Std W8" panose="020B0800000000000000" pitchFamily="34" charset="-128"/>
                <a:ea typeface="Hiragino Kaku Gothic Std W8" panose="020B0800000000000000" pitchFamily="34" charset="-128"/>
              </a:rPr>
              <a:t>１</a:t>
            </a:r>
            <a:r>
              <a:rPr kumimoji="1" lang="ja-JP" altLang="en-US" sz="2800">
                <a:latin typeface="Hiragino Kaku Gothic Std W8" panose="020B0800000000000000" pitchFamily="34" charset="-128"/>
                <a:ea typeface="Hiragino Kaku Gothic Std W8" panose="020B0800000000000000" pitchFamily="34" charset="-128"/>
              </a:rPr>
              <a:t>０％</a:t>
            </a:r>
          </a:p>
        </p:txBody>
      </p:sp>
      <p:cxnSp>
        <p:nvCxnSpPr>
          <p:cNvPr id="7" name="直線矢印コネクタ 6">
            <a:extLst>
              <a:ext uri="{FF2B5EF4-FFF2-40B4-BE49-F238E27FC236}">
                <a16:creationId xmlns:a16="http://schemas.microsoft.com/office/drawing/2014/main" id="{2D03E654-CD20-344F-9070-16A06AB4F05E}"/>
              </a:ext>
            </a:extLst>
          </p:cNvPr>
          <p:cNvCxnSpPr/>
          <p:nvPr/>
        </p:nvCxnSpPr>
        <p:spPr>
          <a:xfrm flipV="1">
            <a:off x="674180" y="2018581"/>
            <a:ext cx="0" cy="425464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E9E37C1-23EE-0542-A4C8-EDC012E0BF37}"/>
              </a:ext>
            </a:extLst>
          </p:cNvPr>
          <p:cNvSpPr txBox="1"/>
          <p:nvPr/>
        </p:nvSpPr>
        <p:spPr>
          <a:xfrm>
            <a:off x="88486" y="2461101"/>
            <a:ext cx="677108" cy="2964914"/>
          </a:xfrm>
          <a:prstGeom prst="rect">
            <a:avLst/>
          </a:prstGeom>
          <a:noFill/>
        </p:spPr>
        <p:txBody>
          <a:bodyPr vert="eaVert" wrap="none" rtlCol="0">
            <a:spAutoFit/>
          </a:bodyPr>
          <a:lstStyle/>
          <a:p>
            <a:r>
              <a:rPr kumimoji="1" lang="ja-JP" altLang="en-US" sz="3200"/>
              <a:t>事業操業レベル</a:t>
            </a:r>
          </a:p>
        </p:txBody>
      </p:sp>
      <p:cxnSp>
        <p:nvCxnSpPr>
          <p:cNvPr id="9" name="直線矢印コネクタ 8">
            <a:extLst>
              <a:ext uri="{FF2B5EF4-FFF2-40B4-BE49-F238E27FC236}">
                <a16:creationId xmlns:a16="http://schemas.microsoft.com/office/drawing/2014/main" id="{1E65E130-A1D6-7C47-8D28-EECD25916B02}"/>
              </a:ext>
            </a:extLst>
          </p:cNvPr>
          <p:cNvCxnSpPr/>
          <p:nvPr/>
        </p:nvCxnSpPr>
        <p:spPr>
          <a:xfrm>
            <a:off x="838200" y="6297283"/>
            <a:ext cx="1051560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7A32F33-B805-4C47-9775-07E6E3443C03}"/>
              </a:ext>
            </a:extLst>
          </p:cNvPr>
          <p:cNvSpPr txBox="1"/>
          <p:nvPr/>
        </p:nvSpPr>
        <p:spPr>
          <a:xfrm>
            <a:off x="5682438" y="6273225"/>
            <a:ext cx="1005403" cy="584775"/>
          </a:xfrm>
          <a:prstGeom prst="rect">
            <a:avLst/>
          </a:prstGeom>
          <a:noFill/>
        </p:spPr>
        <p:txBody>
          <a:bodyPr wrap="none" rtlCol="0">
            <a:spAutoFit/>
          </a:bodyPr>
          <a:lstStyle/>
          <a:p>
            <a:r>
              <a:rPr kumimoji="1" lang="ja-JP" altLang="en-US" sz="3200"/>
              <a:t>時間</a:t>
            </a:r>
          </a:p>
        </p:txBody>
      </p:sp>
      <p:sp>
        <p:nvSpPr>
          <p:cNvPr id="11" name="正方形/長方形 10">
            <a:extLst>
              <a:ext uri="{FF2B5EF4-FFF2-40B4-BE49-F238E27FC236}">
                <a16:creationId xmlns:a16="http://schemas.microsoft.com/office/drawing/2014/main" id="{1A25F170-32F5-C54B-8FD5-69CD42D0FF30}"/>
              </a:ext>
            </a:extLst>
          </p:cNvPr>
          <p:cNvSpPr/>
          <p:nvPr/>
        </p:nvSpPr>
        <p:spPr>
          <a:xfrm>
            <a:off x="5953666" y="5736566"/>
            <a:ext cx="5571225" cy="319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latin typeface="Hiragino Kaku Gothic Std W8" panose="020B0800000000000000" pitchFamily="34" charset="-128"/>
                <a:ea typeface="Hiragino Kaku Gothic Std W8" panose="020B0800000000000000" pitchFamily="34" charset="-128"/>
              </a:rPr>
              <a:t>０％</a:t>
            </a:r>
          </a:p>
        </p:txBody>
      </p:sp>
      <p:sp>
        <p:nvSpPr>
          <p:cNvPr id="12" name="正方形/長方形 11">
            <a:extLst>
              <a:ext uri="{FF2B5EF4-FFF2-40B4-BE49-F238E27FC236}">
                <a16:creationId xmlns:a16="http://schemas.microsoft.com/office/drawing/2014/main" id="{CC3EBEC6-28B6-3B4C-83AA-8341BB304606}"/>
              </a:ext>
            </a:extLst>
          </p:cNvPr>
          <p:cNvSpPr/>
          <p:nvPr/>
        </p:nvSpPr>
        <p:spPr>
          <a:xfrm>
            <a:off x="3896951" y="2160765"/>
            <a:ext cx="7802136" cy="1754326"/>
          </a:xfrm>
          <a:prstGeom prst="rect">
            <a:avLst/>
          </a:prstGeom>
          <a:noFill/>
        </p:spPr>
        <p:txBody>
          <a:bodyPr wrap="none" lIns="91440" tIns="45720" rIns="91440" bIns="45720">
            <a:spAutoFit/>
          </a:bodyPr>
          <a:lstStyle/>
          <a:p>
            <a:pPr algn="ctr"/>
            <a:r>
              <a:rPr lang="ja-JP" altLang="en-US" sz="5400" b="1" cap="none" spc="0">
                <a:ln w="6600">
                  <a:solidFill>
                    <a:schemeClr val="accent2"/>
                  </a:solidFill>
                  <a:prstDash val="solid"/>
                </a:ln>
                <a:solidFill>
                  <a:srgbClr val="FFFFFF"/>
                </a:solidFill>
                <a:effectLst>
                  <a:outerShdw dist="38100" dir="2700000" algn="tl" rotWithShape="0">
                    <a:schemeClr val="accent2"/>
                  </a:outerShdw>
                </a:effectLst>
              </a:rPr>
              <a:t>突発的な予測不能な事象</a:t>
            </a:r>
            <a:endParaRPr lang="en-US" altLang="ja-JP"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ja-JP" altLang="en-US" sz="5400" b="1" cap="none" spc="0">
                <a:ln w="6600">
                  <a:solidFill>
                    <a:schemeClr val="accent2"/>
                  </a:solidFill>
                  <a:prstDash val="solid"/>
                </a:ln>
                <a:solidFill>
                  <a:srgbClr val="FFFFFF"/>
                </a:solidFill>
                <a:effectLst>
                  <a:outerShdw dist="38100" dir="2700000" algn="tl" rotWithShape="0">
                    <a:schemeClr val="accent2"/>
                  </a:outerShdw>
                </a:effectLst>
              </a:rPr>
              <a:t>何も用意がなければ</a:t>
            </a:r>
          </a:p>
        </p:txBody>
      </p:sp>
      <p:sp>
        <p:nvSpPr>
          <p:cNvPr id="13" name="テキスト ボックス 12">
            <a:extLst>
              <a:ext uri="{FF2B5EF4-FFF2-40B4-BE49-F238E27FC236}">
                <a16:creationId xmlns:a16="http://schemas.microsoft.com/office/drawing/2014/main" id="{E12B80A1-B75D-F841-9D58-20C942E50474}"/>
              </a:ext>
            </a:extLst>
          </p:cNvPr>
          <p:cNvSpPr txBox="1"/>
          <p:nvPr/>
        </p:nvSpPr>
        <p:spPr>
          <a:xfrm>
            <a:off x="6115977" y="2622430"/>
            <a:ext cx="461665" cy="92398"/>
          </a:xfrm>
          <a:prstGeom prst="rect">
            <a:avLst/>
          </a:prstGeom>
          <a:noFill/>
        </p:spPr>
        <p:txBody>
          <a:bodyPr vert="eaVert" wrap="none" rtlCol="0">
            <a:spAutoFit/>
          </a:bodyPr>
          <a:lstStyle/>
          <a:p>
            <a:endParaRPr kumimoji="1" lang="ja-JP" altLang="en-US"/>
          </a:p>
        </p:txBody>
      </p:sp>
      <p:sp>
        <p:nvSpPr>
          <p:cNvPr id="15" name="爆発 1 14">
            <a:extLst>
              <a:ext uri="{FF2B5EF4-FFF2-40B4-BE49-F238E27FC236}">
                <a16:creationId xmlns:a16="http://schemas.microsoft.com/office/drawing/2014/main" id="{66F967FD-0EF0-D644-947C-BC9457817886}"/>
              </a:ext>
            </a:extLst>
          </p:cNvPr>
          <p:cNvSpPr/>
          <p:nvPr/>
        </p:nvSpPr>
        <p:spPr>
          <a:xfrm>
            <a:off x="2855000" y="1678467"/>
            <a:ext cx="791442" cy="939113"/>
          </a:xfrm>
          <a:prstGeom prst="irregularSeal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E9E40179-29F8-8F4C-AA0E-B3C4A326894F}"/>
              </a:ext>
            </a:extLst>
          </p:cNvPr>
          <p:cNvSpPr>
            <a:spLocks noGrp="1"/>
          </p:cNvSpPr>
          <p:nvPr>
            <p:ph type="sldNum" sz="quarter" idx="12"/>
          </p:nvPr>
        </p:nvSpPr>
        <p:spPr/>
        <p:txBody>
          <a:bodyPr/>
          <a:lstStyle/>
          <a:p>
            <a:fld id="{3DC82251-0E89-0045-A243-E26D74769001}" type="slidenum">
              <a:rPr kumimoji="1" lang="ja-JP" altLang="en-US" smtClean="0"/>
              <a:t>43</a:t>
            </a:fld>
            <a:endParaRPr kumimoji="1" lang="ja-JP" altLang="en-US"/>
          </a:p>
        </p:txBody>
      </p:sp>
    </p:spTree>
    <p:extLst>
      <p:ext uri="{BB962C8B-B14F-4D97-AF65-F5344CB8AC3E}">
        <p14:creationId xmlns:p14="http://schemas.microsoft.com/office/powerpoint/2010/main" val="127323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矢印コネクタ 13">
            <a:extLst>
              <a:ext uri="{FF2B5EF4-FFF2-40B4-BE49-F238E27FC236}">
                <a16:creationId xmlns:a16="http://schemas.microsoft.com/office/drawing/2014/main" id="{8FA1F321-35C9-EF46-9356-B5686E07DE11}"/>
              </a:ext>
            </a:extLst>
          </p:cNvPr>
          <p:cNvCxnSpPr/>
          <p:nvPr/>
        </p:nvCxnSpPr>
        <p:spPr>
          <a:xfrm flipV="1">
            <a:off x="674180" y="2018581"/>
            <a:ext cx="0" cy="425464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5C28D3D-9FFA-394F-9A55-FC6E28A8D16D}"/>
              </a:ext>
            </a:extLst>
          </p:cNvPr>
          <p:cNvSpPr txBox="1"/>
          <p:nvPr/>
        </p:nvSpPr>
        <p:spPr>
          <a:xfrm>
            <a:off x="88486" y="2461101"/>
            <a:ext cx="677108" cy="2964914"/>
          </a:xfrm>
          <a:prstGeom prst="rect">
            <a:avLst/>
          </a:prstGeom>
          <a:noFill/>
        </p:spPr>
        <p:txBody>
          <a:bodyPr vert="eaVert" wrap="none" rtlCol="0">
            <a:spAutoFit/>
          </a:bodyPr>
          <a:lstStyle/>
          <a:p>
            <a:r>
              <a:rPr kumimoji="1" lang="ja-JP" altLang="en-US" sz="3200"/>
              <a:t>事業操業レベル</a:t>
            </a:r>
          </a:p>
        </p:txBody>
      </p:sp>
      <p:sp>
        <p:nvSpPr>
          <p:cNvPr id="2" name="タイトル 1">
            <a:extLst>
              <a:ext uri="{FF2B5EF4-FFF2-40B4-BE49-F238E27FC236}">
                <a16:creationId xmlns:a16="http://schemas.microsoft.com/office/drawing/2014/main" id="{2853D305-4CCE-7047-8E68-CCA1A5713D9A}"/>
              </a:ext>
            </a:extLst>
          </p:cNvPr>
          <p:cNvSpPr>
            <a:spLocks noGrp="1"/>
          </p:cNvSpPr>
          <p:nvPr>
            <p:ph type="title"/>
          </p:nvPr>
        </p:nvSpPr>
        <p:spPr>
          <a:ln>
            <a:solidFill>
              <a:schemeClr val="accent1"/>
            </a:solidFill>
          </a:ln>
        </p:spPr>
        <p:txBody>
          <a:bodyPr>
            <a:noAutofit/>
          </a:bodyPr>
          <a:lstStyle/>
          <a:p>
            <a:pPr algn="ctr"/>
            <a:r>
              <a:rPr kumimoji="1" lang="en-US" altLang="ja-JP" sz="3600" dirty="0"/>
              <a:t>BCP</a:t>
            </a:r>
            <a:r>
              <a:rPr kumimoji="1" lang="ja-JP" altLang="en-US" sz="3600"/>
              <a:t>とは何らかの「事象」により</a:t>
            </a:r>
            <a:br>
              <a:rPr kumimoji="1" lang="en-US" altLang="ja-JP" sz="3600" dirty="0"/>
            </a:br>
            <a:r>
              <a:rPr kumimoji="1" lang="ja-JP" altLang="en-US" sz="3600"/>
              <a:t>事業</a:t>
            </a:r>
            <a:r>
              <a:rPr kumimoji="1" lang="en-US" altLang="ja-JP" sz="3600" dirty="0"/>
              <a:t>(</a:t>
            </a:r>
            <a:r>
              <a:rPr kumimoji="1" lang="ja-JP" altLang="en-US" sz="3600"/>
              <a:t>業務</a:t>
            </a:r>
            <a:r>
              <a:rPr kumimoji="1" lang="en-US" altLang="ja-JP" sz="3600" dirty="0"/>
              <a:t>)</a:t>
            </a:r>
            <a:r>
              <a:rPr kumimoji="1" lang="ja-JP" altLang="en-US" sz="3600"/>
              <a:t>が停止しても、復旧する計画</a:t>
            </a:r>
          </a:p>
        </p:txBody>
      </p:sp>
      <p:sp>
        <p:nvSpPr>
          <p:cNvPr id="3" name="正方形/長方形 2">
            <a:extLst>
              <a:ext uri="{FF2B5EF4-FFF2-40B4-BE49-F238E27FC236}">
                <a16:creationId xmlns:a16="http://schemas.microsoft.com/office/drawing/2014/main" id="{45C915F1-EDF5-064D-A272-50E8E865EA55}"/>
              </a:ext>
            </a:extLst>
          </p:cNvPr>
          <p:cNvSpPr/>
          <p:nvPr/>
        </p:nvSpPr>
        <p:spPr>
          <a:xfrm>
            <a:off x="838200" y="2018581"/>
            <a:ext cx="2267309" cy="403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sp>
        <p:nvSpPr>
          <p:cNvPr id="4" name="正方形/長方形 3">
            <a:extLst>
              <a:ext uri="{FF2B5EF4-FFF2-40B4-BE49-F238E27FC236}">
                <a16:creationId xmlns:a16="http://schemas.microsoft.com/office/drawing/2014/main" id="{0E84DDC6-781A-8D4F-85CC-D603CF788791}"/>
              </a:ext>
            </a:extLst>
          </p:cNvPr>
          <p:cNvSpPr/>
          <p:nvPr/>
        </p:nvSpPr>
        <p:spPr>
          <a:xfrm>
            <a:off x="3178115" y="4088921"/>
            <a:ext cx="1895954" cy="1966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latin typeface="Hiragino Kaku Gothic Std W8" panose="020B0800000000000000" pitchFamily="34" charset="-128"/>
                <a:ea typeface="Hiragino Kaku Gothic Std W8" panose="020B0800000000000000" pitchFamily="34" charset="-128"/>
              </a:rPr>
              <a:t>５</a:t>
            </a:r>
            <a:r>
              <a:rPr kumimoji="1" lang="ja-JP" altLang="en-US" sz="2800">
                <a:latin typeface="Hiragino Kaku Gothic Std W8" panose="020B0800000000000000" pitchFamily="34" charset="-128"/>
                <a:ea typeface="Hiragino Kaku Gothic Std W8" panose="020B0800000000000000" pitchFamily="34" charset="-128"/>
              </a:rPr>
              <a:t>０％</a:t>
            </a:r>
          </a:p>
        </p:txBody>
      </p:sp>
      <p:sp>
        <p:nvSpPr>
          <p:cNvPr id="5" name="正方形/長方形 4">
            <a:extLst>
              <a:ext uri="{FF2B5EF4-FFF2-40B4-BE49-F238E27FC236}">
                <a16:creationId xmlns:a16="http://schemas.microsoft.com/office/drawing/2014/main" id="{35F1F81B-45D8-434F-B8FB-3BAE7F2C50E4}"/>
              </a:ext>
            </a:extLst>
          </p:cNvPr>
          <p:cNvSpPr/>
          <p:nvPr/>
        </p:nvSpPr>
        <p:spPr>
          <a:xfrm>
            <a:off x="5148023" y="4796287"/>
            <a:ext cx="1895954" cy="1259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３０％</a:t>
            </a:r>
          </a:p>
        </p:txBody>
      </p:sp>
      <p:sp>
        <p:nvSpPr>
          <p:cNvPr id="7" name="正方形/長方形 6">
            <a:extLst>
              <a:ext uri="{FF2B5EF4-FFF2-40B4-BE49-F238E27FC236}">
                <a16:creationId xmlns:a16="http://schemas.microsoft.com/office/drawing/2014/main" id="{D2678158-3BEE-714C-91CE-918CC81EFB77}"/>
              </a:ext>
            </a:extLst>
          </p:cNvPr>
          <p:cNvSpPr/>
          <p:nvPr/>
        </p:nvSpPr>
        <p:spPr>
          <a:xfrm>
            <a:off x="7149651" y="3090269"/>
            <a:ext cx="1895954" cy="2967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８０％</a:t>
            </a:r>
          </a:p>
        </p:txBody>
      </p:sp>
      <p:sp>
        <p:nvSpPr>
          <p:cNvPr id="8" name="正方形/長方形 7">
            <a:extLst>
              <a:ext uri="{FF2B5EF4-FFF2-40B4-BE49-F238E27FC236}">
                <a16:creationId xmlns:a16="http://schemas.microsoft.com/office/drawing/2014/main" id="{5E99D7D9-CD6A-E64C-8C41-08192A77DB3E}"/>
              </a:ext>
            </a:extLst>
          </p:cNvPr>
          <p:cNvSpPr/>
          <p:nvPr/>
        </p:nvSpPr>
        <p:spPr>
          <a:xfrm>
            <a:off x="9119559" y="2018581"/>
            <a:ext cx="2234241" cy="403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cxnSp>
        <p:nvCxnSpPr>
          <p:cNvPr id="10" name="直線矢印コネクタ 9">
            <a:extLst>
              <a:ext uri="{FF2B5EF4-FFF2-40B4-BE49-F238E27FC236}">
                <a16:creationId xmlns:a16="http://schemas.microsoft.com/office/drawing/2014/main" id="{72734815-D75D-B14E-BCEE-2B417A3BBBDE}"/>
              </a:ext>
            </a:extLst>
          </p:cNvPr>
          <p:cNvCxnSpPr/>
          <p:nvPr/>
        </p:nvCxnSpPr>
        <p:spPr>
          <a:xfrm>
            <a:off x="838200" y="6297283"/>
            <a:ext cx="1051560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F8D0833-941D-6049-BEFC-CBBC90CBFA4F}"/>
              </a:ext>
            </a:extLst>
          </p:cNvPr>
          <p:cNvSpPr txBox="1"/>
          <p:nvPr/>
        </p:nvSpPr>
        <p:spPr>
          <a:xfrm>
            <a:off x="5682438" y="6273225"/>
            <a:ext cx="1005403" cy="584775"/>
          </a:xfrm>
          <a:prstGeom prst="rect">
            <a:avLst/>
          </a:prstGeom>
          <a:noFill/>
        </p:spPr>
        <p:txBody>
          <a:bodyPr wrap="none" rtlCol="0">
            <a:spAutoFit/>
          </a:bodyPr>
          <a:lstStyle/>
          <a:p>
            <a:r>
              <a:rPr kumimoji="1" lang="ja-JP" altLang="en-US" sz="3200"/>
              <a:t>時間</a:t>
            </a:r>
          </a:p>
        </p:txBody>
      </p:sp>
      <p:sp>
        <p:nvSpPr>
          <p:cNvPr id="15" name="爆発 1 14">
            <a:extLst>
              <a:ext uri="{FF2B5EF4-FFF2-40B4-BE49-F238E27FC236}">
                <a16:creationId xmlns:a16="http://schemas.microsoft.com/office/drawing/2014/main" id="{D28EA341-2B9C-A348-9C07-C1A966CFE3F8}"/>
              </a:ext>
            </a:extLst>
          </p:cNvPr>
          <p:cNvSpPr/>
          <p:nvPr/>
        </p:nvSpPr>
        <p:spPr>
          <a:xfrm>
            <a:off x="2855000" y="1678467"/>
            <a:ext cx="791442" cy="939113"/>
          </a:xfrm>
          <a:prstGeom prst="irregularSeal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33F6972-AB6B-454D-A262-73736134F299}"/>
              </a:ext>
            </a:extLst>
          </p:cNvPr>
          <p:cNvSpPr/>
          <p:nvPr/>
        </p:nvSpPr>
        <p:spPr>
          <a:xfrm>
            <a:off x="3067390" y="1936107"/>
            <a:ext cx="4801314" cy="2308324"/>
          </a:xfrm>
          <a:prstGeom prst="rect">
            <a:avLst/>
          </a:prstGeom>
          <a:noFill/>
        </p:spPr>
        <p:txBody>
          <a:bodyPr wrap="none" lIns="91440" tIns="45720" rIns="91440" bIns="45720">
            <a:spAutoFit/>
          </a:bodyPr>
          <a:lstStyle/>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完全停止</a:t>
            </a:r>
            <a:endParaRPr lang="en-US" altLang="ja-JP" sz="72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なしの復旧</a:t>
            </a:r>
            <a:endParaRPr lang="en-US" altLang="ja-JP"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スライド番号プレースホルダー 5">
            <a:extLst>
              <a:ext uri="{FF2B5EF4-FFF2-40B4-BE49-F238E27FC236}">
                <a16:creationId xmlns:a16="http://schemas.microsoft.com/office/drawing/2014/main" id="{691DA7A9-3D60-2344-A919-ABD41643F60B}"/>
              </a:ext>
            </a:extLst>
          </p:cNvPr>
          <p:cNvSpPr>
            <a:spLocks noGrp="1"/>
          </p:cNvSpPr>
          <p:nvPr>
            <p:ph type="sldNum" sz="quarter" idx="12"/>
          </p:nvPr>
        </p:nvSpPr>
        <p:spPr/>
        <p:txBody>
          <a:bodyPr/>
          <a:lstStyle/>
          <a:p>
            <a:fld id="{3DC82251-0E89-0045-A243-E26D74769001}" type="slidenum">
              <a:rPr kumimoji="1" lang="ja-JP" altLang="en-US" smtClean="0"/>
              <a:t>44</a:t>
            </a:fld>
            <a:endParaRPr kumimoji="1" lang="ja-JP" altLang="en-US"/>
          </a:p>
        </p:txBody>
      </p:sp>
    </p:spTree>
    <p:extLst>
      <p:ext uri="{BB962C8B-B14F-4D97-AF65-F5344CB8AC3E}">
        <p14:creationId xmlns:p14="http://schemas.microsoft.com/office/powerpoint/2010/main" val="129476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矢印コネクタ 13">
            <a:extLst>
              <a:ext uri="{FF2B5EF4-FFF2-40B4-BE49-F238E27FC236}">
                <a16:creationId xmlns:a16="http://schemas.microsoft.com/office/drawing/2014/main" id="{8FA1F321-35C9-EF46-9356-B5686E07DE11}"/>
              </a:ext>
            </a:extLst>
          </p:cNvPr>
          <p:cNvCxnSpPr/>
          <p:nvPr/>
        </p:nvCxnSpPr>
        <p:spPr>
          <a:xfrm flipV="1">
            <a:off x="649466" y="2018581"/>
            <a:ext cx="0" cy="425464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5C28D3D-9FFA-394F-9A55-FC6E28A8D16D}"/>
              </a:ext>
            </a:extLst>
          </p:cNvPr>
          <p:cNvSpPr txBox="1"/>
          <p:nvPr/>
        </p:nvSpPr>
        <p:spPr>
          <a:xfrm>
            <a:off x="88486" y="2461101"/>
            <a:ext cx="677108" cy="2964914"/>
          </a:xfrm>
          <a:prstGeom prst="rect">
            <a:avLst/>
          </a:prstGeom>
          <a:noFill/>
        </p:spPr>
        <p:txBody>
          <a:bodyPr vert="eaVert" wrap="none" rtlCol="0">
            <a:spAutoFit/>
          </a:bodyPr>
          <a:lstStyle/>
          <a:p>
            <a:r>
              <a:rPr kumimoji="1" lang="ja-JP" altLang="en-US" sz="3200"/>
              <a:t>事業操業レベル</a:t>
            </a:r>
          </a:p>
        </p:txBody>
      </p:sp>
      <p:sp>
        <p:nvSpPr>
          <p:cNvPr id="2" name="タイトル 1">
            <a:extLst>
              <a:ext uri="{FF2B5EF4-FFF2-40B4-BE49-F238E27FC236}">
                <a16:creationId xmlns:a16="http://schemas.microsoft.com/office/drawing/2014/main" id="{2853D305-4CCE-7047-8E68-CCA1A5713D9A}"/>
              </a:ext>
            </a:extLst>
          </p:cNvPr>
          <p:cNvSpPr>
            <a:spLocks noGrp="1"/>
          </p:cNvSpPr>
          <p:nvPr>
            <p:ph type="title"/>
          </p:nvPr>
        </p:nvSpPr>
        <p:spPr>
          <a:ln>
            <a:solidFill>
              <a:schemeClr val="accent1"/>
            </a:solidFill>
          </a:ln>
        </p:spPr>
        <p:txBody>
          <a:bodyPr>
            <a:noAutofit/>
          </a:bodyPr>
          <a:lstStyle/>
          <a:p>
            <a:pPr algn="ctr"/>
            <a:r>
              <a:rPr kumimoji="1" lang="en-US" altLang="ja-JP" sz="3600" dirty="0"/>
              <a:t>BCP</a:t>
            </a:r>
            <a:r>
              <a:rPr kumimoji="1" lang="ja-JP" altLang="en-US" sz="3600"/>
              <a:t>とは何らかの「事象」により</a:t>
            </a:r>
            <a:br>
              <a:rPr kumimoji="1" lang="en-US" altLang="ja-JP" sz="3600" dirty="0"/>
            </a:br>
            <a:r>
              <a:rPr kumimoji="1" lang="ja-JP" altLang="en-US" sz="3600"/>
              <a:t>事業</a:t>
            </a:r>
            <a:r>
              <a:rPr kumimoji="1" lang="en-US" altLang="ja-JP" sz="3600" dirty="0"/>
              <a:t>(</a:t>
            </a:r>
            <a:r>
              <a:rPr kumimoji="1" lang="ja-JP" altLang="en-US" sz="3600"/>
              <a:t>業務</a:t>
            </a:r>
            <a:r>
              <a:rPr kumimoji="1" lang="en-US" altLang="ja-JP" sz="3600" dirty="0"/>
              <a:t>)</a:t>
            </a:r>
            <a:r>
              <a:rPr kumimoji="1" lang="ja-JP" altLang="en-US" sz="3600"/>
              <a:t>が停止しても、</a:t>
            </a:r>
            <a:r>
              <a:rPr kumimoji="1" lang="ja-JP" altLang="en-US" b="1">
                <a:solidFill>
                  <a:srgbClr val="FF0000"/>
                </a:solidFill>
              </a:rPr>
              <a:t>早く</a:t>
            </a:r>
            <a:r>
              <a:rPr kumimoji="1" lang="ja-JP" altLang="en-US" sz="3600"/>
              <a:t>復旧する計画</a:t>
            </a:r>
          </a:p>
        </p:txBody>
      </p:sp>
      <p:sp>
        <p:nvSpPr>
          <p:cNvPr id="3" name="正方形/長方形 2">
            <a:extLst>
              <a:ext uri="{FF2B5EF4-FFF2-40B4-BE49-F238E27FC236}">
                <a16:creationId xmlns:a16="http://schemas.microsoft.com/office/drawing/2014/main" id="{45C915F1-EDF5-064D-A272-50E8E865EA55}"/>
              </a:ext>
            </a:extLst>
          </p:cNvPr>
          <p:cNvSpPr/>
          <p:nvPr/>
        </p:nvSpPr>
        <p:spPr>
          <a:xfrm>
            <a:off x="838200" y="2018581"/>
            <a:ext cx="2267309" cy="403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sp>
        <p:nvSpPr>
          <p:cNvPr id="4" name="正方形/長方形 3">
            <a:extLst>
              <a:ext uri="{FF2B5EF4-FFF2-40B4-BE49-F238E27FC236}">
                <a16:creationId xmlns:a16="http://schemas.microsoft.com/office/drawing/2014/main" id="{0E84DDC6-781A-8D4F-85CC-D603CF788791}"/>
              </a:ext>
            </a:extLst>
          </p:cNvPr>
          <p:cNvSpPr/>
          <p:nvPr/>
        </p:nvSpPr>
        <p:spPr>
          <a:xfrm>
            <a:off x="3250722" y="4088921"/>
            <a:ext cx="893928" cy="1966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latin typeface="Hiragino Kaku Gothic Std W8" panose="020B0800000000000000" pitchFamily="34" charset="-128"/>
                <a:ea typeface="Hiragino Kaku Gothic Std W8" panose="020B0800000000000000" pitchFamily="34" charset="-128"/>
              </a:rPr>
              <a:t>５</a:t>
            </a:r>
            <a:r>
              <a:rPr kumimoji="1" lang="ja-JP" altLang="en-US" sz="2800">
                <a:latin typeface="Hiragino Kaku Gothic Std W8" panose="020B0800000000000000" pitchFamily="34" charset="-128"/>
                <a:ea typeface="Hiragino Kaku Gothic Std W8" panose="020B0800000000000000" pitchFamily="34" charset="-128"/>
              </a:rPr>
              <a:t>０％</a:t>
            </a:r>
          </a:p>
        </p:txBody>
      </p:sp>
      <p:sp>
        <p:nvSpPr>
          <p:cNvPr id="5" name="正方形/長方形 4">
            <a:extLst>
              <a:ext uri="{FF2B5EF4-FFF2-40B4-BE49-F238E27FC236}">
                <a16:creationId xmlns:a16="http://schemas.microsoft.com/office/drawing/2014/main" id="{35F1F81B-45D8-434F-B8FB-3BAE7F2C50E4}"/>
              </a:ext>
            </a:extLst>
          </p:cNvPr>
          <p:cNvSpPr/>
          <p:nvPr/>
        </p:nvSpPr>
        <p:spPr>
          <a:xfrm>
            <a:off x="4238617" y="5633050"/>
            <a:ext cx="893928" cy="629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latin typeface="Hiragino Kaku Gothic Std W8" panose="020B0800000000000000" pitchFamily="34" charset="-128"/>
                <a:ea typeface="Hiragino Kaku Gothic Std W8" panose="020B0800000000000000" pitchFamily="34" charset="-128"/>
              </a:rPr>
              <a:t>０％</a:t>
            </a:r>
          </a:p>
        </p:txBody>
      </p:sp>
      <p:sp>
        <p:nvSpPr>
          <p:cNvPr id="7" name="正方形/長方形 6">
            <a:extLst>
              <a:ext uri="{FF2B5EF4-FFF2-40B4-BE49-F238E27FC236}">
                <a16:creationId xmlns:a16="http://schemas.microsoft.com/office/drawing/2014/main" id="{D2678158-3BEE-714C-91CE-918CC81EFB77}"/>
              </a:ext>
            </a:extLst>
          </p:cNvPr>
          <p:cNvSpPr/>
          <p:nvPr/>
        </p:nvSpPr>
        <p:spPr>
          <a:xfrm>
            <a:off x="5291211" y="3088257"/>
            <a:ext cx="893928" cy="2967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８０％</a:t>
            </a:r>
          </a:p>
        </p:txBody>
      </p:sp>
      <p:sp>
        <p:nvSpPr>
          <p:cNvPr id="8" name="正方形/長方形 7">
            <a:extLst>
              <a:ext uri="{FF2B5EF4-FFF2-40B4-BE49-F238E27FC236}">
                <a16:creationId xmlns:a16="http://schemas.microsoft.com/office/drawing/2014/main" id="{5E99D7D9-CD6A-E64C-8C41-08192A77DB3E}"/>
              </a:ext>
            </a:extLst>
          </p:cNvPr>
          <p:cNvSpPr/>
          <p:nvPr/>
        </p:nvSpPr>
        <p:spPr>
          <a:xfrm>
            <a:off x="6343805" y="2018581"/>
            <a:ext cx="1786941" cy="403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cxnSp>
        <p:nvCxnSpPr>
          <p:cNvPr id="10" name="直線矢印コネクタ 9">
            <a:extLst>
              <a:ext uri="{FF2B5EF4-FFF2-40B4-BE49-F238E27FC236}">
                <a16:creationId xmlns:a16="http://schemas.microsoft.com/office/drawing/2014/main" id="{72734815-D75D-B14E-BCEE-2B417A3BBBDE}"/>
              </a:ext>
            </a:extLst>
          </p:cNvPr>
          <p:cNvCxnSpPr>
            <a:cxnSpLocks/>
          </p:cNvCxnSpPr>
          <p:nvPr/>
        </p:nvCxnSpPr>
        <p:spPr>
          <a:xfrm flipV="1">
            <a:off x="838200" y="6273225"/>
            <a:ext cx="7292546" cy="2405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F8D0833-941D-6049-BEFC-CBBC90CBFA4F}"/>
              </a:ext>
            </a:extLst>
          </p:cNvPr>
          <p:cNvSpPr txBox="1"/>
          <p:nvPr/>
        </p:nvSpPr>
        <p:spPr>
          <a:xfrm>
            <a:off x="5682438" y="6273225"/>
            <a:ext cx="1005403" cy="584775"/>
          </a:xfrm>
          <a:prstGeom prst="rect">
            <a:avLst/>
          </a:prstGeom>
          <a:noFill/>
        </p:spPr>
        <p:txBody>
          <a:bodyPr wrap="none" rtlCol="0">
            <a:spAutoFit/>
          </a:bodyPr>
          <a:lstStyle/>
          <a:p>
            <a:r>
              <a:rPr kumimoji="1" lang="ja-JP" altLang="en-US" sz="3200"/>
              <a:t>時間</a:t>
            </a:r>
          </a:p>
        </p:txBody>
      </p:sp>
      <p:sp>
        <p:nvSpPr>
          <p:cNvPr id="15" name="爆発 1 14">
            <a:extLst>
              <a:ext uri="{FF2B5EF4-FFF2-40B4-BE49-F238E27FC236}">
                <a16:creationId xmlns:a16="http://schemas.microsoft.com/office/drawing/2014/main" id="{D28EA341-2B9C-A348-9C07-C1A966CFE3F8}"/>
              </a:ext>
            </a:extLst>
          </p:cNvPr>
          <p:cNvSpPr/>
          <p:nvPr/>
        </p:nvSpPr>
        <p:spPr>
          <a:xfrm>
            <a:off x="2855000" y="1678467"/>
            <a:ext cx="791442" cy="939113"/>
          </a:xfrm>
          <a:prstGeom prst="irregularSeal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CB92177-4504-1449-ACE9-6A4D645E9DFA}"/>
              </a:ext>
            </a:extLst>
          </p:cNvPr>
          <p:cNvSpPr/>
          <p:nvPr/>
        </p:nvSpPr>
        <p:spPr>
          <a:xfrm>
            <a:off x="8414346" y="2366324"/>
            <a:ext cx="3587842" cy="3416320"/>
          </a:xfrm>
          <a:prstGeom prst="rect">
            <a:avLst/>
          </a:prstGeom>
          <a:noFill/>
        </p:spPr>
        <p:txBody>
          <a:bodyPr wrap="none" lIns="91440" tIns="45720" rIns="91440" bIns="45720">
            <a:spAutoFit/>
          </a:bodyPr>
          <a:lstStyle/>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早く</a:t>
            </a:r>
            <a:endParaRPr lang="en-US" altLang="ja-JP" sz="72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復旧</a:t>
            </a:r>
            <a:endParaRPr lang="en-US" altLang="ja-JP" sz="72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altLang="ja-JP" sz="7200" b="1" cap="none" spc="0" dirty="0">
                <a:ln w="6600">
                  <a:solidFill>
                    <a:schemeClr val="accent2"/>
                  </a:solidFill>
                  <a:prstDash val="solid"/>
                </a:ln>
                <a:solidFill>
                  <a:srgbClr val="FFFFFF"/>
                </a:solidFill>
                <a:effectLst>
                  <a:outerShdw dist="38100" dir="2700000" algn="tl" rotWithShape="0">
                    <a:schemeClr val="accent2"/>
                  </a:outerShdw>
                </a:effectLst>
              </a:rPr>
              <a:t>V</a:t>
            </a:r>
            <a:r>
              <a:rPr lang="ja-JP" altLang="en-US" sz="7200" b="1" cap="none" spc="0">
                <a:ln w="6600">
                  <a:solidFill>
                    <a:schemeClr val="accent2"/>
                  </a:solidFill>
                  <a:prstDash val="solid"/>
                </a:ln>
                <a:solidFill>
                  <a:srgbClr val="FFFFFF"/>
                </a:solidFill>
                <a:effectLst>
                  <a:outerShdw dist="38100" dir="2700000" algn="tl" rotWithShape="0">
                    <a:schemeClr val="accent2"/>
                  </a:outerShdw>
                </a:effectLst>
              </a:rPr>
              <a:t>字回復</a:t>
            </a:r>
            <a:endParaRPr lang="en-US" altLang="ja-JP"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スライド番号プレースホルダー 5">
            <a:extLst>
              <a:ext uri="{FF2B5EF4-FFF2-40B4-BE49-F238E27FC236}">
                <a16:creationId xmlns:a16="http://schemas.microsoft.com/office/drawing/2014/main" id="{1A4B128A-9CCC-D046-A9CB-8B5B0CC3053A}"/>
              </a:ext>
            </a:extLst>
          </p:cNvPr>
          <p:cNvSpPr>
            <a:spLocks noGrp="1"/>
          </p:cNvSpPr>
          <p:nvPr>
            <p:ph type="sldNum" sz="quarter" idx="12"/>
          </p:nvPr>
        </p:nvSpPr>
        <p:spPr/>
        <p:txBody>
          <a:bodyPr/>
          <a:lstStyle/>
          <a:p>
            <a:fld id="{3DC82251-0E89-0045-A243-E26D74769001}" type="slidenum">
              <a:rPr kumimoji="1" lang="ja-JP" altLang="en-US" smtClean="0"/>
              <a:t>45</a:t>
            </a:fld>
            <a:endParaRPr kumimoji="1" lang="ja-JP" altLang="en-US"/>
          </a:p>
        </p:txBody>
      </p:sp>
    </p:spTree>
    <p:extLst>
      <p:ext uri="{BB962C8B-B14F-4D97-AF65-F5344CB8AC3E}">
        <p14:creationId xmlns:p14="http://schemas.microsoft.com/office/powerpoint/2010/main" val="156224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14053E-BA53-E34F-AAF5-0F0B8DACFE68}"/>
              </a:ext>
            </a:extLst>
          </p:cNvPr>
          <p:cNvSpPr>
            <a:spLocks noGrp="1"/>
          </p:cNvSpPr>
          <p:nvPr>
            <p:ph type="title"/>
          </p:nvPr>
        </p:nvSpPr>
        <p:spPr>
          <a:xfrm>
            <a:off x="3554242" y="365125"/>
            <a:ext cx="7799557" cy="1325563"/>
          </a:xfrm>
          <a:ln>
            <a:solidFill>
              <a:schemeClr val="accent1"/>
            </a:solidFill>
          </a:ln>
        </p:spPr>
        <p:txBody>
          <a:bodyPr/>
          <a:lstStyle/>
          <a:p>
            <a:pPr algn="ctr"/>
            <a:r>
              <a:rPr kumimoji="1" lang="ja-JP" altLang="en-US"/>
              <a:t>災害時の業務レベル</a:t>
            </a:r>
          </a:p>
        </p:txBody>
      </p:sp>
      <p:sp>
        <p:nvSpPr>
          <p:cNvPr id="3" name="角丸四角形 2">
            <a:extLst>
              <a:ext uri="{FF2B5EF4-FFF2-40B4-BE49-F238E27FC236}">
                <a16:creationId xmlns:a16="http://schemas.microsoft.com/office/drawing/2014/main" id="{51C8B55D-0656-9F47-B2A3-D7C073C42CDC}"/>
              </a:ext>
            </a:extLst>
          </p:cNvPr>
          <p:cNvSpPr/>
          <p:nvPr/>
        </p:nvSpPr>
        <p:spPr>
          <a:xfrm>
            <a:off x="3554243" y="2340780"/>
            <a:ext cx="2393006" cy="43518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u="sng"/>
              <a:t>フェーズ</a:t>
            </a:r>
            <a:r>
              <a:rPr lang="en-US" altLang="ja-JP" sz="3200" u="sng" dirty="0"/>
              <a:t>①</a:t>
            </a:r>
            <a:endParaRPr kumimoji="1" lang="en-US" altLang="ja-JP" sz="3200" u="sng" dirty="0"/>
          </a:p>
          <a:p>
            <a:pPr algn="ctr"/>
            <a:r>
              <a:rPr kumimoji="1" lang="ja-JP" altLang="en-US" sz="3200"/>
              <a:t>製造品目</a:t>
            </a:r>
            <a:r>
              <a:rPr kumimoji="1" lang="en-US" altLang="ja-JP" sz="3200" dirty="0"/>
              <a:t>/</a:t>
            </a:r>
          </a:p>
          <a:p>
            <a:pPr algn="ctr"/>
            <a:r>
              <a:rPr kumimoji="1" lang="ja-JP" altLang="en-US" sz="3200"/>
              <a:t>サービスを減らして継続</a:t>
            </a:r>
          </a:p>
        </p:txBody>
      </p:sp>
      <p:sp>
        <p:nvSpPr>
          <p:cNvPr id="4" name="角丸四角形 3">
            <a:extLst>
              <a:ext uri="{FF2B5EF4-FFF2-40B4-BE49-F238E27FC236}">
                <a16:creationId xmlns:a16="http://schemas.microsoft.com/office/drawing/2014/main" id="{C850B3DD-50C0-8C40-8E73-02E563C835F5}"/>
              </a:ext>
            </a:extLst>
          </p:cNvPr>
          <p:cNvSpPr/>
          <p:nvPr/>
        </p:nvSpPr>
        <p:spPr>
          <a:xfrm>
            <a:off x="6270286" y="3735420"/>
            <a:ext cx="2393006" cy="2957207"/>
          </a:xfrm>
          <a:prstGeom prst="roundRect">
            <a:avLst>
              <a:gd name="adj" fmla="val 772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3200" u="sng"/>
              <a:t>フェーズ</a:t>
            </a:r>
            <a:r>
              <a:rPr lang="en-US" altLang="ja-JP" sz="3200" u="sng" dirty="0"/>
              <a:t>②</a:t>
            </a:r>
            <a:endParaRPr lang="en-US" altLang="ja-JP" sz="3600" u="sng" dirty="0"/>
          </a:p>
          <a:p>
            <a:pPr algn="ctr"/>
            <a:r>
              <a:rPr lang="ja-JP" altLang="en-US" sz="3200"/>
              <a:t>情報連携</a:t>
            </a:r>
            <a:endParaRPr lang="en-US" altLang="ja-JP" sz="3200" dirty="0"/>
          </a:p>
          <a:p>
            <a:pPr algn="ctr"/>
            <a:r>
              <a:rPr kumimoji="1" lang="ja-JP" altLang="en-US" sz="3200"/>
              <a:t>意外に</a:t>
            </a:r>
            <a:endParaRPr kumimoji="1" lang="en-US" altLang="ja-JP" sz="3200" dirty="0"/>
          </a:p>
          <a:p>
            <a:pPr algn="ctr"/>
            <a:r>
              <a:rPr lang="ja-JP" altLang="en-US" sz="3200"/>
              <a:t>することは？</a:t>
            </a:r>
            <a:endParaRPr kumimoji="1" lang="ja-JP" altLang="en-US" sz="3200"/>
          </a:p>
        </p:txBody>
      </p:sp>
      <p:sp>
        <p:nvSpPr>
          <p:cNvPr id="5" name="角丸四角形 4">
            <a:extLst>
              <a:ext uri="{FF2B5EF4-FFF2-40B4-BE49-F238E27FC236}">
                <a16:creationId xmlns:a16="http://schemas.microsoft.com/office/drawing/2014/main" id="{F4A60B2C-EC3D-F94E-A844-0FF52835060F}"/>
              </a:ext>
            </a:extLst>
          </p:cNvPr>
          <p:cNvSpPr/>
          <p:nvPr/>
        </p:nvSpPr>
        <p:spPr>
          <a:xfrm>
            <a:off x="8986329" y="5233481"/>
            <a:ext cx="2393006" cy="1459147"/>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200" u="sng"/>
              <a:t>フェーズ</a:t>
            </a:r>
            <a:r>
              <a:rPr lang="en-US" altLang="ja-JP" sz="3200" u="sng" dirty="0"/>
              <a:t>③</a:t>
            </a:r>
          </a:p>
          <a:p>
            <a:pPr algn="ctr"/>
            <a:r>
              <a:rPr kumimoji="1" lang="ja-JP" altLang="en-US" sz="3200"/>
              <a:t>継続不能</a:t>
            </a:r>
            <a:endParaRPr kumimoji="1" lang="en-US" altLang="ja-JP" sz="3200" dirty="0"/>
          </a:p>
          <a:p>
            <a:pPr algn="ctr"/>
            <a:r>
              <a:rPr lang="ja-JP" altLang="en-US" sz="3200"/>
              <a:t>撤退・避難</a:t>
            </a:r>
            <a:endParaRPr kumimoji="1" lang="ja-JP" altLang="en-US" sz="3200"/>
          </a:p>
        </p:txBody>
      </p:sp>
      <p:sp>
        <p:nvSpPr>
          <p:cNvPr id="6" name="角丸四角形 5">
            <a:extLst>
              <a:ext uri="{FF2B5EF4-FFF2-40B4-BE49-F238E27FC236}">
                <a16:creationId xmlns:a16="http://schemas.microsoft.com/office/drawing/2014/main" id="{675B2B55-42D3-1541-8767-482D7071769C}"/>
              </a:ext>
            </a:extLst>
          </p:cNvPr>
          <p:cNvSpPr/>
          <p:nvPr/>
        </p:nvSpPr>
        <p:spPr>
          <a:xfrm>
            <a:off x="838200" y="831420"/>
            <a:ext cx="2393006" cy="58135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3200" dirty="0"/>
              <a:t>⓪</a:t>
            </a:r>
            <a:endParaRPr kumimoji="1" lang="en-US" altLang="ja-JP" sz="3200" dirty="0"/>
          </a:p>
          <a:p>
            <a:pPr algn="ctr"/>
            <a:r>
              <a:rPr kumimoji="1" lang="ja-JP" altLang="en-US" sz="3200"/>
              <a:t>通常業務</a:t>
            </a:r>
          </a:p>
        </p:txBody>
      </p:sp>
      <p:sp>
        <p:nvSpPr>
          <p:cNvPr id="7" name="曲折矢印 6">
            <a:extLst>
              <a:ext uri="{FF2B5EF4-FFF2-40B4-BE49-F238E27FC236}">
                <a16:creationId xmlns:a16="http://schemas.microsoft.com/office/drawing/2014/main" id="{FBA63C4B-58B7-0242-B9C6-5A5D85622AB1}"/>
              </a:ext>
            </a:extLst>
          </p:cNvPr>
          <p:cNvSpPr/>
          <p:nvPr/>
        </p:nvSpPr>
        <p:spPr>
          <a:xfrm rot="5400000">
            <a:off x="3262412" y="1678337"/>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曲折矢印 7">
            <a:extLst>
              <a:ext uri="{FF2B5EF4-FFF2-40B4-BE49-F238E27FC236}">
                <a16:creationId xmlns:a16="http://schemas.microsoft.com/office/drawing/2014/main" id="{5C6F436E-18F1-984C-9466-8F2ED65B5A55}"/>
              </a:ext>
            </a:extLst>
          </p:cNvPr>
          <p:cNvSpPr/>
          <p:nvPr/>
        </p:nvSpPr>
        <p:spPr>
          <a:xfrm rot="5400000">
            <a:off x="5992816" y="3124687"/>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曲折矢印 8">
            <a:extLst>
              <a:ext uri="{FF2B5EF4-FFF2-40B4-BE49-F238E27FC236}">
                <a16:creationId xmlns:a16="http://schemas.microsoft.com/office/drawing/2014/main" id="{04666C3A-B5B2-5549-9388-5E1519BFB62C}"/>
              </a:ext>
            </a:extLst>
          </p:cNvPr>
          <p:cNvSpPr/>
          <p:nvPr/>
        </p:nvSpPr>
        <p:spPr>
          <a:xfrm rot="5400000">
            <a:off x="8741688" y="4471138"/>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スライド番号プレースホルダー 9">
            <a:extLst>
              <a:ext uri="{FF2B5EF4-FFF2-40B4-BE49-F238E27FC236}">
                <a16:creationId xmlns:a16="http://schemas.microsoft.com/office/drawing/2014/main" id="{30DF560F-0545-444C-9C97-14CA382EFE97}"/>
              </a:ext>
            </a:extLst>
          </p:cNvPr>
          <p:cNvSpPr>
            <a:spLocks noGrp="1"/>
          </p:cNvSpPr>
          <p:nvPr>
            <p:ph type="sldNum" sz="quarter" idx="12"/>
          </p:nvPr>
        </p:nvSpPr>
        <p:spPr/>
        <p:txBody>
          <a:bodyPr/>
          <a:lstStyle/>
          <a:p>
            <a:fld id="{3DC82251-0E89-0045-A243-E26D74769001}" type="slidenum">
              <a:rPr kumimoji="1" lang="ja-JP" altLang="en-US" smtClean="0"/>
              <a:t>46</a:t>
            </a:fld>
            <a:endParaRPr kumimoji="1" lang="ja-JP" altLang="en-US"/>
          </a:p>
        </p:txBody>
      </p:sp>
    </p:spTree>
    <p:extLst>
      <p:ext uri="{BB962C8B-B14F-4D97-AF65-F5344CB8AC3E}">
        <p14:creationId xmlns:p14="http://schemas.microsoft.com/office/powerpoint/2010/main" val="295224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14053E-BA53-E34F-AAF5-0F0B8DACFE68}"/>
              </a:ext>
            </a:extLst>
          </p:cNvPr>
          <p:cNvSpPr>
            <a:spLocks noGrp="1"/>
          </p:cNvSpPr>
          <p:nvPr>
            <p:ph type="title"/>
          </p:nvPr>
        </p:nvSpPr>
        <p:spPr>
          <a:xfrm>
            <a:off x="3554242" y="365125"/>
            <a:ext cx="7799557" cy="1325563"/>
          </a:xfrm>
          <a:ln>
            <a:solidFill>
              <a:schemeClr val="accent1"/>
            </a:solidFill>
          </a:ln>
        </p:spPr>
        <p:txBody>
          <a:bodyPr/>
          <a:lstStyle/>
          <a:p>
            <a:pPr algn="ctr"/>
            <a:r>
              <a:rPr kumimoji="1" lang="ja-JP" altLang="en-US"/>
              <a:t>災害時の業務レベル</a:t>
            </a:r>
          </a:p>
        </p:txBody>
      </p:sp>
      <p:sp>
        <p:nvSpPr>
          <p:cNvPr id="3" name="角丸四角形 2">
            <a:extLst>
              <a:ext uri="{FF2B5EF4-FFF2-40B4-BE49-F238E27FC236}">
                <a16:creationId xmlns:a16="http://schemas.microsoft.com/office/drawing/2014/main" id="{51C8B55D-0656-9F47-B2A3-D7C073C42CDC}"/>
              </a:ext>
            </a:extLst>
          </p:cNvPr>
          <p:cNvSpPr/>
          <p:nvPr/>
        </p:nvSpPr>
        <p:spPr>
          <a:xfrm>
            <a:off x="8960793" y="2241203"/>
            <a:ext cx="2393006" cy="43518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u="sng"/>
              <a:t>フェーズ</a:t>
            </a:r>
            <a:r>
              <a:rPr lang="en-US" altLang="ja-JP" sz="3200" u="sng" dirty="0"/>
              <a:t>①</a:t>
            </a:r>
            <a:endParaRPr kumimoji="1" lang="en-US" altLang="ja-JP" sz="3200" u="sng" dirty="0"/>
          </a:p>
          <a:p>
            <a:pPr algn="ctr"/>
            <a:r>
              <a:rPr kumimoji="1" lang="ja-JP" altLang="en-US" sz="3200"/>
              <a:t>製造品目</a:t>
            </a:r>
            <a:r>
              <a:rPr kumimoji="1" lang="en-US" altLang="ja-JP" sz="3200" dirty="0"/>
              <a:t>/</a:t>
            </a:r>
          </a:p>
          <a:p>
            <a:pPr algn="ctr"/>
            <a:r>
              <a:rPr kumimoji="1" lang="ja-JP" altLang="en-US" sz="3200"/>
              <a:t>サービスを減らして継続</a:t>
            </a:r>
            <a:endParaRPr kumimoji="1" lang="en-US" altLang="ja-JP" sz="3200" dirty="0"/>
          </a:p>
          <a:p>
            <a:pPr algn="ctr"/>
            <a:r>
              <a:rPr lang="ja-JP" altLang="en-US" sz="3200">
                <a:solidFill>
                  <a:srgbClr val="FF0000"/>
                </a:solidFill>
              </a:rPr>
              <a:t>別の方法で再出発</a:t>
            </a:r>
            <a:endParaRPr kumimoji="1" lang="ja-JP" altLang="en-US" sz="3200">
              <a:solidFill>
                <a:srgbClr val="FF0000"/>
              </a:solidFill>
            </a:endParaRPr>
          </a:p>
        </p:txBody>
      </p:sp>
      <p:sp>
        <p:nvSpPr>
          <p:cNvPr id="4" name="角丸四角形 3">
            <a:extLst>
              <a:ext uri="{FF2B5EF4-FFF2-40B4-BE49-F238E27FC236}">
                <a16:creationId xmlns:a16="http://schemas.microsoft.com/office/drawing/2014/main" id="{C850B3DD-50C0-8C40-8E73-02E563C835F5}"/>
              </a:ext>
            </a:extLst>
          </p:cNvPr>
          <p:cNvSpPr/>
          <p:nvPr/>
        </p:nvSpPr>
        <p:spPr>
          <a:xfrm>
            <a:off x="6270286" y="3594740"/>
            <a:ext cx="2393006" cy="2957207"/>
          </a:xfrm>
          <a:prstGeom prst="roundRect">
            <a:avLst>
              <a:gd name="adj" fmla="val 772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3200" u="sng"/>
              <a:t>フェーズ</a:t>
            </a:r>
            <a:r>
              <a:rPr lang="en-US" altLang="ja-JP" sz="3200" u="sng" dirty="0"/>
              <a:t>②</a:t>
            </a:r>
            <a:endParaRPr lang="en-US" altLang="ja-JP" sz="3600" u="sng" dirty="0"/>
          </a:p>
          <a:p>
            <a:pPr algn="ctr"/>
            <a:r>
              <a:rPr lang="ja-JP" altLang="en-US" sz="3200"/>
              <a:t>情報連携</a:t>
            </a:r>
            <a:endParaRPr lang="en-US" altLang="ja-JP" sz="3200" dirty="0"/>
          </a:p>
          <a:p>
            <a:pPr algn="ctr"/>
            <a:r>
              <a:rPr kumimoji="1" lang="ja-JP" altLang="en-US" sz="3200"/>
              <a:t>情報公開</a:t>
            </a:r>
            <a:endParaRPr kumimoji="1" lang="en-US" altLang="ja-JP" sz="3200" dirty="0"/>
          </a:p>
          <a:p>
            <a:pPr algn="ctr"/>
            <a:r>
              <a:rPr lang="ja-JP" altLang="en-US" sz="3200"/>
              <a:t>復旧活動</a:t>
            </a:r>
            <a:endParaRPr kumimoji="1" lang="ja-JP" altLang="en-US" sz="3200"/>
          </a:p>
        </p:txBody>
      </p:sp>
      <p:sp>
        <p:nvSpPr>
          <p:cNvPr id="5" name="角丸四角形 4">
            <a:extLst>
              <a:ext uri="{FF2B5EF4-FFF2-40B4-BE49-F238E27FC236}">
                <a16:creationId xmlns:a16="http://schemas.microsoft.com/office/drawing/2014/main" id="{F4A60B2C-EC3D-F94E-A844-0FF52835060F}"/>
              </a:ext>
            </a:extLst>
          </p:cNvPr>
          <p:cNvSpPr/>
          <p:nvPr/>
        </p:nvSpPr>
        <p:spPr>
          <a:xfrm>
            <a:off x="3593183" y="5135535"/>
            <a:ext cx="2393006" cy="1459147"/>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200" u="sng"/>
              <a:t>フェーズ</a:t>
            </a:r>
            <a:r>
              <a:rPr lang="en-US" altLang="ja-JP" sz="3200" u="sng" dirty="0"/>
              <a:t>③</a:t>
            </a:r>
          </a:p>
          <a:p>
            <a:pPr algn="ctr"/>
            <a:r>
              <a:rPr kumimoji="1" lang="ja-JP" altLang="en-US" sz="3200"/>
              <a:t>継続不能</a:t>
            </a:r>
            <a:endParaRPr kumimoji="1" lang="en-US" altLang="ja-JP" sz="3200" dirty="0"/>
          </a:p>
          <a:p>
            <a:pPr algn="ctr"/>
            <a:r>
              <a:rPr lang="ja-JP" altLang="en-US" sz="3200"/>
              <a:t>撤退・避難</a:t>
            </a:r>
            <a:endParaRPr kumimoji="1" lang="ja-JP" altLang="en-US" sz="3200"/>
          </a:p>
        </p:txBody>
      </p:sp>
      <p:sp>
        <p:nvSpPr>
          <p:cNvPr id="6" name="角丸四角形 5">
            <a:extLst>
              <a:ext uri="{FF2B5EF4-FFF2-40B4-BE49-F238E27FC236}">
                <a16:creationId xmlns:a16="http://schemas.microsoft.com/office/drawing/2014/main" id="{675B2B55-42D3-1541-8767-482D7071769C}"/>
              </a:ext>
            </a:extLst>
          </p:cNvPr>
          <p:cNvSpPr/>
          <p:nvPr/>
        </p:nvSpPr>
        <p:spPr>
          <a:xfrm>
            <a:off x="838200" y="831420"/>
            <a:ext cx="2393006" cy="42689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3200" dirty="0"/>
              <a:t>⓪</a:t>
            </a:r>
            <a:endParaRPr kumimoji="1" lang="en-US" altLang="ja-JP" sz="3200" dirty="0"/>
          </a:p>
          <a:p>
            <a:pPr algn="ctr"/>
            <a:r>
              <a:rPr kumimoji="1" lang="ja-JP" altLang="en-US" sz="3200"/>
              <a:t>通常業務</a:t>
            </a:r>
          </a:p>
        </p:txBody>
      </p:sp>
      <p:sp>
        <p:nvSpPr>
          <p:cNvPr id="7" name="曲折矢印 6">
            <a:extLst>
              <a:ext uri="{FF2B5EF4-FFF2-40B4-BE49-F238E27FC236}">
                <a16:creationId xmlns:a16="http://schemas.microsoft.com/office/drawing/2014/main" id="{FBA63C4B-58B7-0242-B9C6-5A5D85622AB1}"/>
              </a:ext>
            </a:extLst>
          </p:cNvPr>
          <p:cNvSpPr/>
          <p:nvPr/>
        </p:nvSpPr>
        <p:spPr>
          <a:xfrm rot="5400000">
            <a:off x="2039136" y="2901610"/>
            <a:ext cx="3376462" cy="1021047"/>
          </a:xfrm>
          <a:prstGeom prst="bentArrow">
            <a:avLst>
              <a:gd name="adj1" fmla="val 25000"/>
              <a:gd name="adj2" fmla="val 27154"/>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曲折矢印 7">
            <a:extLst>
              <a:ext uri="{FF2B5EF4-FFF2-40B4-BE49-F238E27FC236}">
                <a16:creationId xmlns:a16="http://schemas.microsoft.com/office/drawing/2014/main" id="{5C6F436E-18F1-984C-9466-8F2ED65B5A55}"/>
              </a:ext>
            </a:extLst>
          </p:cNvPr>
          <p:cNvSpPr/>
          <p:nvPr/>
        </p:nvSpPr>
        <p:spPr>
          <a:xfrm>
            <a:off x="5609849" y="4239966"/>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曲折矢印 8">
            <a:extLst>
              <a:ext uri="{FF2B5EF4-FFF2-40B4-BE49-F238E27FC236}">
                <a16:creationId xmlns:a16="http://schemas.microsoft.com/office/drawing/2014/main" id="{04666C3A-B5B2-5549-9388-5E1519BFB62C}"/>
              </a:ext>
            </a:extLst>
          </p:cNvPr>
          <p:cNvSpPr/>
          <p:nvPr/>
        </p:nvSpPr>
        <p:spPr>
          <a:xfrm>
            <a:off x="8079632" y="3011328"/>
            <a:ext cx="583660" cy="674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スライド番号プレースホルダー 9">
            <a:extLst>
              <a:ext uri="{FF2B5EF4-FFF2-40B4-BE49-F238E27FC236}">
                <a16:creationId xmlns:a16="http://schemas.microsoft.com/office/drawing/2014/main" id="{30DF560F-0545-444C-9C97-14CA382EFE97}"/>
              </a:ext>
            </a:extLst>
          </p:cNvPr>
          <p:cNvSpPr>
            <a:spLocks noGrp="1"/>
          </p:cNvSpPr>
          <p:nvPr>
            <p:ph type="sldNum" sz="quarter" idx="12"/>
          </p:nvPr>
        </p:nvSpPr>
        <p:spPr/>
        <p:txBody>
          <a:bodyPr/>
          <a:lstStyle/>
          <a:p>
            <a:fld id="{3DC82251-0E89-0045-A243-E26D74769001}" type="slidenum">
              <a:rPr kumimoji="1" lang="ja-JP" altLang="en-US" smtClean="0"/>
              <a:t>47</a:t>
            </a:fld>
            <a:endParaRPr kumimoji="1" lang="ja-JP" altLang="en-US"/>
          </a:p>
        </p:txBody>
      </p:sp>
      <p:cxnSp>
        <p:nvCxnSpPr>
          <p:cNvPr id="12" name="直線矢印コネクタ 11">
            <a:extLst>
              <a:ext uri="{FF2B5EF4-FFF2-40B4-BE49-F238E27FC236}">
                <a16:creationId xmlns:a16="http://schemas.microsoft.com/office/drawing/2014/main" id="{A9DEB18B-0CEA-0F4B-BF97-311062AB8AE0}"/>
              </a:ext>
            </a:extLst>
          </p:cNvPr>
          <p:cNvCxnSpPr/>
          <p:nvPr/>
        </p:nvCxnSpPr>
        <p:spPr>
          <a:xfrm>
            <a:off x="474785" y="5100365"/>
            <a:ext cx="1139483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上矢印 13">
            <a:extLst>
              <a:ext uri="{FF2B5EF4-FFF2-40B4-BE49-F238E27FC236}">
                <a16:creationId xmlns:a16="http://schemas.microsoft.com/office/drawing/2014/main" id="{743E05D6-2760-EA4C-95D1-2158205A1A28}"/>
              </a:ext>
            </a:extLst>
          </p:cNvPr>
          <p:cNvSpPr/>
          <p:nvPr/>
        </p:nvSpPr>
        <p:spPr>
          <a:xfrm>
            <a:off x="380999" y="4204797"/>
            <a:ext cx="474785" cy="860399"/>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上矢印 14">
            <a:extLst>
              <a:ext uri="{FF2B5EF4-FFF2-40B4-BE49-F238E27FC236}">
                <a16:creationId xmlns:a16="http://schemas.microsoft.com/office/drawing/2014/main" id="{1E947353-59C4-B44B-8F50-44C52293D062}"/>
              </a:ext>
            </a:extLst>
          </p:cNvPr>
          <p:cNvSpPr/>
          <p:nvPr/>
        </p:nvSpPr>
        <p:spPr>
          <a:xfrm rot="10800000">
            <a:off x="380999" y="5135534"/>
            <a:ext cx="474785" cy="860399"/>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191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2"/>
            <a:ext cx="11780874" cy="774194"/>
          </a:xfrm>
          <a:prstGeom prst="rect">
            <a:avLst/>
          </a:prstGeom>
          <a:solidFill>
            <a:schemeClr val="accent2">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a:t>製造業の業務</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339592"/>
            <a:ext cx="5323589" cy="5016758"/>
          </a:xfrm>
          <a:prstGeom prst="rect">
            <a:avLst/>
          </a:prstGeom>
          <a:solidFill>
            <a:schemeClr val="accent2">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3200"/>
              <a:t>営業</a:t>
            </a:r>
            <a:endParaRPr lang="en-US" altLang="ja-JP" sz="3200" dirty="0"/>
          </a:p>
          <a:p>
            <a:pPr marL="514350" indent="-514350">
              <a:buFont typeface="+mj-lt"/>
              <a:buAutoNum type="arabicPeriod"/>
            </a:pPr>
            <a:r>
              <a:rPr lang="ja-JP" altLang="en-US" sz="3200"/>
              <a:t>図面作成</a:t>
            </a:r>
            <a:endParaRPr lang="en-US" altLang="ja-JP" sz="3200" dirty="0"/>
          </a:p>
          <a:p>
            <a:pPr marL="514350" indent="-514350">
              <a:buFont typeface="+mj-lt"/>
              <a:buAutoNum type="arabicPeriod"/>
            </a:pPr>
            <a:r>
              <a:rPr lang="ja-JP" altLang="en-US" sz="3200"/>
              <a:t>資材調達</a:t>
            </a:r>
            <a:endParaRPr lang="en-US" altLang="ja-JP" sz="3200" dirty="0"/>
          </a:p>
          <a:p>
            <a:pPr marL="514350" indent="-514350">
              <a:buFont typeface="+mj-lt"/>
              <a:buAutoNum type="arabicPeriod"/>
            </a:pPr>
            <a:r>
              <a:rPr lang="ja-JP" altLang="en-US" sz="3200"/>
              <a:t>副資材調達</a:t>
            </a:r>
            <a:endParaRPr lang="en-US" altLang="ja-JP" sz="3200" dirty="0"/>
          </a:p>
          <a:p>
            <a:pPr marL="514350" indent="-514350">
              <a:buFont typeface="+mj-lt"/>
              <a:buAutoNum type="arabicPeriod"/>
            </a:pPr>
            <a:r>
              <a:rPr lang="ja-JP" altLang="en-US" sz="3200"/>
              <a:t>生産計画</a:t>
            </a:r>
            <a:endParaRPr lang="en-US" altLang="ja-JP" sz="3200" dirty="0"/>
          </a:p>
          <a:p>
            <a:pPr marL="514350" indent="-514350">
              <a:buFont typeface="+mj-lt"/>
              <a:buAutoNum type="arabicPeriod"/>
            </a:pPr>
            <a:r>
              <a:rPr lang="ja-JP" altLang="en-US" sz="3200"/>
              <a:t>生産</a:t>
            </a:r>
            <a:endParaRPr lang="en-US" altLang="ja-JP" sz="3200" dirty="0"/>
          </a:p>
          <a:p>
            <a:pPr marL="514350" indent="-514350">
              <a:buFont typeface="+mj-lt"/>
              <a:buAutoNum type="arabicPeriod"/>
            </a:pPr>
            <a:r>
              <a:rPr lang="ja-JP" altLang="en-US" sz="3200"/>
              <a:t>在庫</a:t>
            </a:r>
            <a:endParaRPr lang="en-US" altLang="ja-JP" sz="3200" dirty="0"/>
          </a:p>
          <a:p>
            <a:pPr marL="514350" indent="-514350">
              <a:buFont typeface="+mj-lt"/>
              <a:buAutoNum type="arabicPeriod"/>
            </a:pPr>
            <a:r>
              <a:rPr lang="ja-JP" altLang="en-US" sz="3200"/>
              <a:t>設備の維持メンテナンス</a:t>
            </a:r>
            <a:endParaRPr lang="en-US" altLang="ja-JP" sz="3200" dirty="0"/>
          </a:p>
          <a:p>
            <a:pPr marL="514350" indent="-514350">
              <a:buFont typeface="+mj-lt"/>
              <a:buAutoNum type="arabicPeriod"/>
            </a:pPr>
            <a:r>
              <a:rPr lang="ja-JP" altLang="en-US" sz="3200"/>
              <a:t>設備修理・投資</a:t>
            </a:r>
            <a:endParaRPr lang="en-US" altLang="ja-JP" sz="3200" dirty="0"/>
          </a:p>
          <a:p>
            <a:pPr marL="514350" indent="-514350">
              <a:buFont typeface="+mj-lt"/>
              <a:buAutoNum type="arabicPeriod"/>
            </a:pPr>
            <a:r>
              <a:rPr lang="ja-JP" altLang="en-US" sz="3200"/>
              <a:t>人事育成</a:t>
            </a:r>
            <a:endParaRPr lang="en-US" altLang="ja-JP" sz="3200" dirty="0"/>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398347" y="2689602"/>
            <a:ext cx="5571460" cy="3539430"/>
          </a:xfrm>
          <a:prstGeom prst="rect">
            <a:avLst/>
          </a:prstGeom>
          <a:solidFill>
            <a:schemeClr val="accent2">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3200"/>
              <a:t>電気・燃料がない</a:t>
            </a:r>
            <a:endParaRPr lang="en-US" altLang="ja-JP" sz="3200" dirty="0"/>
          </a:p>
          <a:p>
            <a:pPr marL="514350" indent="-514350">
              <a:buFont typeface="+mj-lt"/>
              <a:buAutoNum type="arabicPeriod"/>
            </a:pPr>
            <a:r>
              <a:rPr lang="ja-JP" altLang="en-US" sz="3200"/>
              <a:t>人がいない</a:t>
            </a:r>
            <a:endParaRPr lang="en-US" altLang="ja-JP" sz="3200" dirty="0"/>
          </a:p>
          <a:p>
            <a:pPr marL="514350" indent="-514350">
              <a:buFont typeface="+mj-lt"/>
              <a:buAutoNum type="arabicPeriod"/>
            </a:pPr>
            <a:r>
              <a:rPr lang="ja-JP" altLang="en-US" sz="3200"/>
              <a:t>建物が壊れて使えない</a:t>
            </a:r>
            <a:endParaRPr lang="en-US" altLang="ja-JP" sz="3200" dirty="0"/>
          </a:p>
          <a:p>
            <a:pPr marL="514350" indent="-514350">
              <a:buFont typeface="+mj-lt"/>
              <a:buAutoNum type="arabicPeriod"/>
            </a:pPr>
            <a:r>
              <a:rPr lang="ja-JP" altLang="en-US" sz="3200"/>
              <a:t>設備が壊れて使えない</a:t>
            </a:r>
            <a:endParaRPr lang="en-US" altLang="ja-JP" sz="3200" dirty="0"/>
          </a:p>
          <a:p>
            <a:pPr marL="514350" indent="-514350">
              <a:buFont typeface="+mj-lt"/>
              <a:buAutoNum type="arabicPeriod"/>
            </a:pPr>
            <a:r>
              <a:rPr lang="ja-JP" altLang="en-US" sz="3200"/>
              <a:t>情報が漏れて実害</a:t>
            </a:r>
            <a:endParaRPr lang="en-US" altLang="ja-JP" sz="3200" dirty="0"/>
          </a:p>
          <a:p>
            <a:pPr marL="514350" indent="-514350">
              <a:buFont typeface="+mj-lt"/>
              <a:buAutoNum type="arabicPeriod"/>
            </a:pPr>
            <a:r>
              <a:rPr lang="ja-JP" altLang="en-US" sz="3200"/>
              <a:t>情報が止まって動けない</a:t>
            </a:r>
            <a:endParaRPr lang="en-US" altLang="ja-JP" sz="3200" dirty="0"/>
          </a:p>
          <a:p>
            <a:pPr marL="514350" indent="-514350">
              <a:buFont typeface="+mj-lt"/>
              <a:buAutoNum type="arabicPeriod"/>
            </a:pPr>
            <a:r>
              <a:rPr lang="ja-JP" altLang="en-US" sz="3200"/>
              <a:t>資金繰り・保険対応</a:t>
            </a:r>
            <a:endParaRPr lang="en-US" altLang="ja-JP" sz="3200" dirty="0"/>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48</a:t>
            </a:fld>
            <a:endParaRPr kumimoji="1" lang="ja-JP" altLang="en-US"/>
          </a:p>
        </p:txBody>
      </p:sp>
      <p:sp>
        <p:nvSpPr>
          <p:cNvPr id="6" name="角丸四角形 5">
            <a:extLst>
              <a:ext uri="{FF2B5EF4-FFF2-40B4-BE49-F238E27FC236}">
                <a16:creationId xmlns:a16="http://schemas.microsoft.com/office/drawing/2014/main" id="{77A6A6E0-3548-B447-BA14-ADBEC1436274}"/>
              </a:ext>
            </a:extLst>
          </p:cNvPr>
          <p:cNvSpPr/>
          <p:nvPr/>
        </p:nvSpPr>
        <p:spPr>
          <a:xfrm>
            <a:off x="6400800" y="1339592"/>
            <a:ext cx="1348154" cy="106950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atin typeface="Hiragino Kaku Gothic Std W8" panose="020B0800000000000000" pitchFamily="34" charset="-128"/>
                <a:ea typeface="Hiragino Kaku Gothic Std W8" panose="020B0800000000000000" pitchFamily="34" charset="-128"/>
              </a:rPr>
              <a:t>人</a:t>
            </a:r>
            <a:endParaRPr kumimoji="1" lang="ja-JP" altLang="en-US">
              <a:latin typeface="Hiragino Kaku Gothic Std W8" panose="020B0800000000000000" pitchFamily="34" charset="-128"/>
              <a:ea typeface="Hiragino Kaku Gothic Std W8" panose="020B0800000000000000" pitchFamily="34" charset="-128"/>
            </a:endParaRPr>
          </a:p>
        </p:txBody>
      </p:sp>
      <p:sp>
        <p:nvSpPr>
          <p:cNvPr id="7" name="角丸四角形 6">
            <a:extLst>
              <a:ext uri="{FF2B5EF4-FFF2-40B4-BE49-F238E27FC236}">
                <a16:creationId xmlns:a16="http://schemas.microsoft.com/office/drawing/2014/main" id="{367F1C14-8B72-724A-B825-182A19DF4DC7}"/>
              </a:ext>
            </a:extLst>
          </p:cNvPr>
          <p:cNvSpPr/>
          <p:nvPr/>
        </p:nvSpPr>
        <p:spPr>
          <a:xfrm>
            <a:off x="7835923" y="1339592"/>
            <a:ext cx="1348154" cy="10695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atin typeface="Hiragino Kaku Gothic Std W8" panose="020B0800000000000000" pitchFamily="34" charset="-128"/>
                <a:ea typeface="Hiragino Kaku Gothic Std W8" panose="020B0800000000000000" pitchFamily="34" charset="-128"/>
              </a:rPr>
              <a:t>物</a:t>
            </a:r>
            <a:endParaRPr kumimoji="1" lang="ja-JP" altLang="en-US">
              <a:latin typeface="Hiragino Kaku Gothic Std W8" panose="020B0800000000000000" pitchFamily="34" charset="-128"/>
              <a:ea typeface="Hiragino Kaku Gothic Std W8" panose="020B0800000000000000" pitchFamily="34" charset="-128"/>
            </a:endParaRPr>
          </a:p>
        </p:txBody>
      </p:sp>
      <p:sp>
        <p:nvSpPr>
          <p:cNvPr id="8" name="角丸四角形 7">
            <a:extLst>
              <a:ext uri="{FF2B5EF4-FFF2-40B4-BE49-F238E27FC236}">
                <a16:creationId xmlns:a16="http://schemas.microsoft.com/office/drawing/2014/main" id="{4BA10559-CB57-6A41-A527-03563C99873B}"/>
              </a:ext>
            </a:extLst>
          </p:cNvPr>
          <p:cNvSpPr/>
          <p:nvPr/>
        </p:nvSpPr>
        <p:spPr>
          <a:xfrm>
            <a:off x="9271046" y="1339592"/>
            <a:ext cx="1348154" cy="10695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iragino Kaku Gothic Std W8" panose="020B0800000000000000" pitchFamily="34" charset="-128"/>
                <a:ea typeface="Hiragino Kaku Gothic Std W8" panose="020B0800000000000000" pitchFamily="34" charset="-128"/>
              </a:rPr>
              <a:t>金</a:t>
            </a:r>
            <a:endParaRPr kumimoji="1" lang="ja-JP" altLang="en-US">
              <a:latin typeface="Hiragino Kaku Gothic Std W8" panose="020B0800000000000000" pitchFamily="34" charset="-128"/>
              <a:ea typeface="Hiragino Kaku Gothic Std W8" panose="020B0800000000000000" pitchFamily="34" charset="-128"/>
            </a:endParaRPr>
          </a:p>
        </p:txBody>
      </p:sp>
      <p:sp>
        <p:nvSpPr>
          <p:cNvPr id="9" name="角丸四角形 8">
            <a:extLst>
              <a:ext uri="{FF2B5EF4-FFF2-40B4-BE49-F238E27FC236}">
                <a16:creationId xmlns:a16="http://schemas.microsoft.com/office/drawing/2014/main" id="{58BB06A9-6E2B-9D4A-BC6D-5AFC5F34A85C}"/>
              </a:ext>
            </a:extLst>
          </p:cNvPr>
          <p:cNvSpPr/>
          <p:nvPr/>
        </p:nvSpPr>
        <p:spPr>
          <a:xfrm>
            <a:off x="10706168" y="1339592"/>
            <a:ext cx="1266092" cy="1069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iragino Kaku Gothic Std W8" panose="020B0800000000000000" pitchFamily="34" charset="-128"/>
                <a:ea typeface="Hiragino Kaku Gothic Std W8" panose="020B0800000000000000" pitchFamily="34" charset="-128"/>
              </a:rPr>
              <a:t>情報</a:t>
            </a:r>
            <a:endParaRPr kumimoji="1" lang="ja-JP" altLang="en-US">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194468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fade">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fade">
                                      <p:cBhvr>
                                        <p:cTn id="72" dur="5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5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fade">
                                      <p:cBhvr>
                                        <p:cTn id="8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2"/>
            <a:ext cx="11780874" cy="774194"/>
          </a:xfrm>
          <a:prstGeom prst="rect">
            <a:avLst/>
          </a:prstGeom>
          <a:solidFill>
            <a:schemeClr val="accent2">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a:t>サービス業の業務</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339592"/>
            <a:ext cx="5323589" cy="5016758"/>
          </a:xfrm>
          <a:prstGeom prst="rect">
            <a:avLst/>
          </a:prstGeom>
          <a:solidFill>
            <a:schemeClr val="accent2">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3200"/>
              <a:t>経営計画</a:t>
            </a:r>
            <a:endParaRPr lang="en-US" altLang="ja-JP" sz="3200" dirty="0"/>
          </a:p>
          <a:p>
            <a:pPr marL="514350" indent="-514350">
              <a:buFont typeface="+mj-lt"/>
              <a:buAutoNum type="arabicPeriod"/>
            </a:pPr>
            <a:r>
              <a:rPr lang="ja-JP" altLang="en-US" sz="3200"/>
              <a:t>営業拠点</a:t>
            </a:r>
            <a:endParaRPr lang="en-US" altLang="ja-JP" sz="3200" dirty="0"/>
          </a:p>
          <a:p>
            <a:pPr marL="514350" indent="-514350">
              <a:buFont typeface="+mj-lt"/>
              <a:buAutoNum type="arabicPeriod"/>
            </a:pPr>
            <a:r>
              <a:rPr lang="ja-JP" altLang="en-US" sz="3200"/>
              <a:t>資材調達・仕入・保管</a:t>
            </a:r>
            <a:endParaRPr lang="en-US" altLang="ja-JP" sz="3200" dirty="0"/>
          </a:p>
          <a:p>
            <a:pPr marL="514350" indent="-514350">
              <a:buFont typeface="+mj-lt"/>
              <a:buAutoNum type="arabicPeriod"/>
            </a:pPr>
            <a:r>
              <a:rPr lang="ja-JP" altLang="en-US" sz="3200"/>
              <a:t>備品</a:t>
            </a:r>
            <a:endParaRPr lang="en-US" altLang="ja-JP" sz="3200" dirty="0"/>
          </a:p>
          <a:p>
            <a:pPr marL="514350" indent="-514350">
              <a:buFont typeface="+mj-lt"/>
              <a:buAutoNum type="arabicPeriod"/>
            </a:pPr>
            <a:r>
              <a:rPr lang="ja-JP" altLang="en-US" sz="3200"/>
              <a:t>運送デリバリー計画</a:t>
            </a:r>
            <a:endParaRPr lang="en-US" altLang="ja-JP" sz="3200" dirty="0"/>
          </a:p>
          <a:p>
            <a:pPr marL="514350" indent="-514350">
              <a:buFont typeface="+mj-lt"/>
              <a:buAutoNum type="arabicPeriod"/>
            </a:pPr>
            <a:r>
              <a:rPr lang="ja-JP" altLang="en-US" sz="3200"/>
              <a:t>販売促進・広告</a:t>
            </a:r>
            <a:endParaRPr lang="en-US" altLang="ja-JP" sz="3200" dirty="0"/>
          </a:p>
          <a:p>
            <a:pPr marL="514350" indent="-514350">
              <a:buFont typeface="+mj-lt"/>
              <a:buAutoNum type="arabicPeriod"/>
            </a:pPr>
            <a:r>
              <a:rPr lang="ja-JP" altLang="en-US" sz="3200"/>
              <a:t>在庫</a:t>
            </a:r>
            <a:endParaRPr lang="en-US" altLang="ja-JP" sz="3200" dirty="0"/>
          </a:p>
          <a:p>
            <a:pPr marL="514350" indent="-514350">
              <a:buFont typeface="+mj-lt"/>
              <a:buAutoNum type="arabicPeriod"/>
            </a:pPr>
            <a:r>
              <a:rPr lang="ja-JP" altLang="en-US" sz="3200"/>
              <a:t>訪問・遠隔メンテナンス</a:t>
            </a:r>
            <a:endParaRPr lang="en-US" altLang="ja-JP" sz="3200" dirty="0"/>
          </a:p>
          <a:p>
            <a:pPr marL="514350" indent="-514350">
              <a:buFont typeface="+mj-lt"/>
              <a:buAutoNum type="arabicPeriod"/>
            </a:pPr>
            <a:r>
              <a:rPr lang="ja-JP" altLang="en-US" sz="3200"/>
              <a:t>設備修理</a:t>
            </a:r>
            <a:endParaRPr lang="en-US" altLang="ja-JP" sz="3200" dirty="0"/>
          </a:p>
          <a:p>
            <a:pPr marL="514350" indent="-514350">
              <a:buFont typeface="+mj-lt"/>
              <a:buAutoNum type="arabicPeriod"/>
            </a:pPr>
            <a:r>
              <a:rPr lang="ja-JP" altLang="en-US" sz="3200"/>
              <a:t>人事育成</a:t>
            </a:r>
            <a:endParaRPr lang="en-US" altLang="ja-JP" sz="3200" dirty="0"/>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398347" y="2689602"/>
            <a:ext cx="5571460" cy="3539430"/>
          </a:xfrm>
          <a:prstGeom prst="rect">
            <a:avLst/>
          </a:prstGeom>
          <a:solidFill>
            <a:schemeClr val="accent2">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3200"/>
              <a:t>電気・燃料がない</a:t>
            </a:r>
            <a:endParaRPr lang="en-US" altLang="ja-JP" sz="3200" dirty="0"/>
          </a:p>
          <a:p>
            <a:pPr marL="514350" indent="-514350">
              <a:buFont typeface="+mj-lt"/>
              <a:buAutoNum type="arabicPeriod"/>
            </a:pPr>
            <a:r>
              <a:rPr lang="ja-JP" altLang="en-US" sz="3200"/>
              <a:t>人がいない</a:t>
            </a:r>
            <a:endParaRPr lang="en-US" altLang="ja-JP" sz="3200" dirty="0"/>
          </a:p>
          <a:p>
            <a:pPr marL="514350" indent="-514350">
              <a:buFont typeface="+mj-lt"/>
              <a:buAutoNum type="arabicPeriod"/>
            </a:pPr>
            <a:r>
              <a:rPr lang="ja-JP" altLang="en-US" sz="3200"/>
              <a:t>建物が壊れて使えない</a:t>
            </a:r>
            <a:endParaRPr lang="en-US" altLang="ja-JP" sz="3200" dirty="0"/>
          </a:p>
          <a:p>
            <a:pPr marL="514350" indent="-514350">
              <a:buFont typeface="+mj-lt"/>
              <a:buAutoNum type="arabicPeriod"/>
            </a:pPr>
            <a:r>
              <a:rPr lang="ja-JP" altLang="en-US" sz="3200"/>
              <a:t>設備が壊れて使えない</a:t>
            </a:r>
            <a:endParaRPr lang="en-US" altLang="ja-JP" sz="3200" dirty="0"/>
          </a:p>
          <a:p>
            <a:pPr marL="514350" indent="-514350">
              <a:buFont typeface="+mj-lt"/>
              <a:buAutoNum type="arabicPeriod"/>
            </a:pPr>
            <a:r>
              <a:rPr lang="ja-JP" altLang="en-US" sz="3200"/>
              <a:t>情報が漏れて実害</a:t>
            </a:r>
            <a:endParaRPr lang="en-US" altLang="ja-JP" sz="3200" dirty="0"/>
          </a:p>
          <a:p>
            <a:pPr marL="514350" indent="-514350">
              <a:buFont typeface="+mj-lt"/>
              <a:buAutoNum type="arabicPeriod"/>
            </a:pPr>
            <a:r>
              <a:rPr lang="ja-JP" altLang="en-US" sz="3200"/>
              <a:t>情報が止まって動けない</a:t>
            </a:r>
            <a:endParaRPr lang="en-US" altLang="ja-JP" sz="3200" dirty="0"/>
          </a:p>
          <a:p>
            <a:pPr marL="514350" indent="-514350">
              <a:buFont typeface="+mj-lt"/>
              <a:buAutoNum type="arabicPeriod"/>
            </a:pPr>
            <a:r>
              <a:rPr lang="ja-JP" altLang="en-US" sz="3200"/>
              <a:t>資金繰り・保険対応</a:t>
            </a:r>
            <a:endParaRPr lang="en-US" altLang="ja-JP" sz="3200" dirty="0"/>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49</a:t>
            </a:fld>
            <a:endParaRPr kumimoji="1" lang="ja-JP" altLang="en-US"/>
          </a:p>
        </p:txBody>
      </p:sp>
      <p:sp>
        <p:nvSpPr>
          <p:cNvPr id="6" name="角丸四角形 5">
            <a:extLst>
              <a:ext uri="{FF2B5EF4-FFF2-40B4-BE49-F238E27FC236}">
                <a16:creationId xmlns:a16="http://schemas.microsoft.com/office/drawing/2014/main" id="{77A6A6E0-3548-B447-BA14-ADBEC1436274}"/>
              </a:ext>
            </a:extLst>
          </p:cNvPr>
          <p:cNvSpPr/>
          <p:nvPr/>
        </p:nvSpPr>
        <p:spPr>
          <a:xfrm>
            <a:off x="6400800" y="1339592"/>
            <a:ext cx="1348154" cy="106950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atin typeface="Hiragino Kaku Gothic Std W8" panose="020B0800000000000000" pitchFamily="34" charset="-128"/>
                <a:ea typeface="Hiragino Kaku Gothic Std W8" panose="020B0800000000000000" pitchFamily="34" charset="-128"/>
              </a:rPr>
              <a:t>人</a:t>
            </a:r>
            <a:endParaRPr kumimoji="1" lang="ja-JP" altLang="en-US">
              <a:latin typeface="Hiragino Kaku Gothic Std W8" panose="020B0800000000000000" pitchFamily="34" charset="-128"/>
              <a:ea typeface="Hiragino Kaku Gothic Std W8" panose="020B0800000000000000" pitchFamily="34" charset="-128"/>
            </a:endParaRPr>
          </a:p>
        </p:txBody>
      </p:sp>
      <p:sp>
        <p:nvSpPr>
          <p:cNvPr id="7" name="角丸四角形 6">
            <a:extLst>
              <a:ext uri="{FF2B5EF4-FFF2-40B4-BE49-F238E27FC236}">
                <a16:creationId xmlns:a16="http://schemas.microsoft.com/office/drawing/2014/main" id="{367F1C14-8B72-724A-B825-182A19DF4DC7}"/>
              </a:ext>
            </a:extLst>
          </p:cNvPr>
          <p:cNvSpPr/>
          <p:nvPr/>
        </p:nvSpPr>
        <p:spPr>
          <a:xfrm>
            <a:off x="7835923" y="1339592"/>
            <a:ext cx="1348154" cy="10695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latin typeface="Hiragino Kaku Gothic Std W8" panose="020B0800000000000000" pitchFamily="34" charset="-128"/>
                <a:ea typeface="Hiragino Kaku Gothic Std W8" panose="020B0800000000000000" pitchFamily="34" charset="-128"/>
              </a:rPr>
              <a:t>物</a:t>
            </a:r>
            <a:endParaRPr kumimoji="1" lang="ja-JP" altLang="en-US">
              <a:latin typeface="Hiragino Kaku Gothic Std W8" panose="020B0800000000000000" pitchFamily="34" charset="-128"/>
              <a:ea typeface="Hiragino Kaku Gothic Std W8" panose="020B0800000000000000" pitchFamily="34" charset="-128"/>
            </a:endParaRPr>
          </a:p>
        </p:txBody>
      </p:sp>
      <p:sp>
        <p:nvSpPr>
          <p:cNvPr id="8" name="角丸四角形 7">
            <a:extLst>
              <a:ext uri="{FF2B5EF4-FFF2-40B4-BE49-F238E27FC236}">
                <a16:creationId xmlns:a16="http://schemas.microsoft.com/office/drawing/2014/main" id="{4BA10559-CB57-6A41-A527-03563C99873B}"/>
              </a:ext>
            </a:extLst>
          </p:cNvPr>
          <p:cNvSpPr/>
          <p:nvPr/>
        </p:nvSpPr>
        <p:spPr>
          <a:xfrm>
            <a:off x="9271046" y="1339592"/>
            <a:ext cx="1348154" cy="10695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iragino Kaku Gothic Std W8" panose="020B0800000000000000" pitchFamily="34" charset="-128"/>
                <a:ea typeface="Hiragino Kaku Gothic Std W8" panose="020B0800000000000000" pitchFamily="34" charset="-128"/>
              </a:rPr>
              <a:t>金</a:t>
            </a:r>
            <a:endParaRPr kumimoji="1" lang="ja-JP" altLang="en-US">
              <a:latin typeface="Hiragino Kaku Gothic Std W8" panose="020B0800000000000000" pitchFamily="34" charset="-128"/>
              <a:ea typeface="Hiragino Kaku Gothic Std W8" panose="020B0800000000000000" pitchFamily="34" charset="-128"/>
            </a:endParaRPr>
          </a:p>
        </p:txBody>
      </p:sp>
      <p:sp>
        <p:nvSpPr>
          <p:cNvPr id="9" name="角丸四角形 8">
            <a:extLst>
              <a:ext uri="{FF2B5EF4-FFF2-40B4-BE49-F238E27FC236}">
                <a16:creationId xmlns:a16="http://schemas.microsoft.com/office/drawing/2014/main" id="{58BB06A9-6E2B-9D4A-BC6D-5AFC5F34A85C}"/>
              </a:ext>
            </a:extLst>
          </p:cNvPr>
          <p:cNvSpPr/>
          <p:nvPr/>
        </p:nvSpPr>
        <p:spPr>
          <a:xfrm>
            <a:off x="10706168" y="1339592"/>
            <a:ext cx="1266092" cy="1069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iragino Kaku Gothic Std W8" panose="020B0800000000000000" pitchFamily="34" charset="-128"/>
                <a:ea typeface="Hiragino Kaku Gothic Std W8" panose="020B0800000000000000" pitchFamily="34" charset="-128"/>
              </a:rPr>
              <a:t>情報</a:t>
            </a:r>
            <a:endParaRPr kumimoji="1" lang="ja-JP" altLang="en-US">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133895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fade">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fade">
                                      <p:cBhvr>
                                        <p:cTn id="72" dur="5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5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fade">
                                      <p:cBhvr>
                                        <p:cTn id="8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D11983-B151-954D-B387-362E612BD75E}"/>
              </a:ext>
            </a:extLst>
          </p:cNvPr>
          <p:cNvSpPr>
            <a:spLocks noGrp="1"/>
          </p:cNvSpPr>
          <p:nvPr>
            <p:ph type="title"/>
          </p:nvPr>
        </p:nvSpPr>
        <p:spPr>
          <a:ln>
            <a:solidFill>
              <a:schemeClr val="accent1"/>
            </a:solidFill>
          </a:ln>
        </p:spPr>
        <p:txBody>
          <a:bodyPr/>
          <a:lstStyle/>
          <a:p>
            <a:r>
              <a:rPr kumimoji="1" lang="ja-JP" altLang="en-US"/>
              <a:t>長崎県　雲仙・普賢岳（島原城内展示）</a:t>
            </a:r>
          </a:p>
        </p:txBody>
      </p:sp>
      <p:sp>
        <p:nvSpPr>
          <p:cNvPr id="3" name="スライド番号プレースホルダー 2">
            <a:extLst>
              <a:ext uri="{FF2B5EF4-FFF2-40B4-BE49-F238E27FC236}">
                <a16:creationId xmlns:a16="http://schemas.microsoft.com/office/drawing/2014/main" id="{DEEA7821-88B5-E144-AF90-86E22D480253}"/>
              </a:ext>
            </a:extLst>
          </p:cNvPr>
          <p:cNvSpPr>
            <a:spLocks noGrp="1"/>
          </p:cNvSpPr>
          <p:nvPr>
            <p:ph type="sldNum" sz="quarter" idx="12"/>
          </p:nvPr>
        </p:nvSpPr>
        <p:spPr/>
        <p:txBody>
          <a:bodyPr/>
          <a:lstStyle/>
          <a:p>
            <a:fld id="{3DC82251-0E89-0045-A243-E26D74769001}" type="slidenum">
              <a:rPr kumimoji="1" lang="ja-JP" altLang="en-US" smtClean="0"/>
              <a:t>5</a:t>
            </a:fld>
            <a:endParaRPr kumimoji="1" lang="ja-JP" altLang="en-US"/>
          </a:p>
        </p:txBody>
      </p:sp>
      <p:pic>
        <p:nvPicPr>
          <p:cNvPr id="4" name="図 3">
            <a:extLst>
              <a:ext uri="{FF2B5EF4-FFF2-40B4-BE49-F238E27FC236}">
                <a16:creationId xmlns:a16="http://schemas.microsoft.com/office/drawing/2014/main" id="{66C61ACD-1873-B640-B8C1-492F7A972092}"/>
              </a:ext>
            </a:extLst>
          </p:cNvPr>
          <p:cNvPicPr>
            <a:picLocks noChangeAspect="1"/>
          </p:cNvPicPr>
          <p:nvPr/>
        </p:nvPicPr>
        <p:blipFill>
          <a:blip r:embed="rId2"/>
          <a:stretch>
            <a:fillRect/>
          </a:stretch>
        </p:blipFill>
        <p:spPr>
          <a:xfrm>
            <a:off x="580136" y="1896415"/>
            <a:ext cx="9021064" cy="4961585"/>
          </a:xfrm>
          <a:prstGeom prst="rect">
            <a:avLst/>
          </a:prstGeom>
        </p:spPr>
      </p:pic>
      <p:sp>
        <p:nvSpPr>
          <p:cNvPr id="5" name="テキスト ボックス 4">
            <a:extLst>
              <a:ext uri="{FF2B5EF4-FFF2-40B4-BE49-F238E27FC236}">
                <a16:creationId xmlns:a16="http://schemas.microsoft.com/office/drawing/2014/main" id="{D529454E-EC8A-FE4E-86B2-50CD15118BDA}"/>
              </a:ext>
            </a:extLst>
          </p:cNvPr>
          <p:cNvSpPr txBox="1"/>
          <p:nvPr/>
        </p:nvSpPr>
        <p:spPr>
          <a:xfrm>
            <a:off x="9764435" y="1909166"/>
            <a:ext cx="2031325" cy="4825060"/>
          </a:xfrm>
          <a:prstGeom prst="rect">
            <a:avLst/>
          </a:prstGeom>
          <a:noFill/>
        </p:spPr>
        <p:txBody>
          <a:bodyPr vert="eaVert" wrap="square" rtlCol="0">
            <a:spAutoFit/>
          </a:bodyPr>
          <a:lstStyle/>
          <a:p>
            <a:r>
              <a:rPr kumimoji="1" lang="ja-JP" altLang="en-US" sz="2400"/>
              <a:t>約２３０年前（</a:t>
            </a:r>
            <a:r>
              <a:rPr kumimoji="1" lang="ja-JP" altLang="en-US" sz="2400" b="1">
                <a:solidFill>
                  <a:srgbClr val="FF0000"/>
                </a:solidFill>
              </a:rPr>
              <a:t>１７９２</a:t>
            </a:r>
            <a:r>
              <a:rPr kumimoji="1" lang="ja-JP" altLang="en-US" sz="2400"/>
              <a:t>）に噴火</a:t>
            </a:r>
            <a:endParaRPr kumimoji="1" lang="en-US" altLang="ja-JP" sz="2400" dirty="0"/>
          </a:p>
          <a:p>
            <a:r>
              <a:rPr kumimoji="1" lang="ja-JP" altLang="en-US" sz="2400"/>
              <a:t>津波を起こした</a:t>
            </a:r>
            <a:endParaRPr kumimoji="1" lang="en-US" altLang="ja-JP" sz="2400" dirty="0"/>
          </a:p>
          <a:p>
            <a:r>
              <a:rPr lang="ja-JP" altLang="en-US" sz="2400"/>
              <a:t>最高到達点５７メートルを記録</a:t>
            </a:r>
            <a:endParaRPr lang="en-US" altLang="ja-JP" sz="2400" dirty="0"/>
          </a:p>
          <a:p>
            <a:endParaRPr lang="en-US" altLang="ja-JP" sz="2400" dirty="0"/>
          </a:p>
          <a:p>
            <a:r>
              <a:rPr kumimoji="1" lang="ja-JP" altLang="en-US" sz="2400" b="1">
                <a:solidFill>
                  <a:schemeClr val="accent6">
                    <a:lumMod val="50000"/>
                  </a:schemeClr>
                </a:solidFill>
              </a:rPr>
              <a:t>１９９０</a:t>
            </a:r>
            <a:r>
              <a:rPr kumimoji="1" lang="en-US" altLang="ja-JP" sz="2400" b="1" dirty="0">
                <a:solidFill>
                  <a:schemeClr val="accent6">
                    <a:lumMod val="50000"/>
                  </a:schemeClr>
                </a:solidFill>
              </a:rPr>
              <a:t>〜</a:t>
            </a:r>
            <a:r>
              <a:rPr kumimoji="1" lang="ja-JP" altLang="en-US" sz="2400" b="1">
                <a:solidFill>
                  <a:schemeClr val="accent6">
                    <a:lumMod val="50000"/>
                  </a:schemeClr>
                </a:solidFill>
              </a:rPr>
              <a:t>９５　平成新山誕生</a:t>
            </a:r>
            <a:endParaRPr kumimoji="1" lang="en-US" altLang="ja-JP" sz="2400" b="1" dirty="0">
              <a:solidFill>
                <a:schemeClr val="accent6">
                  <a:lumMod val="50000"/>
                </a:schemeClr>
              </a:solidFill>
            </a:endParaRPr>
          </a:p>
        </p:txBody>
      </p:sp>
    </p:spTree>
    <p:extLst>
      <p:ext uri="{BB962C8B-B14F-4D97-AF65-F5344CB8AC3E}">
        <p14:creationId xmlns:p14="http://schemas.microsoft.com/office/powerpoint/2010/main" val="1767519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3327424F-F3F9-814E-B2BA-0C810408496D}"/>
              </a:ext>
            </a:extLst>
          </p:cNvPr>
          <p:cNvPicPr>
            <a:picLocks noGrp="1" noChangeAspect="1"/>
          </p:cNvPicPr>
          <p:nvPr>
            <p:ph idx="1"/>
          </p:nvPr>
        </p:nvPicPr>
        <p:blipFill>
          <a:blip r:embed="rId2"/>
          <a:stretch>
            <a:fillRect/>
          </a:stretch>
        </p:blipFill>
        <p:spPr>
          <a:xfrm>
            <a:off x="260644" y="217968"/>
            <a:ext cx="8349955" cy="1714500"/>
          </a:xfrm>
        </p:spPr>
      </p:pic>
      <p:pic>
        <p:nvPicPr>
          <p:cNvPr id="8" name="図 7">
            <a:extLst>
              <a:ext uri="{FF2B5EF4-FFF2-40B4-BE49-F238E27FC236}">
                <a16:creationId xmlns:a16="http://schemas.microsoft.com/office/drawing/2014/main" id="{31E4558F-C058-744F-AECB-260AD8455ACA}"/>
              </a:ext>
            </a:extLst>
          </p:cNvPr>
          <p:cNvPicPr>
            <a:picLocks noChangeAspect="1"/>
          </p:cNvPicPr>
          <p:nvPr/>
        </p:nvPicPr>
        <p:blipFill>
          <a:blip r:embed="rId3"/>
          <a:stretch>
            <a:fillRect/>
          </a:stretch>
        </p:blipFill>
        <p:spPr>
          <a:xfrm>
            <a:off x="3446573" y="1887426"/>
            <a:ext cx="7112159" cy="4788492"/>
          </a:xfrm>
          <a:prstGeom prst="rect">
            <a:avLst/>
          </a:prstGeom>
        </p:spPr>
      </p:pic>
      <p:sp>
        <p:nvSpPr>
          <p:cNvPr id="2" name="スライド番号プレースホルダー 1">
            <a:extLst>
              <a:ext uri="{FF2B5EF4-FFF2-40B4-BE49-F238E27FC236}">
                <a16:creationId xmlns:a16="http://schemas.microsoft.com/office/drawing/2014/main" id="{F8B04D51-F3D6-8B4D-909E-95FC285A2E2B}"/>
              </a:ext>
            </a:extLst>
          </p:cNvPr>
          <p:cNvSpPr>
            <a:spLocks noGrp="1"/>
          </p:cNvSpPr>
          <p:nvPr>
            <p:ph type="sldNum" sz="quarter" idx="12"/>
          </p:nvPr>
        </p:nvSpPr>
        <p:spPr/>
        <p:txBody>
          <a:bodyPr/>
          <a:lstStyle/>
          <a:p>
            <a:fld id="{3DC82251-0E89-0045-A243-E26D74769001}" type="slidenum">
              <a:rPr kumimoji="1" lang="ja-JP" altLang="en-US" smtClean="0"/>
              <a:t>50</a:t>
            </a:fld>
            <a:endParaRPr kumimoji="1" lang="ja-JP" altLang="en-US"/>
          </a:p>
        </p:txBody>
      </p:sp>
      <p:cxnSp>
        <p:nvCxnSpPr>
          <p:cNvPr id="4" name="直線コネクタ 3">
            <a:extLst>
              <a:ext uri="{FF2B5EF4-FFF2-40B4-BE49-F238E27FC236}">
                <a16:creationId xmlns:a16="http://schemas.microsoft.com/office/drawing/2014/main" id="{F8214DC9-152D-B34A-931B-04537CFFFA70}"/>
              </a:ext>
            </a:extLst>
          </p:cNvPr>
          <p:cNvCxnSpPr/>
          <p:nvPr/>
        </p:nvCxnSpPr>
        <p:spPr>
          <a:xfrm>
            <a:off x="3226279" y="5279366"/>
            <a:ext cx="58832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動作設定ボタン: 進む/次へ 2">
            <a:hlinkClick r:id="rId4" highlightClick="1"/>
            <a:extLst>
              <a:ext uri="{FF2B5EF4-FFF2-40B4-BE49-F238E27FC236}">
                <a16:creationId xmlns:a16="http://schemas.microsoft.com/office/drawing/2014/main" id="{7086ADC1-C052-EA42-BE88-8FACD5460E55}"/>
              </a:ext>
            </a:extLst>
          </p:cNvPr>
          <p:cNvSpPr/>
          <p:nvPr/>
        </p:nvSpPr>
        <p:spPr>
          <a:xfrm>
            <a:off x="10282687" y="672860"/>
            <a:ext cx="1071113" cy="914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880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BFCD578-749C-4B48-B428-8A9CFA1DC468}"/>
              </a:ext>
            </a:extLst>
          </p:cNvPr>
          <p:cNvSpPr>
            <a:spLocks noGrp="1"/>
          </p:cNvSpPr>
          <p:nvPr>
            <p:ph type="sldNum" sz="quarter" idx="12"/>
          </p:nvPr>
        </p:nvSpPr>
        <p:spPr/>
        <p:txBody>
          <a:bodyPr/>
          <a:lstStyle/>
          <a:p>
            <a:fld id="{3DC82251-0E89-0045-A243-E26D74769001}" type="slidenum">
              <a:rPr kumimoji="1" lang="ja-JP" altLang="en-US" smtClean="0"/>
              <a:t>51</a:t>
            </a:fld>
            <a:endParaRPr kumimoji="1" lang="ja-JP" altLang="en-US"/>
          </a:p>
        </p:txBody>
      </p:sp>
      <p:pic>
        <p:nvPicPr>
          <p:cNvPr id="4" name="図 3">
            <a:extLst>
              <a:ext uri="{FF2B5EF4-FFF2-40B4-BE49-F238E27FC236}">
                <a16:creationId xmlns:a16="http://schemas.microsoft.com/office/drawing/2014/main" id="{9808A904-EC92-954C-A809-9D2A693279B2}"/>
              </a:ext>
            </a:extLst>
          </p:cNvPr>
          <p:cNvPicPr>
            <a:picLocks noChangeAspect="1"/>
          </p:cNvPicPr>
          <p:nvPr/>
        </p:nvPicPr>
        <p:blipFill>
          <a:blip r:embed="rId2"/>
          <a:stretch>
            <a:fillRect/>
          </a:stretch>
        </p:blipFill>
        <p:spPr>
          <a:xfrm>
            <a:off x="1164109" y="477967"/>
            <a:ext cx="9715500" cy="4445000"/>
          </a:xfrm>
          <a:prstGeom prst="rect">
            <a:avLst/>
          </a:prstGeom>
        </p:spPr>
      </p:pic>
      <p:sp>
        <p:nvSpPr>
          <p:cNvPr id="5" name="動作設定ボタン: 進む/次へ 4">
            <a:hlinkClick r:id="rId3" highlightClick="1"/>
            <a:extLst>
              <a:ext uri="{FF2B5EF4-FFF2-40B4-BE49-F238E27FC236}">
                <a16:creationId xmlns:a16="http://schemas.microsoft.com/office/drawing/2014/main" id="{05CC04F5-E5BB-6641-B7A5-9EF485DCE0E2}"/>
              </a:ext>
            </a:extLst>
          </p:cNvPr>
          <p:cNvSpPr/>
          <p:nvPr/>
        </p:nvSpPr>
        <p:spPr>
          <a:xfrm>
            <a:off x="5659395" y="4922967"/>
            <a:ext cx="963827" cy="10329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1560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FF8029-1D4E-1F4A-87A8-77A00A0CC6AA}"/>
              </a:ext>
            </a:extLst>
          </p:cNvPr>
          <p:cNvSpPr>
            <a:spLocks noGrp="1"/>
          </p:cNvSpPr>
          <p:nvPr>
            <p:ph type="title"/>
          </p:nvPr>
        </p:nvSpPr>
        <p:spPr>
          <a:xfrm>
            <a:off x="2777067" y="2548315"/>
            <a:ext cx="6375400" cy="1651151"/>
          </a:xfrm>
        </p:spPr>
        <p:txBody>
          <a:bodyPr>
            <a:normAutofit/>
          </a:bodyPr>
          <a:lstStyle/>
          <a:p>
            <a:pPr algn="ctr"/>
            <a:r>
              <a:rPr kumimoji="1" lang="ja-JP" altLang="en-US" sz="5400">
                <a:latin typeface="Hiragino Kaku Gothic Std W8" panose="020B0800000000000000" pitchFamily="34" charset="-128"/>
                <a:ea typeface="Hiragino Kaku Gothic Std W8" panose="020B0800000000000000" pitchFamily="34" charset="-128"/>
              </a:rPr>
              <a:t>重要業務の選定</a:t>
            </a:r>
          </a:p>
        </p:txBody>
      </p:sp>
      <p:sp>
        <p:nvSpPr>
          <p:cNvPr id="3" name="スライド番号プレースホルダー 2">
            <a:extLst>
              <a:ext uri="{FF2B5EF4-FFF2-40B4-BE49-F238E27FC236}">
                <a16:creationId xmlns:a16="http://schemas.microsoft.com/office/drawing/2014/main" id="{44B9D245-EFB5-9B4C-88FC-03AEE8672754}"/>
              </a:ext>
            </a:extLst>
          </p:cNvPr>
          <p:cNvSpPr>
            <a:spLocks noGrp="1"/>
          </p:cNvSpPr>
          <p:nvPr>
            <p:ph type="sldNum" sz="quarter" idx="12"/>
          </p:nvPr>
        </p:nvSpPr>
        <p:spPr/>
        <p:txBody>
          <a:bodyPr/>
          <a:lstStyle/>
          <a:p>
            <a:fld id="{3DC82251-0E89-0045-A243-E26D74769001}" type="slidenum">
              <a:rPr kumimoji="1" lang="ja-JP" altLang="en-US" smtClean="0"/>
              <a:t>52</a:t>
            </a:fld>
            <a:endParaRPr kumimoji="1" lang="ja-JP" altLang="en-US"/>
          </a:p>
        </p:txBody>
      </p:sp>
    </p:spTree>
    <p:extLst>
      <p:ext uri="{BB962C8B-B14F-4D97-AF65-F5344CB8AC3E}">
        <p14:creationId xmlns:p14="http://schemas.microsoft.com/office/powerpoint/2010/main" val="1684791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6">
              <a:lumMod val="60000"/>
              <a:lumOff val="4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a:t>介護事業所の業務（入所・通所施設）</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998921"/>
            <a:ext cx="5323589" cy="452431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a:ln>
            <a:solidFill>
              <a:schemeClr val="accent1"/>
            </a:solidFill>
          </a:ln>
        </p:spPr>
        <p:txBody>
          <a:bodyPr wrap="square" rtlCol="0">
            <a:spAutoFit/>
          </a:bodyPr>
          <a:lstStyle/>
          <a:p>
            <a:pPr marL="514350" indent="-514350">
              <a:buFont typeface="+mj-lt"/>
              <a:buAutoNum type="arabicPeriod"/>
            </a:pPr>
            <a:r>
              <a:rPr lang="ja-JP" altLang="en-US" sz="3200"/>
              <a:t>診察</a:t>
            </a:r>
            <a:r>
              <a:rPr lang="en-US" altLang="ja-JP" sz="3200" dirty="0"/>
              <a:t>/</a:t>
            </a:r>
            <a:r>
              <a:rPr lang="ja-JP" altLang="en-US" sz="3200"/>
              <a:t>検診</a:t>
            </a:r>
            <a:r>
              <a:rPr lang="en-US" altLang="ja-JP" sz="3200" dirty="0"/>
              <a:t>/</a:t>
            </a:r>
            <a:r>
              <a:rPr lang="ja-JP" altLang="en-US" sz="3200"/>
              <a:t>医療連携</a:t>
            </a:r>
            <a:endParaRPr lang="en-US" altLang="ja-JP" sz="3200" dirty="0"/>
          </a:p>
          <a:p>
            <a:pPr marL="514350" indent="-514350">
              <a:buFont typeface="+mj-lt"/>
              <a:buAutoNum type="arabicPeriod"/>
            </a:pPr>
            <a:r>
              <a:rPr lang="ja-JP" altLang="en-US" sz="3200"/>
              <a:t>看護</a:t>
            </a:r>
            <a:r>
              <a:rPr lang="en-US" altLang="ja-JP" sz="3200" dirty="0"/>
              <a:t>/</a:t>
            </a:r>
            <a:r>
              <a:rPr lang="ja-JP" altLang="en-US" sz="3200"/>
              <a:t>吸引</a:t>
            </a:r>
            <a:r>
              <a:rPr lang="en-US" altLang="ja-JP" sz="3200" dirty="0"/>
              <a:t>/</a:t>
            </a:r>
            <a:r>
              <a:rPr lang="ja-JP" altLang="en-US" sz="3200"/>
              <a:t>カテーテル</a:t>
            </a:r>
            <a:endParaRPr lang="en-US" altLang="ja-JP" sz="3200" dirty="0"/>
          </a:p>
          <a:p>
            <a:pPr marL="514350" indent="-514350">
              <a:buFont typeface="+mj-lt"/>
              <a:buAutoNum type="arabicPeriod"/>
            </a:pPr>
            <a:r>
              <a:rPr lang="ja-JP" altLang="en-US" sz="3200"/>
              <a:t>入浴介助</a:t>
            </a:r>
            <a:r>
              <a:rPr lang="en-US" altLang="ja-JP" sz="3200" dirty="0"/>
              <a:t>/</a:t>
            </a:r>
            <a:r>
              <a:rPr lang="ja-JP" altLang="en-US" sz="3200"/>
              <a:t>清拭</a:t>
            </a:r>
            <a:endParaRPr lang="en-US" altLang="ja-JP" sz="3200" dirty="0"/>
          </a:p>
          <a:p>
            <a:pPr marL="514350" indent="-514350">
              <a:buFont typeface="+mj-lt"/>
              <a:buAutoNum type="arabicPeriod"/>
            </a:pPr>
            <a:r>
              <a:rPr lang="ja-JP" altLang="en-US" sz="3200"/>
              <a:t>栄養管理調理</a:t>
            </a:r>
            <a:endParaRPr lang="en-US" altLang="ja-JP" sz="3200" dirty="0"/>
          </a:p>
          <a:p>
            <a:pPr marL="514350" indent="-514350">
              <a:buFont typeface="+mj-lt"/>
              <a:buAutoNum type="arabicPeriod"/>
            </a:pPr>
            <a:r>
              <a:rPr lang="ja-JP" altLang="en-US" sz="3200"/>
              <a:t>食事提供</a:t>
            </a:r>
            <a:r>
              <a:rPr lang="en-US" altLang="ja-JP" sz="3200" dirty="0"/>
              <a:t>/</a:t>
            </a:r>
            <a:r>
              <a:rPr lang="ja-JP" altLang="en-US" sz="3200"/>
              <a:t>食事介助</a:t>
            </a:r>
            <a:endParaRPr lang="en-US" altLang="ja-JP" sz="3200" dirty="0"/>
          </a:p>
          <a:p>
            <a:pPr marL="514350" indent="-514350">
              <a:buFont typeface="+mj-lt"/>
              <a:buAutoNum type="arabicPeriod"/>
            </a:pPr>
            <a:r>
              <a:rPr lang="ja-JP" altLang="en-US" sz="3200"/>
              <a:t>飲料提供</a:t>
            </a:r>
            <a:r>
              <a:rPr lang="en-US" altLang="ja-JP" sz="3200" dirty="0"/>
              <a:t>/</a:t>
            </a:r>
            <a:r>
              <a:rPr lang="ja-JP" altLang="en-US" sz="3200"/>
              <a:t>介助</a:t>
            </a:r>
            <a:endParaRPr lang="en-US" altLang="ja-JP" sz="3200" dirty="0"/>
          </a:p>
          <a:p>
            <a:pPr marL="514350" indent="-514350">
              <a:buFont typeface="+mj-lt"/>
              <a:buAutoNum type="arabicPeriod"/>
            </a:pPr>
            <a:r>
              <a:rPr lang="ja-JP" altLang="en-US" sz="3200"/>
              <a:t>薬の調剤</a:t>
            </a:r>
            <a:r>
              <a:rPr lang="en-US" altLang="ja-JP" sz="3200" dirty="0"/>
              <a:t>/</a:t>
            </a:r>
            <a:r>
              <a:rPr lang="ja-JP" altLang="en-US" sz="3200"/>
              <a:t>服用</a:t>
            </a:r>
            <a:endParaRPr lang="en-US" altLang="ja-JP" sz="3200" dirty="0"/>
          </a:p>
          <a:p>
            <a:pPr marL="514350" indent="-514350">
              <a:buFont typeface="+mj-lt"/>
              <a:buAutoNum type="arabicPeriod"/>
            </a:pPr>
            <a:r>
              <a:rPr lang="ja-JP" altLang="en-US" sz="3200"/>
              <a:t>口腔ケア</a:t>
            </a:r>
            <a:r>
              <a:rPr lang="en-US" altLang="ja-JP" sz="3200" dirty="0"/>
              <a:t>/</a:t>
            </a:r>
            <a:r>
              <a:rPr lang="ja-JP" altLang="en-US" sz="3200"/>
              <a:t>歯科検診</a:t>
            </a:r>
            <a:endParaRPr lang="en-US" altLang="ja-JP" sz="3200" dirty="0"/>
          </a:p>
          <a:p>
            <a:pPr marL="514350" indent="-514350">
              <a:buFont typeface="+mj-lt"/>
              <a:buAutoNum type="arabicPeriod"/>
            </a:pPr>
            <a:r>
              <a:rPr lang="ja-JP" altLang="en-US" sz="3200"/>
              <a:t>理容</a:t>
            </a:r>
            <a:r>
              <a:rPr lang="en-US" altLang="ja-JP" sz="3200" dirty="0"/>
              <a:t>/</a:t>
            </a:r>
            <a:r>
              <a:rPr lang="ja-JP" altLang="en-US" sz="3200"/>
              <a:t>美容</a:t>
            </a:r>
            <a:endParaRPr lang="en-US" altLang="ja-JP" sz="3200" dirty="0"/>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400800" y="1998921"/>
            <a:ext cx="5571460" cy="452431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accent1"/>
            </a:solidFill>
          </a:ln>
        </p:spPr>
        <p:txBody>
          <a:bodyPr wrap="square" rtlCol="0">
            <a:spAutoFit/>
          </a:bodyPr>
          <a:lstStyle/>
          <a:p>
            <a:pPr marL="514350" indent="-514350">
              <a:buFont typeface="+mj-lt"/>
              <a:buAutoNum type="arabicPeriod"/>
            </a:pPr>
            <a:r>
              <a:rPr lang="ja-JP" altLang="en-US" sz="3200"/>
              <a:t>リハビリテーション</a:t>
            </a:r>
          </a:p>
          <a:p>
            <a:pPr marL="514350" indent="-514350">
              <a:buFont typeface="+mj-lt"/>
              <a:buAutoNum type="arabicPeriod"/>
            </a:pPr>
            <a:r>
              <a:rPr lang="ja-JP" altLang="en-US" sz="3200"/>
              <a:t>トイレ排泄介助</a:t>
            </a:r>
            <a:endParaRPr lang="en-US" altLang="ja-JP" sz="3200" dirty="0"/>
          </a:p>
          <a:p>
            <a:pPr marL="514350" indent="-514350">
              <a:buFont typeface="+mj-lt"/>
              <a:buAutoNum type="arabicPeriod"/>
            </a:pPr>
            <a:r>
              <a:rPr lang="ja-JP" altLang="en-US" sz="3200"/>
              <a:t>居室掃除</a:t>
            </a:r>
            <a:r>
              <a:rPr lang="en-US" altLang="ja-JP" sz="3200" dirty="0"/>
              <a:t>/</a:t>
            </a:r>
            <a:r>
              <a:rPr lang="ja-JP" altLang="en-US" sz="3200"/>
              <a:t>殺菌洗浄</a:t>
            </a:r>
            <a:endParaRPr lang="en-US" altLang="ja-JP" sz="3200" dirty="0"/>
          </a:p>
          <a:p>
            <a:pPr marL="514350" indent="-514350">
              <a:buFont typeface="+mj-lt"/>
              <a:buAutoNum type="arabicPeriod"/>
            </a:pPr>
            <a:r>
              <a:rPr lang="ja-JP" altLang="en-US" sz="3200"/>
              <a:t>共用部清掃</a:t>
            </a:r>
            <a:r>
              <a:rPr lang="en-US" altLang="ja-JP" sz="3200" dirty="0"/>
              <a:t>/</a:t>
            </a:r>
            <a:r>
              <a:rPr lang="ja-JP" altLang="en-US" sz="3200"/>
              <a:t>殺菌洗浄</a:t>
            </a:r>
            <a:endParaRPr lang="en-US" altLang="ja-JP" sz="3200" dirty="0"/>
          </a:p>
          <a:p>
            <a:pPr marL="514350" indent="-514350">
              <a:buFont typeface="+mj-lt"/>
              <a:buAutoNum type="arabicPeriod"/>
            </a:pPr>
            <a:r>
              <a:rPr lang="ja-JP" altLang="en-US" sz="3200"/>
              <a:t>寝具</a:t>
            </a:r>
            <a:r>
              <a:rPr lang="en-US" altLang="ja-JP" sz="3200" dirty="0"/>
              <a:t>/</a:t>
            </a:r>
            <a:r>
              <a:rPr lang="ja-JP" altLang="en-US" sz="3200"/>
              <a:t>衣服の洗濯</a:t>
            </a:r>
            <a:endParaRPr lang="en-US" altLang="ja-JP" sz="3200" dirty="0"/>
          </a:p>
          <a:p>
            <a:pPr marL="514350" indent="-514350">
              <a:buFont typeface="+mj-lt"/>
              <a:buAutoNum type="arabicPeriod"/>
            </a:pPr>
            <a:r>
              <a:rPr lang="ja-JP" altLang="en-US" sz="3200"/>
              <a:t>イベント（体操遊び）</a:t>
            </a:r>
            <a:endParaRPr lang="en-US" altLang="ja-JP" sz="3200" dirty="0"/>
          </a:p>
          <a:p>
            <a:pPr marL="514350" indent="-514350">
              <a:buFont typeface="+mj-lt"/>
              <a:buAutoNum type="arabicPeriod"/>
            </a:pPr>
            <a:r>
              <a:rPr lang="ja-JP" altLang="en-US" sz="3200"/>
              <a:t>入退居者への対応</a:t>
            </a:r>
            <a:endParaRPr lang="en-US" altLang="ja-JP" sz="3200" dirty="0"/>
          </a:p>
          <a:p>
            <a:pPr marL="514350" indent="-514350">
              <a:buFont typeface="+mj-lt"/>
              <a:buAutoNum type="arabicPeriod"/>
            </a:pPr>
            <a:r>
              <a:rPr lang="ja-JP" altLang="en-US" sz="3200"/>
              <a:t>訪問者対応</a:t>
            </a:r>
            <a:endParaRPr lang="en-US" altLang="ja-JP" sz="3200" dirty="0"/>
          </a:p>
          <a:p>
            <a:pPr marL="514350" indent="-514350">
              <a:buFont typeface="+mj-lt"/>
              <a:buAutoNum type="arabicPeriod"/>
            </a:pPr>
            <a:r>
              <a:rPr lang="ja-JP" altLang="en-US" sz="3200"/>
              <a:t>記録簿記入作成</a:t>
            </a:r>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53</a:t>
            </a:fld>
            <a:endParaRPr kumimoji="1" lang="ja-JP" altLang="en-US"/>
          </a:p>
        </p:txBody>
      </p:sp>
    </p:spTree>
    <p:extLst>
      <p:ext uri="{BB962C8B-B14F-4D97-AF65-F5344CB8AC3E}">
        <p14:creationId xmlns:p14="http://schemas.microsoft.com/office/powerpoint/2010/main" val="118743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2">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a:t>介護事業所の業務（訪問）</a:t>
            </a:r>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3984171" y="3003100"/>
            <a:ext cx="3810000" cy="3046988"/>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accent1"/>
            </a:solidFill>
          </a:ln>
        </p:spPr>
        <p:txBody>
          <a:bodyPr wrap="square" rtlCol="0">
            <a:spAutoFit/>
          </a:bodyPr>
          <a:lstStyle/>
          <a:p>
            <a:pPr marL="514350" indent="-514350">
              <a:buFont typeface="+mj-lt"/>
              <a:buAutoNum type="arabicPeriod"/>
            </a:pPr>
            <a:r>
              <a:rPr lang="ja-JP" altLang="en-US" sz="3200"/>
              <a:t>調理</a:t>
            </a:r>
            <a:endParaRPr lang="en-US" altLang="ja-JP" sz="3200" dirty="0"/>
          </a:p>
          <a:p>
            <a:pPr marL="514350" indent="-514350">
              <a:buFont typeface="+mj-lt"/>
              <a:buAutoNum type="arabicPeriod"/>
            </a:pPr>
            <a:r>
              <a:rPr lang="ja-JP" altLang="en-US" sz="3200"/>
              <a:t>買い物</a:t>
            </a:r>
            <a:endParaRPr lang="en-US" altLang="ja-JP" sz="3200" dirty="0"/>
          </a:p>
          <a:p>
            <a:pPr marL="514350" indent="-514350">
              <a:buFont typeface="+mj-lt"/>
              <a:buAutoNum type="arabicPeriod"/>
            </a:pPr>
            <a:r>
              <a:rPr lang="ja-JP" altLang="en-US" sz="3200"/>
              <a:t>調理食器洗い</a:t>
            </a:r>
            <a:endParaRPr lang="en-US" altLang="ja-JP" sz="3200" dirty="0"/>
          </a:p>
          <a:p>
            <a:pPr marL="514350" indent="-514350">
              <a:buFont typeface="+mj-lt"/>
              <a:buAutoNum type="arabicPeriod"/>
            </a:pPr>
            <a:r>
              <a:rPr lang="ja-JP" altLang="en-US" sz="3200"/>
              <a:t>ゴミ捨て</a:t>
            </a:r>
            <a:endParaRPr lang="en-US" altLang="ja-JP" sz="3200" dirty="0"/>
          </a:p>
          <a:p>
            <a:pPr marL="514350" indent="-514350">
              <a:buFont typeface="+mj-lt"/>
              <a:buAutoNum type="arabicPeriod"/>
            </a:pPr>
            <a:r>
              <a:rPr lang="ja-JP" altLang="en-US" sz="3200"/>
              <a:t>薬局・通院補助</a:t>
            </a:r>
            <a:endParaRPr lang="en-US" altLang="ja-JP" sz="3200" dirty="0"/>
          </a:p>
          <a:p>
            <a:pPr marL="514350" indent="-514350">
              <a:buFont typeface="+mj-lt"/>
              <a:buAutoNum type="arabicPeriod"/>
            </a:pPr>
            <a:r>
              <a:rPr lang="ja-JP" altLang="en-US" sz="3200"/>
              <a:t>その他</a:t>
            </a:r>
            <a:endParaRPr lang="en-US" altLang="ja-JP" sz="3200" dirty="0"/>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54</a:t>
            </a:fld>
            <a:endParaRPr kumimoji="1" lang="ja-JP" altLang="en-US"/>
          </a:p>
        </p:txBody>
      </p:sp>
      <p:sp>
        <p:nvSpPr>
          <p:cNvPr id="6" name="テキスト ボックス 5">
            <a:extLst>
              <a:ext uri="{FF2B5EF4-FFF2-40B4-BE49-F238E27FC236}">
                <a16:creationId xmlns:a16="http://schemas.microsoft.com/office/drawing/2014/main" id="{73628BC0-2807-8643-B072-6C3FA767245F}"/>
              </a:ext>
            </a:extLst>
          </p:cNvPr>
          <p:cNvSpPr txBox="1"/>
          <p:nvPr/>
        </p:nvSpPr>
        <p:spPr>
          <a:xfrm>
            <a:off x="2334351" y="2181330"/>
            <a:ext cx="7109639" cy="646331"/>
          </a:xfrm>
          <a:prstGeom prst="rect">
            <a:avLst/>
          </a:prstGeom>
          <a:noFill/>
        </p:spPr>
        <p:txBody>
          <a:bodyPr wrap="none" rtlCol="0">
            <a:spAutoFit/>
          </a:bodyPr>
          <a:lstStyle/>
          <a:p>
            <a:r>
              <a:rPr kumimoji="1" lang="ja-JP" altLang="en-US" sz="3600"/>
              <a:t>全頁に生活支援・援助を追加して</a:t>
            </a:r>
          </a:p>
        </p:txBody>
      </p:sp>
    </p:spTree>
    <p:extLst>
      <p:ext uri="{BB962C8B-B14F-4D97-AF65-F5344CB8AC3E}">
        <p14:creationId xmlns:p14="http://schemas.microsoft.com/office/powerpoint/2010/main" val="12952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24397-B409-4949-82F4-AEF4ABEC4EE1}"/>
              </a:ext>
            </a:extLst>
          </p:cNvPr>
          <p:cNvSpPr>
            <a:spLocks noGrp="1"/>
          </p:cNvSpPr>
          <p:nvPr>
            <p:ph type="title"/>
          </p:nvPr>
        </p:nvSpPr>
        <p:spPr>
          <a:xfrm>
            <a:off x="191386" y="38911"/>
            <a:ext cx="11780874" cy="1945532"/>
          </a:xfrm>
          <a:solidFill>
            <a:srgbClr val="FFFF00"/>
          </a:solidFill>
          <a:ln>
            <a:solidFill>
              <a:schemeClr val="accent1"/>
            </a:solidFill>
          </a:ln>
        </p:spPr>
        <p:txBody>
          <a:bodyPr anchor="ctr">
            <a:noAutofit/>
          </a:bodyPr>
          <a:lstStyle/>
          <a:p>
            <a:pPr algn="ctr"/>
            <a:r>
              <a:rPr kumimoji="1" lang="ja-JP" altLang="en-US" sz="3200">
                <a:solidFill>
                  <a:srgbClr val="FF0000"/>
                </a:solidFill>
              </a:rPr>
              <a:t>設備故障で広範囲停電（県内２／３程度）</a:t>
            </a:r>
            <a:br>
              <a:rPr kumimoji="1" lang="en-US" altLang="ja-JP" sz="3200" dirty="0"/>
            </a:br>
            <a:r>
              <a:rPr kumimoji="1" lang="ja-JP" altLang="en-US" sz="3200"/>
              <a:t>修理に２４時間かかるらしい</a:t>
            </a:r>
            <a:br>
              <a:rPr kumimoji="1" lang="en-US" altLang="ja-JP" sz="3200" dirty="0"/>
            </a:br>
            <a:r>
              <a:rPr kumimoji="1" lang="ja-JP" altLang="en-US" sz="3200"/>
              <a:t>何が出来て何が出来なくなるか考えてみよう！</a:t>
            </a:r>
          </a:p>
        </p:txBody>
      </p:sp>
      <p:sp>
        <p:nvSpPr>
          <p:cNvPr id="3" name="テキスト ボックス 2">
            <a:extLst>
              <a:ext uri="{FF2B5EF4-FFF2-40B4-BE49-F238E27FC236}">
                <a16:creationId xmlns:a16="http://schemas.microsoft.com/office/drawing/2014/main" id="{79B2E142-34D4-8D41-9DB2-44D88B911336}"/>
              </a:ext>
            </a:extLst>
          </p:cNvPr>
          <p:cNvSpPr txBox="1"/>
          <p:nvPr/>
        </p:nvSpPr>
        <p:spPr>
          <a:xfrm>
            <a:off x="191386" y="2081776"/>
            <a:ext cx="4570482" cy="369332"/>
          </a:xfrm>
          <a:prstGeom prst="rect">
            <a:avLst/>
          </a:prstGeom>
          <a:noFill/>
        </p:spPr>
        <p:txBody>
          <a:bodyPr wrap="none" rtlCol="0">
            <a:spAutoFit/>
          </a:bodyPr>
          <a:lstStyle/>
          <a:p>
            <a:r>
              <a:rPr kumimoji="1" lang="ja-JP" altLang="en-US">
                <a:solidFill>
                  <a:srgbClr val="FF0000"/>
                </a:solidFill>
                <a:latin typeface="Hiragino Kaku Gothic Std W8" panose="020B0800000000000000" pitchFamily="34" charset="-128"/>
                <a:ea typeface="Hiragino Kaku Gothic Std W8" panose="020B0800000000000000" pitchFamily="34" charset="-128"/>
              </a:rPr>
              <a:t>ミュートをクリックして発言してください</a:t>
            </a:r>
          </a:p>
        </p:txBody>
      </p:sp>
      <p:sp>
        <p:nvSpPr>
          <p:cNvPr id="4" name="テキスト ボックス 3">
            <a:extLst>
              <a:ext uri="{FF2B5EF4-FFF2-40B4-BE49-F238E27FC236}">
                <a16:creationId xmlns:a16="http://schemas.microsoft.com/office/drawing/2014/main" id="{83C72479-FBB1-5B4B-874F-654557736BDF}"/>
              </a:ext>
            </a:extLst>
          </p:cNvPr>
          <p:cNvSpPr txBox="1"/>
          <p:nvPr/>
        </p:nvSpPr>
        <p:spPr>
          <a:xfrm>
            <a:off x="86419" y="2548441"/>
            <a:ext cx="3571182" cy="4093428"/>
          </a:xfrm>
          <a:prstGeom prst="rect">
            <a:avLst/>
          </a:prstGeom>
          <a:noFill/>
          <a:ln>
            <a:solidFill>
              <a:schemeClr val="accent4">
                <a:lumMod val="75000"/>
              </a:schemeClr>
            </a:solidFill>
          </a:ln>
        </p:spPr>
        <p:txBody>
          <a:bodyPr wrap="square" rtlCol="0">
            <a:spAutoFit/>
          </a:bodyPr>
          <a:lstStyle/>
          <a:p>
            <a:pPr marL="514350" indent="-514350">
              <a:buFont typeface="+mj-lt"/>
              <a:buAutoNum type="arabicPeriod"/>
            </a:pPr>
            <a:r>
              <a:rPr lang="ja-JP" altLang="en-US" sz="2000"/>
              <a:t>〇〇ができない</a:t>
            </a:r>
            <a:endParaRPr lang="en-US" altLang="ja-JP" sz="2000" dirty="0"/>
          </a:p>
          <a:p>
            <a:pPr marL="514350" indent="-514350">
              <a:buFont typeface="+mj-lt"/>
              <a:buAutoNum type="arabicPeriod"/>
            </a:pPr>
            <a:r>
              <a:rPr kumimoji="1" lang="ja-JP" altLang="en-US" sz="2000"/>
              <a:t> 冷蔵庫使えない</a:t>
            </a:r>
            <a:endParaRPr kumimoji="1" lang="en-US" altLang="ja-JP" sz="2000" dirty="0"/>
          </a:p>
          <a:p>
            <a:pPr marL="514350" indent="-514350">
              <a:buFont typeface="+mj-lt"/>
              <a:buAutoNum type="arabicPeriod"/>
            </a:pPr>
            <a:r>
              <a:rPr lang="ja-JP" altLang="en-US" sz="2000"/>
              <a:t>エレベーターできない</a:t>
            </a:r>
            <a:endParaRPr lang="en-US" altLang="ja-JP" sz="2000" dirty="0"/>
          </a:p>
          <a:p>
            <a:pPr marL="514350" indent="-514350">
              <a:buFont typeface="+mj-lt"/>
              <a:buAutoNum type="arabicPeriod"/>
            </a:pPr>
            <a:r>
              <a:rPr kumimoji="1" lang="ja-JP" altLang="en-US" sz="2000"/>
              <a:t>風呂の照明</a:t>
            </a:r>
            <a:endParaRPr kumimoji="1" lang="en-US" altLang="ja-JP" sz="2000" dirty="0"/>
          </a:p>
          <a:p>
            <a:pPr marL="514350" indent="-514350">
              <a:buFont typeface="+mj-lt"/>
              <a:buAutoNum type="arabicPeriod"/>
            </a:pPr>
            <a:r>
              <a:rPr lang="ja-JP" altLang="en-US" sz="2000"/>
              <a:t>エアコン・空気清浄機</a:t>
            </a:r>
            <a:endParaRPr lang="en-US" altLang="ja-JP" sz="2000" dirty="0"/>
          </a:p>
          <a:p>
            <a:pPr marL="514350" indent="-514350">
              <a:buFont typeface="+mj-lt"/>
              <a:buAutoNum type="arabicPeriod"/>
            </a:pPr>
            <a:r>
              <a:rPr kumimoji="1" lang="ja-JP" altLang="en-US" sz="2000"/>
              <a:t>水洗トイレ</a:t>
            </a:r>
            <a:endParaRPr kumimoji="1" lang="en-US" altLang="ja-JP" sz="2000" dirty="0"/>
          </a:p>
          <a:p>
            <a:pPr marL="514350" indent="-514350">
              <a:buFont typeface="+mj-lt"/>
              <a:buAutoNum type="arabicPeriod"/>
            </a:pPr>
            <a:r>
              <a:rPr lang="ja-JP" altLang="en-US" sz="2000"/>
              <a:t>ナースコール</a:t>
            </a:r>
            <a:endParaRPr lang="en-US" altLang="ja-JP" sz="2000" dirty="0"/>
          </a:p>
          <a:p>
            <a:pPr marL="514350" indent="-514350">
              <a:buFont typeface="+mj-lt"/>
              <a:buAutoNum type="arabicPeriod"/>
            </a:pPr>
            <a:r>
              <a:rPr lang="ja-JP" altLang="en-US" sz="2000"/>
              <a:t>充電ができない</a:t>
            </a:r>
            <a:endParaRPr lang="en-US" altLang="ja-JP" sz="2000" dirty="0"/>
          </a:p>
          <a:p>
            <a:pPr marL="514350" indent="-514350">
              <a:buFont typeface="+mj-lt"/>
              <a:buAutoNum type="arabicPeriod"/>
            </a:pPr>
            <a:r>
              <a:rPr lang="ja-JP" altLang="en-US" sz="2000"/>
              <a:t>洗濯・ドライが効かない</a:t>
            </a:r>
            <a:endParaRPr lang="en-US" altLang="ja-JP" sz="2000" dirty="0"/>
          </a:p>
          <a:p>
            <a:pPr marL="514350" indent="-514350">
              <a:buFont typeface="+mj-lt"/>
              <a:buAutoNum type="arabicPeriod"/>
            </a:pPr>
            <a:r>
              <a:rPr lang="ja-JP" altLang="en-US" sz="2000"/>
              <a:t>自動ドアの停止</a:t>
            </a:r>
            <a:endParaRPr lang="en-US" altLang="ja-JP" sz="2000" dirty="0"/>
          </a:p>
          <a:p>
            <a:pPr marL="514350" indent="-514350">
              <a:buFont typeface="+mj-lt"/>
              <a:buAutoNum type="arabicPeriod"/>
            </a:pPr>
            <a:r>
              <a:rPr lang="ja-JP" altLang="en-US" sz="2000"/>
              <a:t>自動ロックできない</a:t>
            </a:r>
            <a:endParaRPr lang="en-US" altLang="ja-JP" sz="2000" dirty="0"/>
          </a:p>
          <a:p>
            <a:pPr marL="514350" indent="-514350">
              <a:buFont typeface="+mj-lt"/>
              <a:buAutoNum type="arabicPeriod"/>
            </a:pPr>
            <a:r>
              <a:rPr kumimoji="1" lang="ja-JP" altLang="en-US" sz="2000"/>
              <a:t>調理一部出来ない</a:t>
            </a:r>
            <a:endParaRPr kumimoji="1" lang="en-US" altLang="ja-JP" sz="2000" dirty="0"/>
          </a:p>
          <a:p>
            <a:pPr marL="514350" indent="-514350">
              <a:buFont typeface="+mj-lt"/>
              <a:buAutoNum type="arabicPeriod"/>
            </a:pPr>
            <a:r>
              <a:rPr lang="ja-JP" altLang="en-US" sz="2000"/>
              <a:t>酸素濃縮機</a:t>
            </a:r>
            <a:endParaRPr kumimoji="1" lang="ja-JP" altLang="en-US" sz="2000"/>
          </a:p>
        </p:txBody>
      </p:sp>
      <p:sp>
        <p:nvSpPr>
          <p:cNvPr id="5" name="テキスト ボックス 4">
            <a:extLst>
              <a:ext uri="{FF2B5EF4-FFF2-40B4-BE49-F238E27FC236}">
                <a16:creationId xmlns:a16="http://schemas.microsoft.com/office/drawing/2014/main" id="{D148DA30-8608-F742-A562-EFDDC366A4CC}"/>
              </a:ext>
            </a:extLst>
          </p:cNvPr>
          <p:cNvSpPr txBox="1"/>
          <p:nvPr/>
        </p:nvSpPr>
        <p:spPr>
          <a:xfrm>
            <a:off x="6546957" y="2119492"/>
            <a:ext cx="5425303" cy="4708981"/>
          </a:xfrm>
          <a:prstGeom prst="rect">
            <a:avLst/>
          </a:prstGeom>
          <a:noFill/>
          <a:ln>
            <a:solidFill>
              <a:schemeClr val="accent5">
                <a:lumMod val="75000"/>
              </a:schemeClr>
            </a:solidFill>
          </a:ln>
        </p:spPr>
        <p:txBody>
          <a:bodyPr wrap="square" rtlCol="0">
            <a:spAutoFit/>
          </a:bodyPr>
          <a:lstStyle/>
          <a:p>
            <a:pPr marL="514350" indent="-514350">
              <a:buFont typeface="+mj-lt"/>
              <a:buAutoNum type="arabicPeriod"/>
            </a:pPr>
            <a:r>
              <a:rPr lang="ja-JP" altLang="en-US" sz="2000"/>
              <a:t>〇〇が出来る</a:t>
            </a:r>
            <a:endParaRPr lang="en-US" altLang="ja-JP" sz="2000" dirty="0"/>
          </a:p>
          <a:p>
            <a:pPr marL="514350" indent="-514350">
              <a:buFont typeface="+mj-lt"/>
              <a:buAutoNum type="arabicPeriod"/>
            </a:pPr>
            <a:r>
              <a:rPr lang="ja-JP" altLang="en-US" sz="2000"/>
              <a:t>移動の手伝い人力</a:t>
            </a:r>
            <a:endParaRPr lang="en-US" altLang="ja-JP" sz="2000" dirty="0"/>
          </a:p>
          <a:p>
            <a:pPr marL="514350" indent="-514350">
              <a:buFont typeface="+mj-lt"/>
              <a:buAutoNum type="arabicPeriod"/>
            </a:pPr>
            <a:r>
              <a:rPr lang="ja-JP" altLang="en-US" sz="2000"/>
              <a:t>寝返り介助</a:t>
            </a:r>
            <a:endParaRPr lang="en-US" altLang="ja-JP" sz="2000" dirty="0"/>
          </a:p>
          <a:p>
            <a:pPr marL="514350" indent="-514350">
              <a:buFont typeface="+mj-lt"/>
              <a:buAutoNum type="arabicPeriod"/>
            </a:pPr>
            <a:r>
              <a:rPr lang="ja-JP" altLang="en-US" sz="2000"/>
              <a:t>オムツの交換</a:t>
            </a:r>
            <a:endParaRPr lang="en-US" altLang="ja-JP" sz="2000" dirty="0"/>
          </a:p>
          <a:p>
            <a:pPr marL="514350" indent="-514350">
              <a:buFont typeface="+mj-lt"/>
              <a:buAutoNum type="arabicPeriod"/>
            </a:pPr>
            <a:r>
              <a:rPr lang="ja-JP" altLang="en-US" sz="2000"/>
              <a:t>飲料食事の提供</a:t>
            </a:r>
            <a:endParaRPr lang="en-US" altLang="ja-JP" sz="2000" dirty="0"/>
          </a:p>
          <a:p>
            <a:pPr marL="514350" indent="-514350">
              <a:buFont typeface="+mj-lt"/>
              <a:buAutoNum type="arabicPeriod"/>
            </a:pPr>
            <a:r>
              <a:rPr lang="ja-JP" altLang="en-US" sz="2000"/>
              <a:t>車でカセットコンロ買いに行く食料買い出し</a:t>
            </a:r>
            <a:endParaRPr lang="en-US" altLang="ja-JP" sz="2000" dirty="0"/>
          </a:p>
          <a:p>
            <a:pPr marL="514350" indent="-514350">
              <a:buFont typeface="+mj-lt"/>
              <a:buAutoNum type="arabicPeriod"/>
            </a:pPr>
            <a:r>
              <a:rPr lang="ja-JP" altLang="en-US" sz="2000"/>
              <a:t>家族への安否連絡</a:t>
            </a:r>
            <a:endParaRPr lang="en-US" altLang="ja-JP" sz="2000" dirty="0"/>
          </a:p>
          <a:p>
            <a:pPr marL="514350" indent="-514350">
              <a:buFont typeface="+mj-lt"/>
              <a:buAutoNum type="arabicPeriod"/>
            </a:pPr>
            <a:r>
              <a:rPr lang="ja-JP" altLang="en-US" sz="2000"/>
              <a:t>出社できないスタッフが出る</a:t>
            </a:r>
            <a:endParaRPr lang="en-US" altLang="ja-JP" sz="2000" dirty="0"/>
          </a:p>
          <a:p>
            <a:pPr marL="514350" indent="-514350">
              <a:buFont typeface="+mj-lt"/>
              <a:buAutoNum type="arabicPeriod"/>
            </a:pPr>
            <a:r>
              <a:rPr lang="ja-JP" altLang="en-US" sz="2000"/>
              <a:t>スタッフを車で送迎</a:t>
            </a:r>
            <a:endParaRPr lang="en-US" altLang="ja-JP" sz="2000" dirty="0"/>
          </a:p>
          <a:p>
            <a:pPr marL="514350" indent="-514350">
              <a:buFont typeface="+mj-lt"/>
              <a:buAutoNum type="arabicPeriod"/>
            </a:pPr>
            <a:r>
              <a:rPr lang="ja-JP" altLang="en-US" sz="2000"/>
              <a:t>酸素濃縮機を携帯ボンベ</a:t>
            </a:r>
            <a:endParaRPr lang="en-US" altLang="ja-JP" sz="2000" dirty="0"/>
          </a:p>
          <a:p>
            <a:pPr marL="514350" indent="-514350">
              <a:buFont typeface="+mj-lt"/>
              <a:buAutoNum type="arabicPeriod"/>
            </a:pPr>
            <a:r>
              <a:rPr lang="ja-JP" altLang="en-US" sz="2000"/>
              <a:t>発電機を買いに行く　延長コード</a:t>
            </a:r>
            <a:endParaRPr lang="en-US" altLang="ja-JP" sz="2000" dirty="0"/>
          </a:p>
          <a:p>
            <a:pPr marL="514350" indent="-514350">
              <a:buFont typeface="+mj-lt"/>
              <a:buAutoNum type="arabicPeriod"/>
            </a:pPr>
            <a:r>
              <a:rPr lang="ja-JP" altLang="en-US" sz="2000"/>
              <a:t>寒くても、服や布団がある</a:t>
            </a:r>
            <a:endParaRPr lang="en-US" altLang="ja-JP" sz="2000" dirty="0"/>
          </a:p>
          <a:p>
            <a:pPr marL="514350" indent="-514350">
              <a:buFont typeface="+mj-lt"/>
              <a:buAutoNum type="arabicPeriod"/>
            </a:pPr>
            <a:r>
              <a:rPr lang="ja-JP" altLang="en-US" sz="2000"/>
              <a:t>窓開けて換気</a:t>
            </a:r>
            <a:endParaRPr lang="en-US" altLang="ja-JP" sz="2000" dirty="0"/>
          </a:p>
          <a:p>
            <a:pPr marL="514350" indent="-514350">
              <a:buFont typeface="+mj-lt"/>
              <a:buAutoNum type="arabicPeriod"/>
            </a:pPr>
            <a:r>
              <a:rPr lang="ja-JP" altLang="en-US" sz="2000"/>
              <a:t>大災害の場合、要受援体制の情報構築</a:t>
            </a:r>
            <a:endParaRPr kumimoji="1" lang="ja-JP" altLang="en-US" sz="2000"/>
          </a:p>
        </p:txBody>
      </p:sp>
      <p:sp>
        <p:nvSpPr>
          <p:cNvPr id="6" name="テキスト ボックス 5">
            <a:extLst>
              <a:ext uri="{FF2B5EF4-FFF2-40B4-BE49-F238E27FC236}">
                <a16:creationId xmlns:a16="http://schemas.microsoft.com/office/drawing/2014/main" id="{CEF2897A-67D1-7B46-8AAD-A9094B9C4468}"/>
              </a:ext>
            </a:extLst>
          </p:cNvPr>
          <p:cNvSpPr txBox="1"/>
          <p:nvPr/>
        </p:nvSpPr>
        <p:spPr>
          <a:xfrm>
            <a:off x="3803757" y="2548441"/>
            <a:ext cx="2597044" cy="3785652"/>
          </a:xfrm>
          <a:prstGeom prst="rect">
            <a:avLst/>
          </a:prstGeom>
          <a:noFill/>
          <a:ln>
            <a:solidFill>
              <a:schemeClr val="accent4">
                <a:lumMod val="75000"/>
              </a:schemeClr>
            </a:solidFill>
          </a:ln>
        </p:spPr>
        <p:txBody>
          <a:bodyPr wrap="square" rtlCol="0">
            <a:spAutoFit/>
          </a:bodyPr>
          <a:lstStyle/>
          <a:p>
            <a:pPr marL="514350" indent="-514350">
              <a:buFont typeface="+mj-lt"/>
              <a:buAutoNum type="arabicPeriod"/>
            </a:pPr>
            <a:r>
              <a:rPr kumimoji="1" lang="ja-JP" altLang="en-US" sz="2000"/>
              <a:t>エアーマット</a:t>
            </a:r>
            <a:endParaRPr kumimoji="1" lang="en-US" altLang="ja-JP" sz="2000" dirty="0"/>
          </a:p>
          <a:p>
            <a:pPr marL="514350" indent="-514350">
              <a:buFont typeface="+mj-lt"/>
              <a:buAutoNum type="arabicPeriod"/>
            </a:pPr>
            <a:r>
              <a:rPr lang="ja-JP" altLang="en-US" sz="2000"/>
              <a:t>介護ベッド</a:t>
            </a:r>
            <a:endParaRPr lang="en-US" altLang="ja-JP" sz="2000" dirty="0"/>
          </a:p>
          <a:p>
            <a:pPr marL="514350" indent="-514350">
              <a:buFont typeface="+mj-lt"/>
              <a:buAutoNum type="arabicPeriod"/>
            </a:pPr>
            <a:r>
              <a:rPr kumimoji="1" lang="ja-JP" altLang="en-US" sz="2000"/>
              <a:t>テレビ・ラジオ</a:t>
            </a:r>
            <a:endParaRPr kumimoji="1" lang="en-US" altLang="ja-JP" sz="2000" dirty="0"/>
          </a:p>
          <a:p>
            <a:pPr marL="514350" indent="-514350">
              <a:buFont typeface="+mj-lt"/>
              <a:buAutoNum type="arabicPeriod"/>
            </a:pPr>
            <a:r>
              <a:rPr lang="en-US" altLang="ja-JP" sz="2000" dirty="0"/>
              <a:t>NTT</a:t>
            </a:r>
            <a:r>
              <a:rPr lang="ja-JP" altLang="en-US" sz="2000"/>
              <a:t>電話</a:t>
            </a:r>
            <a:endParaRPr lang="en-US" altLang="ja-JP" sz="2000" dirty="0"/>
          </a:p>
          <a:p>
            <a:pPr marL="514350" indent="-514350">
              <a:buFont typeface="+mj-lt"/>
              <a:buAutoNum type="arabicPeriod"/>
            </a:pPr>
            <a:r>
              <a:rPr kumimoji="1" lang="ja-JP" altLang="en-US" sz="2000"/>
              <a:t>フロアの移動ができない</a:t>
            </a:r>
            <a:endParaRPr kumimoji="1" lang="en-US" altLang="ja-JP" sz="2000" dirty="0"/>
          </a:p>
          <a:p>
            <a:pPr marL="514350" indent="-514350">
              <a:buFont typeface="+mj-lt"/>
              <a:buAutoNum type="arabicPeriod"/>
            </a:pPr>
            <a:r>
              <a:rPr lang="ja-JP" altLang="en-US" sz="2000"/>
              <a:t>居室に戻れない</a:t>
            </a:r>
            <a:endParaRPr lang="en-US" altLang="ja-JP" sz="2000" dirty="0"/>
          </a:p>
          <a:p>
            <a:pPr marL="514350" indent="-514350">
              <a:buFont typeface="+mj-lt"/>
              <a:buAutoNum type="arabicPeriod"/>
            </a:pPr>
            <a:r>
              <a:rPr kumimoji="1" lang="ja-JP" altLang="en-US" sz="2000"/>
              <a:t>お湯ができない</a:t>
            </a:r>
            <a:endParaRPr kumimoji="1" lang="en-US" altLang="ja-JP" sz="2000" dirty="0"/>
          </a:p>
          <a:p>
            <a:pPr marL="514350" indent="-514350">
              <a:buFont typeface="+mj-lt"/>
              <a:buAutoNum type="arabicPeriod"/>
            </a:pPr>
            <a:r>
              <a:rPr lang="ja-JP" altLang="en-US" sz="2000"/>
              <a:t>館内監視カメラ停止</a:t>
            </a:r>
            <a:endParaRPr lang="en-US" altLang="ja-JP" sz="2000" dirty="0"/>
          </a:p>
          <a:p>
            <a:pPr marL="514350" indent="-514350">
              <a:buFont typeface="+mj-lt"/>
              <a:buAutoNum type="arabicPeriod"/>
            </a:pPr>
            <a:r>
              <a:rPr kumimoji="1" lang="ja-JP" altLang="en-US" sz="2000"/>
              <a:t>水が出ない</a:t>
            </a:r>
            <a:endParaRPr kumimoji="1" lang="en-US" altLang="ja-JP" sz="2000" dirty="0"/>
          </a:p>
          <a:p>
            <a:pPr marL="514350" indent="-514350">
              <a:buFont typeface="+mj-lt"/>
              <a:buAutoNum type="arabicPeriod"/>
            </a:pPr>
            <a:endParaRPr kumimoji="1" lang="en-US" altLang="ja-JP" sz="2000" dirty="0"/>
          </a:p>
        </p:txBody>
      </p:sp>
      <p:sp>
        <p:nvSpPr>
          <p:cNvPr id="7" name="スライド番号プレースホルダー 6">
            <a:extLst>
              <a:ext uri="{FF2B5EF4-FFF2-40B4-BE49-F238E27FC236}">
                <a16:creationId xmlns:a16="http://schemas.microsoft.com/office/drawing/2014/main" id="{14513BC2-72CD-194A-80A2-5586F91A2DA3}"/>
              </a:ext>
            </a:extLst>
          </p:cNvPr>
          <p:cNvSpPr>
            <a:spLocks noGrp="1"/>
          </p:cNvSpPr>
          <p:nvPr>
            <p:ph type="sldNum" sz="quarter" idx="12"/>
          </p:nvPr>
        </p:nvSpPr>
        <p:spPr/>
        <p:txBody>
          <a:bodyPr/>
          <a:lstStyle/>
          <a:p>
            <a:fld id="{3DC82251-0E89-0045-A243-E26D74769001}" type="slidenum">
              <a:rPr kumimoji="1" lang="ja-JP" altLang="en-US" smtClean="0"/>
              <a:t>55</a:t>
            </a:fld>
            <a:endParaRPr kumimoji="1" lang="ja-JP" altLang="en-US"/>
          </a:p>
        </p:txBody>
      </p:sp>
    </p:spTree>
    <p:extLst>
      <p:ext uri="{BB962C8B-B14F-4D97-AF65-F5344CB8AC3E}">
        <p14:creationId xmlns:p14="http://schemas.microsoft.com/office/powerpoint/2010/main" val="1780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4AAFB-1D9B-914C-B7BD-EF6A6342109B}"/>
              </a:ext>
            </a:extLst>
          </p:cNvPr>
          <p:cNvSpPr>
            <a:spLocks noGrp="1"/>
          </p:cNvSpPr>
          <p:nvPr>
            <p:ph type="ctrTitle"/>
          </p:nvPr>
        </p:nvSpPr>
        <p:spPr>
          <a:xfrm>
            <a:off x="500742" y="1415142"/>
            <a:ext cx="11016343" cy="4010705"/>
          </a:xfrm>
          <a:ln>
            <a:solidFill>
              <a:schemeClr val="accent1"/>
            </a:solidFill>
          </a:ln>
        </p:spPr>
        <p:txBody>
          <a:bodyPr anchor="ctr">
            <a:normAutofit fontScale="90000"/>
          </a:bodyPr>
          <a:lstStyle/>
          <a:p>
            <a:pPr algn="l"/>
            <a:r>
              <a:rPr kumimoji="1" lang="ja-JP" altLang="en-US" sz="4400"/>
              <a:t>１　減らすサービスの順番を決めておく</a:t>
            </a:r>
            <a:br>
              <a:rPr kumimoji="1" lang="en-US" altLang="ja-JP" sz="4400" dirty="0"/>
            </a:br>
            <a:r>
              <a:rPr kumimoji="1" lang="ja-JP" altLang="en-US" sz="4400"/>
              <a:t>２　最後まで行うサービスを決めておく</a:t>
            </a:r>
            <a:br>
              <a:rPr kumimoji="1" lang="en-US" altLang="ja-JP" sz="4400" dirty="0"/>
            </a:br>
            <a:r>
              <a:rPr kumimoji="1" lang="ja-JP" altLang="en-US" sz="4400"/>
              <a:t>３　２を続けるために何が必要か考えて</a:t>
            </a:r>
            <a:br>
              <a:rPr kumimoji="1" lang="en-US" altLang="ja-JP" sz="4400" dirty="0"/>
            </a:br>
            <a:r>
              <a:rPr kumimoji="1" lang="ja-JP" altLang="en-US" sz="4400"/>
              <a:t>　　事前に準備しておく</a:t>
            </a:r>
            <a:br>
              <a:rPr kumimoji="1" lang="en-US" altLang="ja-JP" sz="4400" dirty="0"/>
            </a:br>
            <a:r>
              <a:rPr kumimoji="1" lang="ja-JP" altLang="en-US" sz="4400"/>
              <a:t>４　災害で追加される業務を考える</a:t>
            </a:r>
            <a:br>
              <a:rPr kumimoji="1" lang="en-US" altLang="ja-JP" sz="4400" dirty="0"/>
            </a:br>
            <a:r>
              <a:rPr kumimoji="1" lang="ja-JP" altLang="en-US" sz="4400"/>
              <a:t>５　資料で勉強する（支援物資の受入・配布）</a:t>
            </a:r>
          </a:p>
        </p:txBody>
      </p:sp>
      <p:sp>
        <p:nvSpPr>
          <p:cNvPr id="4" name="スライド番号プレースホルダー 3">
            <a:extLst>
              <a:ext uri="{FF2B5EF4-FFF2-40B4-BE49-F238E27FC236}">
                <a16:creationId xmlns:a16="http://schemas.microsoft.com/office/drawing/2014/main" id="{7BB3D65A-81BC-5546-B7E3-B7E5A7D353FF}"/>
              </a:ext>
            </a:extLst>
          </p:cNvPr>
          <p:cNvSpPr>
            <a:spLocks noGrp="1"/>
          </p:cNvSpPr>
          <p:nvPr>
            <p:ph type="sldNum" sz="quarter" idx="12"/>
          </p:nvPr>
        </p:nvSpPr>
        <p:spPr/>
        <p:txBody>
          <a:bodyPr/>
          <a:lstStyle/>
          <a:p>
            <a:fld id="{3DC82251-0E89-0045-A243-E26D74769001}" type="slidenum">
              <a:rPr kumimoji="1" lang="ja-JP" altLang="en-US" smtClean="0"/>
              <a:t>56</a:t>
            </a:fld>
            <a:endParaRPr kumimoji="1" lang="ja-JP" altLang="en-US"/>
          </a:p>
        </p:txBody>
      </p:sp>
      <p:sp>
        <p:nvSpPr>
          <p:cNvPr id="3" name="テキスト ボックス 2">
            <a:extLst>
              <a:ext uri="{FF2B5EF4-FFF2-40B4-BE49-F238E27FC236}">
                <a16:creationId xmlns:a16="http://schemas.microsoft.com/office/drawing/2014/main" id="{9021C054-595E-C04C-870F-0FD4DD749AC0}"/>
              </a:ext>
            </a:extLst>
          </p:cNvPr>
          <p:cNvSpPr txBox="1"/>
          <p:nvPr/>
        </p:nvSpPr>
        <p:spPr>
          <a:xfrm>
            <a:off x="2582334" y="484639"/>
            <a:ext cx="6853158" cy="707886"/>
          </a:xfrm>
          <a:prstGeom prst="rect">
            <a:avLst/>
          </a:prstGeom>
          <a:solidFill>
            <a:schemeClr val="accent2">
              <a:lumMod val="20000"/>
              <a:lumOff val="80000"/>
            </a:schemeClr>
          </a:solidFill>
        </p:spPr>
        <p:txBody>
          <a:bodyPr wrap="none" rtlCol="0">
            <a:spAutoFit/>
          </a:bodyPr>
          <a:lstStyle/>
          <a:p>
            <a:r>
              <a:rPr lang="ja-JP" altLang="en-US" sz="4000"/>
              <a:t>事前に確認して準備しておく</a:t>
            </a:r>
            <a:endParaRPr kumimoji="1" lang="ja-JP" altLang="en-US" sz="4000"/>
          </a:p>
        </p:txBody>
      </p:sp>
    </p:spTree>
    <p:extLst>
      <p:ext uri="{BB962C8B-B14F-4D97-AF65-F5344CB8AC3E}">
        <p14:creationId xmlns:p14="http://schemas.microsoft.com/office/powerpoint/2010/main" val="35786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4">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a:solidFill>
                  <a:srgbClr val="FF0000"/>
                </a:solidFill>
              </a:rPr>
              <a:t>宿題　</a:t>
            </a:r>
            <a:r>
              <a:rPr lang="ja-JP" altLang="en-US" sz="3600"/>
              <a:t>感染症対策（コロナウィルス対策）</a:t>
            </a:r>
            <a:endParaRPr lang="en-US" altLang="ja-JP" sz="3600" dirty="0"/>
          </a:p>
          <a:p>
            <a:pPr algn="ctr"/>
            <a:r>
              <a:rPr lang="ja-JP" altLang="en-US" sz="3600"/>
              <a:t>できてる度合いを〇</a:t>
            </a:r>
            <a:r>
              <a:rPr lang="en-US" altLang="ja-JP" sz="3600" dirty="0"/>
              <a:t>X</a:t>
            </a:r>
            <a:r>
              <a:rPr lang="ja-JP" altLang="en-US" sz="3600"/>
              <a:t>△で表記</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998921"/>
            <a:ext cx="5975498" cy="3970318"/>
          </a:xfrm>
          <a:prstGeom prst="rect">
            <a:avLst/>
          </a:prstGeom>
          <a:solidFill>
            <a:schemeClr val="accent4">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2800"/>
              <a:t>□手洗い・うがい・マスク</a:t>
            </a:r>
            <a:endParaRPr lang="en-US" altLang="ja-JP" sz="2800" dirty="0"/>
          </a:p>
          <a:p>
            <a:pPr marL="514350" indent="-514350">
              <a:buFont typeface="+mj-lt"/>
              <a:buAutoNum type="arabicPeriod"/>
            </a:pPr>
            <a:r>
              <a:rPr lang="ja-JP" altLang="en-US" sz="2800"/>
              <a:t>□入退室時</a:t>
            </a:r>
            <a:r>
              <a:rPr kumimoji="1" lang="ja-JP" altLang="en-US" sz="2800"/>
              <a:t>の除菌</a:t>
            </a:r>
            <a:endParaRPr kumimoji="1" lang="en-US" altLang="ja-JP" sz="2800" dirty="0"/>
          </a:p>
          <a:p>
            <a:pPr marL="514350" indent="-514350">
              <a:buFont typeface="+mj-lt"/>
              <a:buAutoNum type="arabicPeriod"/>
            </a:pPr>
            <a:r>
              <a:rPr lang="ja-JP" altLang="en-US" sz="2800"/>
              <a:t>□入退室の制限</a:t>
            </a:r>
            <a:endParaRPr lang="en-US" altLang="ja-JP" sz="2800" dirty="0"/>
          </a:p>
          <a:p>
            <a:pPr marL="514350" indent="-514350">
              <a:buFont typeface="+mj-lt"/>
              <a:buAutoNum type="arabicPeriod"/>
            </a:pPr>
            <a:r>
              <a:rPr lang="ja-JP" altLang="en-US" sz="2800"/>
              <a:t>□入退室名簿の記帳＆検温</a:t>
            </a:r>
            <a:endParaRPr lang="en-US" altLang="ja-JP" sz="2800" dirty="0"/>
          </a:p>
          <a:p>
            <a:pPr marL="514350" indent="-514350">
              <a:buFont typeface="+mj-lt"/>
              <a:buAutoNum type="arabicPeriod"/>
            </a:pPr>
            <a:r>
              <a:rPr lang="ja-JP" altLang="en-US" sz="2800"/>
              <a:t>□スタッフ出勤時検温</a:t>
            </a:r>
            <a:endParaRPr lang="en-US" altLang="ja-JP" sz="2800" dirty="0"/>
          </a:p>
          <a:p>
            <a:pPr marL="514350" indent="-514350">
              <a:buFont typeface="+mj-lt"/>
              <a:buAutoNum type="arabicPeriod"/>
            </a:pPr>
            <a:r>
              <a:rPr lang="ja-JP" altLang="en-US" sz="2800"/>
              <a:t>□利用者の定期検温</a:t>
            </a:r>
            <a:endParaRPr lang="en-US" altLang="ja-JP" sz="2800" dirty="0"/>
          </a:p>
          <a:p>
            <a:pPr marL="514350" indent="-514350">
              <a:buFont typeface="+mj-lt"/>
              <a:buAutoNum type="arabicPeriod"/>
            </a:pPr>
            <a:r>
              <a:rPr lang="ja-JP" altLang="en-US" sz="2800"/>
              <a:t>□給食調理作業者の検温</a:t>
            </a:r>
            <a:endParaRPr lang="en-US" altLang="ja-JP" sz="2800" dirty="0"/>
          </a:p>
          <a:p>
            <a:pPr marL="514350" indent="-514350">
              <a:buFont typeface="+mj-lt"/>
              <a:buAutoNum type="arabicPeriod"/>
            </a:pPr>
            <a:r>
              <a:rPr lang="ja-JP" altLang="en-US" sz="2800"/>
              <a:t>□宅配や納品業者への対策</a:t>
            </a:r>
            <a:endParaRPr lang="en-US" altLang="ja-JP" sz="2800" dirty="0"/>
          </a:p>
          <a:p>
            <a:pPr marL="514350" indent="-514350">
              <a:buFont typeface="+mj-lt"/>
              <a:buAutoNum type="arabicPeriod"/>
            </a:pPr>
            <a:r>
              <a:rPr lang="ja-JP" altLang="en-US" sz="2800"/>
              <a:t>□異常時の連絡行動手順書</a:t>
            </a:r>
            <a:endParaRPr kumimoji="1" lang="ja-JP" altLang="en-US" sz="2800"/>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400800" y="1998921"/>
            <a:ext cx="5571460" cy="3970318"/>
          </a:xfrm>
          <a:prstGeom prst="rect">
            <a:avLst/>
          </a:prstGeom>
          <a:solidFill>
            <a:schemeClr val="accent4">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2800"/>
              <a:t>□事業所内スタッフ連絡網</a:t>
            </a:r>
            <a:endParaRPr lang="en-US" altLang="ja-JP" sz="2800" dirty="0"/>
          </a:p>
          <a:p>
            <a:pPr marL="514350" indent="-514350">
              <a:buFont typeface="+mj-lt"/>
              <a:buAutoNum type="arabicPeriod"/>
            </a:pPr>
            <a:r>
              <a:rPr lang="ja-JP" altLang="en-US" sz="2800"/>
              <a:t>□利用者家族への連絡網</a:t>
            </a:r>
            <a:endParaRPr lang="en-US" altLang="ja-JP" sz="2800" dirty="0"/>
          </a:p>
          <a:p>
            <a:pPr marL="514350" indent="-514350">
              <a:buFont typeface="+mj-lt"/>
              <a:buAutoNum type="arabicPeriod"/>
            </a:pPr>
            <a:r>
              <a:rPr lang="ja-JP" altLang="en-US" sz="2800"/>
              <a:t>□本部・他事業所連絡網</a:t>
            </a:r>
            <a:endParaRPr lang="en-US" altLang="ja-JP" sz="2800" dirty="0"/>
          </a:p>
          <a:p>
            <a:pPr marL="514350" indent="-514350">
              <a:buFont typeface="+mj-lt"/>
              <a:buAutoNum type="arabicPeriod"/>
            </a:pPr>
            <a:r>
              <a:rPr lang="ja-JP" altLang="en-US" sz="2800"/>
              <a:t>□緊急時公的連絡先リスト</a:t>
            </a:r>
            <a:endParaRPr lang="en-US" altLang="ja-JP" sz="2800" dirty="0"/>
          </a:p>
          <a:p>
            <a:pPr marL="514350" indent="-514350">
              <a:buFont typeface="+mj-lt"/>
              <a:buAutoNum type="arabicPeriod"/>
            </a:pPr>
            <a:r>
              <a:rPr lang="ja-JP" altLang="en-US" sz="2800"/>
              <a:t>□感染者</a:t>
            </a:r>
            <a:r>
              <a:rPr lang="en-US" altLang="ja-JP" sz="2800" dirty="0"/>
              <a:t>/</a:t>
            </a:r>
            <a:r>
              <a:rPr lang="ja-JP" altLang="en-US" sz="2800"/>
              <a:t>濃厚接触者リスト</a:t>
            </a:r>
            <a:endParaRPr lang="en-US" altLang="ja-JP" sz="2800" dirty="0"/>
          </a:p>
          <a:p>
            <a:pPr marL="514350" indent="-514350">
              <a:buFont typeface="+mj-lt"/>
              <a:buAutoNum type="arabicPeriod"/>
            </a:pPr>
            <a:r>
              <a:rPr lang="ja-JP" altLang="en-US" sz="2800"/>
              <a:t>□感染者発生時の手順書</a:t>
            </a:r>
            <a:endParaRPr lang="en-US" altLang="ja-JP" sz="2800" dirty="0"/>
          </a:p>
          <a:p>
            <a:pPr marL="514350" indent="-514350">
              <a:buFont typeface="+mj-lt"/>
              <a:buAutoNum type="arabicPeriod"/>
            </a:pPr>
            <a:r>
              <a:rPr lang="ja-JP" altLang="en-US" sz="2800"/>
              <a:t>□隔離室</a:t>
            </a:r>
            <a:r>
              <a:rPr lang="en-US" altLang="ja-JP" sz="2800" dirty="0"/>
              <a:t>(</a:t>
            </a:r>
            <a:r>
              <a:rPr lang="ja-JP" altLang="en-US" sz="2800"/>
              <a:t>換気扇つき</a:t>
            </a:r>
            <a:r>
              <a:rPr lang="en-US" altLang="ja-JP" sz="2800" dirty="0"/>
              <a:t>)</a:t>
            </a:r>
          </a:p>
          <a:p>
            <a:pPr marL="514350" indent="-514350">
              <a:buFont typeface="+mj-lt"/>
              <a:buAutoNum type="arabicPeriod"/>
            </a:pPr>
            <a:r>
              <a:rPr lang="ja-JP" altLang="en-US" sz="2800"/>
              <a:t>□感染対策の備蓄品リスト</a:t>
            </a:r>
            <a:endParaRPr lang="en-US" altLang="ja-JP" sz="2800" dirty="0"/>
          </a:p>
          <a:p>
            <a:pPr marL="514350" indent="-514350">
              <a:buFont typeface="+mj-lt"/>
              <a:buAutoNum type="arabicPeriod"/>
            </a:pPr>
            <a:r>
              <a:rPr lang="ja-JP" altLang="en-US" sz="2800"/>
              <a:t>□感染時殺菌洗浄の手順書</a:t>
            </a:r>
            <a:endParaRPr lang="en-US" altLang="ja-JP" sz="2800" dirty="0"/>
          </a:p>
        </p:txBody>
      </p:sp>
      <p:sp>
        <p:nvSpPr>
          <p:cNvPr id="5" name="スライド番号プレースホルダー 4">
            <a:extLst>
              <a:ext uri="{FF2B5EF4-FFF2-40B4-BE49-F238E27FC236}">
                <a16:creationId xmlns:a16="http://schemas.microsoft.com/office/drawing/2014/main" id="{6F054B43-105B-7A4E-9FAE-D0E266855319}"/>
              </a:ext>
            </a:extLst>
          </p:cNvPr>
          <p:cNvSpPr>
            <a:spLocks noGrp="1"/>
          </p:cNvSpPr>
          <p:nvPr>
            <p:ph type="sldNum" sz="quarter" idx="12"/>
          </p:nvPr>
        </p:nvSpPr>
        <p:spPr/>
        <p:txBody>
          <a:bodyPr/>
          <a:lstStyle/>
          <a:p>
            <a:fld id="{3DC82251-0E89-0045-A243-E26D74769001}" type="slidenum">
              <a:rPr kumimoji="1" lang="ja-JP" altLang="en-US" smtClean="0"/>
              <a:t>57</a:t>
            </a:fld>
            <a:endParaRPr kumimoji="1" lang="ja-JP" altLang="en-US"/>
          </a:p>
        </p:txBody>
      </p:sp>
    </p:spTree>
    <p:extLst>
      <p:ext uri="{BB962C8B-B14F-4D97-AF65-F5344CB8AC3E}">
        <p14:creationId xmlns:p14="http://schemas.microsoft.com/office/powerpoint/2010/main" val="108057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91386" y="386391"/>
            <a:ext cx="11780874" cy="1325563"/>
          </a:xfrm>
          <a:prstGeom prst="rect">
            <a:avLst/>
          </a:prstGeom>
          <a:solidFill>
            <a:schemeClr val="accent6">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a:solidFill>
                  <a:srgbClr val="FF0000"/>
                </a:solidFill>
              </a:rPr>
              <a:t>宿題　</a:t>
            </a:r>
            <a:r>
              <a:rPr lang="ja-JP" altLang="en-US" sz="3200"/>
              <a:t>感染対策の備蓄品の例（あなたの拠点の最小量表示）</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91386" y="1998921"/>
            <a:ext cx="5764571" cy="3477875"/>
          </a:xfrm>
          <a:prstGeom prst="rect">
            <a:avLst/>
          </a:prstGeom>
          <a:solidFill>
            <a:schemeClr val="accent6">
              <a:lumMod val="20000"/>
              <a:lumOff val="80000"/>
            </a:schemeClr>
          </a:solidFill>
          <a:ln>
            <a:solidFill>
              <a:schemeClr val="accent1"/>
            </a:solidFill>
          </a:ln>
        </p:spPr>
        <p:txBody>
          <a:bodyPr wrap="square" rtlCol="0">
            <a:spAutoFit/>
          </a:bodyPr>
          <a:lstStyle/>
          <a:p>
            <a:pPr marL="514350" indent="-514350">
              <a:buFont typeface="+mj-lt"/>
              <a:buAutoNum type="arabicPeriod"/>
            </a:pPr>
            <a:r>
              <a:rPr lang="ja-JP" altLang="en-US" sz="2400">
                <a:latin typeface="+mj-lt"/>
              </a:rPr>
              <a:t>不織布製サージカルマスク　　枚</a:t>
            </a:r>
            <a:r>
              <a:rPr lang="ja-JP" altLang="en-US" sz="2400" u="sng">
                <a:latin typeface="+mj-lt"/>
              </a:rPr>
              <a:t>　　</a:t>
            </a:r>
            <a:endParaRPr lang="en-US" altLang="ja-JP" sz="2400" u="sng" dirty="0">
              <a:latin typeface="+mj-lt"/>
            </a:endParaRPr>
          </a:p>
          <a:p>
            <a:pPr marL="514350" indent="-514350">
              <a:buFont typeface="+mj-lt"/>
              <a:buAutoNum type="arabicPeriod"/>
            </a:pPr>
            <a:r>
              <a:rPr lang="en-US" altLang="ja-JP" sz="2400" dirty="0">
                <a:latin typeface="+mj-lt"/>
              </a:rPr>
              <a:t>N95</a:t>
            </a:r>
            <a:r>
              <a:rPr lang="ja-JP" altLang="en-US" sz="2400">
                <a:latin typeface="+mj-lt"/>
              </a:rPr>
              <a:t>高機能マスク　　枚</a:t>
            </a:r>
          </a:p>
          <a:p>
            <a:pPr marL="514350" indent="-514350">
              <a:buFont typeface="+mj-lt"/>
              <a:buAutoNum type="arabicPeriod"/>
            </a:pPr>
            <a:r>
              <a:rPr lang="ja-JP" altLang="en-US" sz="2400">
                <a:latin typeface="+mj-lt"/>
              </a:rPr>
              <a:t>体温計（非接触型体温計）　台</a:t>
            </a:r>
          </a:p>
          <a:p>
            <a:pPr marL="514350" indent="-514350">
              <a:buFont typeface="+mj-lt"/>
              <a:buAutoNum type="arabicPeriod"/>
            </a:pPr>
            <a:r>
              <a:rPr lang="ja-JP" altLang="en-US" sz="2400">
                <a:latin typeface="+mj-lt"/>
              </a:rPr>
              <a:t>ゴム手袋（使い捨て）　枚</a:t>
            </a:r>
            <a:endParaRPr lang="en-US" altLang="ja-JP" sz="2400" dirty="0">
              <a:latin typeface="+mj-lt"/>
            </a:endParaRPr>
          </a:p>
          <a:p>
            <a:pPr marL="514350" indent="-514350">
              <a:buFont typeface="+mj-lt"/>
              <a:buAutoNum type="arabicPeriod"/>
            </a:pPr>
            <a:r>
              <a:rPr lang="ja-JP" altLang="en-US" sz="2400">
                <a:latin typeface="+mj-lt"/>
              </a:rPr>
              <a:t>使い捨てシューズカバー　　枚</a:t>
            </a:r>
          </a:p>
          <a:p>
            <a:pPr marL="514350" indent="-514350">
              <a:buFont typeface="+mj-lt"/>
              <a:buAutoNum type="arabicPeriod"/>
            </a:pPr>
            <a:r>
              <a:rPr lang="ja-JP" altLang="en-US" sz="2400">
                <a:latin typeface="+mj-lt"/>
              </a:rPr>
              <a:t>フェイスシールド　　枚</a:t>
            </a:r>
          </a:p>
          <a:p>
            <a:pPr marL="514350" indent="-514350">
              <a:buFont typeface="+mj-lt"/>
              <a:buAutoNum type="arabicPeriod"/>
            </a:pPr>
            <a:r>
              <a:rPr lang="ja-JP" altLang="en-US" sz="2400">
                <a:latin typeface="+mj-lt"/>
              </a:rPr>
              <a:t>ゴーグル　　個</a:t>
            </a:r>
          </a:p>
          <a:p>
            <a:pPr marL="514350" indent="-514350">
              <a:buFont typeface="+mj-lt"/>
              <a:buAutoNum type="arabicPeriod"/>
            </a:pPr>
            <a:r>
              <a:rPr lang="ja-JP" altLang="en-US" sz="2400">
                <a:latin typeface="+mj-lt"/>
              </a:rPr>
              <a:t>使い捨て袖付きエプロン　　枚</a:t>
            </a:r>
          </a:p>
          <a:p>
            <a:pPr marL="514350" indent="-514350">
              <a:buFont typeface="+mj-lt"/>
              <a:buAutoNum type="arabicPeriod"/>
            </a:pPr>
            <a:r>
              <a:rPr lang="ja-JP" altLang="en-US" sz="2400">
                <a:latin typeface="+mj-lt"/>
              </a:rPr>
              <a:t>ガウン</a:t>
            </a:r>
            <a:r>
              <a:rPr lang="en-US" altLang="ja-JP" sz="2400" dirty="0">
                <a:latin typeface="+mj-lt"/>
              </a:rPr>
              <a:t>/</a:t>
            </a:r>
            <a:r>
              <a:rPr lang="ja-JP" altLang="en-US" sz="2400">
                <a:latin typeface="+mj-lt"/>
              </a:rPr>
              <a:t>キャップ（防護服）　　枚</a:t>
            </a:r>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6128952" y="2023635"/>
            <a:ext cx="5892736" cy="3416320"/>
          </a:xfrm>
          <a:prstGeom prst="rect">
            <a:avLst/>
          </a:prstGeom>
          <a:solidFill>
            <a:schemeClr val="accent6">
              <a:lumMod val="20000"/>
              <a:lumOff val="80000"/>
            </a:schemeClr>
          </a:solidFill>
          <a:ln>
            <a:solidFill>
              <a:schemeClr val="accent1"/>
            </a:solidFill>
          </a:ln>
        </p:spPr>
        <p:txBody>
          <a:bodyPr wrap="square" rtlCol="0">
            <a:spAutoFit/>
          </a:bodyPr>
          <a:lstStyle>
            <a:defPPr>
              <a:defRPr lang="ja-JP"/>
            </a:defPPr>
            <a:lvl1pPr marL="514350" indent="-514350">
              <a:buFont typeface="+mj-lt"/>
              <a:buAutoNum type="arabicPeriod"/>
              <a:defRPr sz="2400"/>
            </a:lvl1pPr>
          </a:lstStyle>
          <a:p>
            <a:r>
              <a:rPr lang="ja-JP" altLang="en-US">
                <a:latin typeface="+mj-lt"/>
              </a:rPr>
              <a:t>次亜塩素酸ナトリウム液　</a:t>
            </a:r>
            <a:r>
              <a:rPr lang="en-US" altLang="ja-JP" dirty="0">
                <a:latin typeface="+mj-lt"/>
              </a:rPr>
              <a:t>ml</a:t>
            </a:r>
            <a:r>
              <a:rPr lang="ja-JP" altLang="en-US">
                <a:latin typeface="+mj-lt"/>
              </a:rPr>
              <a:t>を　本</a:t>
            </a:r>
          </a:p>
          <a:p>
            <a:r>
              <a:rPr lang="ja-JP" altLang="en-US">
                <a:latin typeface="+mj-lt"/>
              </a:rPr>
              <a:t>消毒用アルコール</a:t>
            </a:r>
            <a:r>
              <a:rPr lang="en-US" altLang="ja-JP" dirty="0">
                <a:latin typeface="+mj-lt"/>
              </a:rPr>
              <a:t> ml</a:t>
            </a:r>
            <a:r>
              <a:rPr lang="ja-JP" altLang="en-US">
                <a:latin typeface="+mj-lt"/>
              </a:rPr>
              <a:t>　を　本</a:t>
            </a:r>
          </a:p>
          <a:p>
            <a:r>
              <a:rPr lang="ja-JP" altLang="en-US">
                <a:latin typeface="+mj-lt"/>
              </a:rPr>
              <a:t>ガーゼ・コットン　　枚</a:t>
            </a:r>
          </a:p>
          <a:p>
            <a:r>
              <a:rPr lang="ja-JP" altLang="en-US">
                <a:latin typeface="+mj-lt"/>
              </a:rPr>
              <a:t>トイレットペーパー　　枚を　箱</a:t>
            </a:r>
          </a:p>
          <a:p>
            <a:r>
              <a:rPr lang="ja-JP" altLang="en-US">
                <a:latin typeface="+mj-lt"/>
              </a:rPr>
              <a:t>ペーパータオル　　　枚を　　箱</a:t>
            </a:r>
          </a:p>
          <a:p>
            <a:r>
              <a:rPr lang="ja-JP" altLang="en-US">
                <a:latin typeface="+mj-lt"/>
              </a:rPr>
              <a:t>保湿ティッシュペーパー　枚を　箱</a:t>
            </a:r>
          </a:p>
          <a:p>
            <a:r>
              <a:rPr lang="ja-JP" altLang="en-US">
                <a:latin typeface="+mj-lt"/>
              </a:rPr>
              <a:t>ウェットティッシュー　枚を　箱</a:t>
            </a:r>
          </a:p>
          <a:p>
            <a:r>
              <a:rPr lang="ja-JP" altLang="en-US">
                <a:latin typeface="+mj-lt"/>
              </a:rPr>
              <a:t>おむつ大きさ別に　枚を　　袋</a:t>
            </a:r>
            <a:endParaRPr lang="en-US" altLang="ja-JP" dirty="0">
              <a:latin typeface="+mj-lt"/>
            </a:endParaRPr>
          </a:p>
          <a:p>
            <a:r>
              <a:rPr lang="ja-JP" altLang="en-US">
                <a:latin typeface="+mj-lt"/>
              </a:rPr>
              <a:t>色付きビニール袋　　枚を　　袋</a:t>
            </a:r>
          </a:p>
        </p:txBody>
      </p:sp>
      <p:sp>
        <p:nvSpPr>
          <p:cNvPr id="5" name="スライド番号プレースホルダー 4">
            <a:extLst>
              <a:ext uri="{FF2B5EF4-FFF2-40B4-BE49-F238E27FC236}">
                <a16:creationId xmlns:a16="http://schemas.microsoft.com/office/drawing/2014/main" id="{B2885A21-9B11-3B4C-A786-8AE366F6A613}"/>
              </a:ext>
            </a:extLst>
          </p:cNvPr>
          <p:cNvSpPr>
            <a:spLocks noGrp="1"/>
          </p:cNvSpPr>
          <p:nvPr>
            <p:ph type="sldNum" sz="quarter" idx="12"/>
          </p:nvPr>
        </p:nvSpPr>
        <p:spPr/>
        <p:txBody>
          <a:bodyPr/>
          <a:lstStyle/>
          <a:p>
            <a:fld id="{3DC82251-0E89-0045-A243-E26D74769001}" type="slidenum">
              <a:rPr kumimoji="1" lang="ja-JP" altLang="en-US" smtClean="0"/>
              <a:t>58</a:t>
            </a:fld>
            <a:endParaRPr kumimoji="1" lang="ja-JP" altLang="en-US"/>
          </a:p>
        </p:txBody>
      </p:sp>
    </p:spTree>
    <p:extLst>
      <p:ext uri="{BB962C8B-B14F-4D97-AF65-F5344CB8AC3E}">
        <p14:creationId xmlns:p14="http://schemas.microsoft.com/office/powerpoint/2010/main" val="515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6926D-89F2-EC4A-973A-171B4073E400}"/>
              </a:ext>
            </a:extLst>
          </p:cNvPr>
          <p:cNvSpPr>
            <a:spLocks noGrp="1"/>
          </p:cNvSpPr>
          <p:nvPr>
            <p:ph type="title"/>
          </p:nvPr>
        </p:nvSpPr>
        <p:spPr>
          <a:xfrm>
            <a:off x="511628" y="2585811"/>
            <a:ext cx="10515600" cy="1325563"/>
          </a:xfrm>
        </p:spPr>
        <p:txBody>
          <a:bodyPr vert="horz" lIns="91440" tIns="45720" rIns="91440" bIns="45720" rtlCol="0" anchor="ctr">
            <a:normAutofit/>
          </a:bodyPr>
          <a:lstStyle/>
          <a:p>
            <a:pPr algn="ctr"/>
            <a:r>
              <a:rPr lang="ja-JP" altLang="en-US" sz="5400">
                <a:latin typeface="Hiragino Kaku Gothic Std W8" panose="020B0800000000000000" pitchFamily="34" charset="-128"/>
                <a:ea typeface="Hiragino Kaku Gothic Std W8" panose="020B0800000000000000" pitchFamily="34" charset="-128"/>
              </a:rPr>
              <a:t>事業継続戦略</a:t>
            </a:r>
          </a:p>
        </p:txBody>
      </p:sp>
      <p:sp>
        <p:nvSpPr>
          <p:cNvPr id="3" name="スライド番号プレースホルダー 2">
            <a:extLst>
              <a:ext uri="{FF2B5EF4-FFF2-40B4-BE49-F238E27FC236}">
                <a16:creationId xmlns:a16="http://schemas.microsoft.com/office/drawing/2014/main" id="{10037682-777D-DC40-B327-6515A5663E36}"/>
              </a:ext>
            </a:extLst>
          </p:cNvPr>
          <p:cNvSpPr>
            <a:spLocks noGrp="1"/>
          </p:cNvSpPr>
          <p:nvPr>
            <p:ph type="sldNum" sz="quarter" idx="12"/>
          </p:nvPr>
        </p:nvSpPr>
        <p:spPr/>
        <p:txBody>
          <a:bodyPr/>
          <a:lstStyle/>
          <a:p>
            <a:fld id="{3DC82251-0E89-0045-A243-E26D74769001}" type="slidenum">
              <a:rPr kumimoji="1" lang="ja-JP" altLang="en-US" smtClean="0"/>
              <a:t>59</a:t>
            </a:fld>
            <a:endParaRPr kumimoji="1" lang="ja-JP" altLang="en-US"/>
          </a:p>
        </p:txBody>
      </p:sp>
    </p:spTree>
    <p:extLst>
      <p:ext uri="{BB962C8B-B14F-4D97-AF65-F5344CB8AC3E}">
        <p14:creationId xmlns:p14="http://schemas.microsoft.com/office/powerpoint/2010/main" val="913968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8186A70-957A-7C4F-B75D-E25B90CFD2EB}"/>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5085060D-D2B7-6142-B97F-DC457A994E44}" type="slidenum">
              <a:rPr lang="ja-JP" altLang="en-US" sz="1200">
                <a:solidFill>
                  <a:srgbClr val="898989"/>
                </a:solidFill>
              </a:rPr>
              <a:pPr/>
              <a:t>6</a:t>
            </a:fld>
            <a:endParaRPr lang="ja-JP" altLang="en-US" sz="1200">
              <a:solidFill>
                <a:srgbClr val="898989"/>
              </a:solidFill>
            </a:endParaRPr>
          </a:p>
        </p:txBody>
      </p:sp>
      <p:pic>
        <p:nvPicPr>
          <p:cNvPr id="163842" name="図 2" descr="スクリーンショット 2018-09-06 午後2.40.24.png">
            <a:extLst>
              <a:ext uri="{FF2B5EF4-FFF2-40B4-BE49-F238E27FC236}">
                <a16:creationId xmlns:a16="http://schemas.microsoft.com/office/drawing/2014/main" id="{F729EB27-BE4E-EB48-A4A1-B73A4D15280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082676"/>
            <a:ext cx="91440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5BBDE0F3-A0F7-F947-8365-5E2D8AE89759}"/>
              </a:ext>
            </a:extLst>
          </p:cNvPr>
          <p:cNvSpPr txBox="1"/>
          <p:nvPr/>
        </p:nvSpPr>
        <p:spPr>
          <a:xfrm>
            <a:off x="1703266" y="253112"/>
            <a:ext cx="8785469" cy="707886"/>
          </a:xfrm>
          <a:prstGeom prst="rect">
            <a:avLst/>
          </a:prstGeom>
          <a:noFill/>
          <a:ln>
            <a:solidFill>
              <a:srgbClr val="FF0000"/>
            </a:solidFill>
          </a:ln>
        </p:spPr>
        <p:txBody>
          <a:bodyPr wrap="square" rtlCol="0">
            <a:spAutoFit/>
          </a:bodyPr>
          <a:lstStyle/>
          <a:p>
            <a:pPr algn="ctr"/>
            <a:r>
              <a:rPr lang="ja-JP" altLang="en-US" sz="2000"/>
              <a:t>検索結果　２０１８年　台風２１号　</a:t>
            </a:r>
            <a:endParaRPr lang="en-US" altLang="ja-JP" sz="2000" dirty="0"/>
          </a:p>
          <a:p>
            <a:pPr algn="ctr"/>
            <a:r>
              <a:rPr lang="ja-JP" altLang="en-US" sz="2000"/>
              <a:t>関西空港８０</a:t>
            </a:r>
            <a:r>
              <a:rPr lang="en-US" altLang="ja-JP" sz="2000" dirty="0"/>
              <a:t>cm</a:t>
            </a:r>
            <a:r>
              <a:rPr lang="ja-JP" altLang="en-US" sz="2000"/>
              <a:t>浸水　連絡橋にタンカーが接触</a:t>
            </a:r>
          </a:p>
        </p:txBody>
      </p:sp>
      <p:sp>
        <p:nvSpPr>
          <p:cNvPr id="6" name="円形吹き出し 5">
            <a:extLst>
              <a:ext uri="{FF2B5EF4-FFF2-40B4-BE49-F238E27FC236}">
                <a16:creationId xmlns:a16="http://schemas.microsoft.com/office/drawing/2014/main" id="{04ACF3FD-138C-CF40-AE33-182BF4D34946}"/>
              </a:ext>
            </a:extLst>
          </p:cNvPr>
          <p:cNvSpPr/>
          <p:nvPr/>
        </p:nvSpPr>
        <p:spPr>
          <a:xfrm>
            <a:off x="9047416" y="117071"/>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lang="ja-JP" altLang="en-US" sz="2400"/>
              <a:t>高潮</a:t>
            </a:r>
          </a:p>
        </p:txBody>
      </p:sp>
    </p:spTree>
    <p:extLst>
      <p:ext uri="{BB962C8B-B14F-4D97-AF65-F5344CB8AC3E}">
        <p14:creationId xmlns:p14="http://schemas.microsoft.com/office/powerpoint/2010/main" val="3589555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3757E-4020-364C-996F-1E3AF69B6665}"/>
              </a:ext>
            </a:extLst>
          </p:cNvPr>
          <p:cNvSpPr>
            <a:spLocks noGrp="1"/>
          </p:cNvSpPr>
          <p:nvPr>
            <p:ph type="title"/>
          </p:nvPr>
        </p:nvSpPr>
        <p:spPr>
          <a:xfrm>
            <a:off x="838200" y="1"/>
            <a:ext cx="10515600" cy="883920"/>
          </a:xfrm>
        </p:spPr>
        <p:txBody>
          <a:bodyPr>
            <a:noAutofit/>
          </a:bodyPr>
          <a:lstStyle/>
          <a:p>
            <a:pPr algn="ctr"/>
            <a:r>
              <a:rPr kumimoji="1" lang="ja-JP" altLang="en-US" sz="3200"/>
              <a:t>地震発生</a:t>
            </a:r>
            <a:r>
              <a:rPr lang="ja-JP" altLang="en-US" sz="3200"/>
              <a:t>で何が起こるか？</a:t>
            </a:r>
            <a:endParaRPr kumimoji="1" lang="ja-JP" altLang="en-US" sz="3200"/>
          </a:p>
        </p:txBody>
      </p:sp>
      <p:sp>
        <p:nvSpPr>
          <p:cNvPr id="3" name="テキスト ボックス 2">
            <a:extLst>
              <a:ext uri="{FF2B5EF4-FFF2-40B4-BE49-F238E27FC236}">
                <a16:creationId xmlns:a16="http://schemas.microsoft.com/office/drawing/2014/main" id="{9FB31B4E-2BCC-3042-80C4-97CD3C2969F4}"/>
              </a:ext>
            </a:extLst>
          </p:cNvPr>
          <p:cNvSpPr txBox="1"/>
          <p:nvPr/>
        </p:nvSpPr>
        <p:spPr>
          <a:xfrm>
            <a:off x="289249" y="883921"/>
            <a:ext cx="9540240" cy="646331"/>
          </a:xfrm>
          <a:prstGeom prst="rect">
            <a:avLst/>
          </a:prstGeom>
          <a:noFill/>
        </p:spPr>
        <p:txBody>
          <a:bodyPr wrap="square" rtlCol="0">
            <a:spAutoFit/>
          </a:bodyPr>
          <a:lstStyle/>
          <a:p>
            <a:pPr algn="ctr"/>
            <a:r>
              <a:rPr lang="ja-JP" altLang="en-US" sz="3600"/>
              <a:t>阪神大震災　インフラ復旧時間</a:t>
            </a:r>
            <a:endParaRPr kumimoji="1" lang="ja-JP" altLang="en-US" sz="3600"/>
          </a:p>
        </p:txBody>
      </p:sp>
      <p:pic>
        <p:nvPicPr>
          <p:cNvPr id="7" name="図 6">
            <a:extLst>
              <a:ext uri="{FF2B5EF4-FFF2-40B4-BE49-F238E27FC236}">
                <a16:creationId xmlns:a16="http://schemas.microsoft.com/office/drawing/2014/main" id="{7F93E431-E494-2943-AC88-E42DFE579636}"/>
              </a:ext>
            </a:extLst>
          </p:cNvPr>
          <p:cNvPicPr>
            <a:picLocks noChangeAspect="1"/>
          </p:cNvPicPr>
          <p:nvPr/>
        </p:nvPicPr>
        <p:blipFill>
          <a:blip r:embed="rId2"/>
          <a:stretch>
            <a:fillRect/>
          </a:stretch>
        </p:blipFill>
        <p:spPr>
          <a:xfrm>
            <a:off x="458634" y="1530252"/>
            <a:ext cx="10515600" cy="5075530"/>
          </a:xfrm>
          <a:prstGeom prst="rect">
            <a:avLst/>
          </a:prstGeom>
        </p:spPr>
      </p:pic>
      <p:sp>
        <p:nvSpPr>
          <p:cNvPr id="8" name="テキスト ボックス 7">
            <a:extLst>
              <a:ext uri="{FF2B5EF4-FFF2-40B4-BE49-F238E27FC236}">
                <a16:creationId xmlns:a16="http://schemas.microsoft.com/office/drawing/2014/main" id="{35CFF6F1-BBAF-5E48-9B00-FC0F1BD1845E}"/>
              </a:ext>
            </a:extLst>
          </p:cNvPr>
          <p:cNvSpPr txBox="1"/>
          <p:nvPr/>
        </p:nvSpPr>
        <p:spPr>
          <a:xfrm>
            <a:off x="11084004" y="2615390"/>
            <a:ext cx="1107996" cy="646331"/>
          </a:xfrm>
          <a:prstGeom prst="rect">
            <a:avLst/>
          </a:prstGeom>
          <a:noFill/>
        </p:spPr>
        <p:txBody>
          <a:bodyPr wrap="none" rtlCol="0">
            <a:spAutoFit/>
          </a:bodyPr>
          <a:lstStyle/>
          <a:p>
            <a:r>
              <a:rPr kumimoji="1" lang="ja-JP" altLang="en-US" sz="3600">
                <a:solidFill>
                  <a:srgbClr val="FF0000"/>
                </a:solidFill>
              </a:rPr>
              <a:t>６日</a:t>
            </a:r>
          </a:p>
        </p:txBody>
      </p:sp>
      <p:sp>
        <p:nvSpPr>
          <p:cNvPr id="9" name="テキスト ボックス 8">
            <a:extLst>
              <a:ext uri="{FF2B5EF4-FFF2-40B4-BE49-F238E27FC236}">
                <a16:creationId xmlns:a16="http://schemas.microsoft.com/office/drawing/2014/main" id="{96BF11FF-0674-E246-9F14-EA1D92319A88}"/>
              </a:ext>
            </a:extLst>
          </p:cNvPr>
          <p:cNvSpPr txBox="1"/>
          <p:nvPr/>
        </p:nvSpPr>
        <p:spPr>
          <a:xfrm>
            <a:off x="11032708" y="3541020"/>
            <a:ext cx="1159292" cy="646331"/>
          </a:xfrm>
          <a:prstGeom prst="rect">
            <a:avLst/>
          </a:prstGeom>
          <a:noFill/>
        </p:spPr>
        <p:txBody>
          <a:bodyPr wrap="none" rtlCol="0">
            <a:spAutoFit/>
          </a:bodyPr>
          <a:lstStyle/>
          <a:p>
            <a:r>
              <a:rPr lang="en-US" altLang="ja-JP" sz="3600" dirty="0">
                <a:solidFill>
                  <a:srgbClr val="FF0000"/>
                </a:solidFill>
              </a:rPr>
              <a:t>84</a:t>
            </a:r>
            <a:r>
              <a:rPr kumimoji="1" lang="ja-JP" altLang="en-US" sz="3600">
                <a:solidFill>
                  <a:srgbClr val="FF0000"/>
                </a:solidFill>
              </a:rPr>
              <a:t>日</a:t>
            </a:r>
          </a:p>
        </p:txBody>
      </p:sp>
      <p:sp>
        <p:nvSpPr>
          <p:cNvPr id="10" name="テキスト ボックス 9">
            <a:extLst>
              <a:ext uri="{FF2B5EF4-FFF2-40B4-BE49-F238E27FC236}">
                <a16:creationId xmlns:a16="http://schemas.microsoft.com/office/drawing/2014/main" id="{60041A40-17D6-304A-9F32-F6977A295FEC}"/>
              </a:ext>
            </a:extLst>
          </p:cNvPr>
          <p:cNvSpPr txBox="1"/>
          <p:nvPr/>
        </p:nvSpPr>
        <p:spPr>
          <a:xfrm>
            <a:off x="11032708" y="4297458"/>
            <a:ext cx="1159292" cy="2308324"/>
          </a:xfrm>
          <a:prstGeom prst="rect">
            <a:avLst/>
          </a:prstGeom>
          <a:noFill/>
        </p:spPr>
        <p:txBody>
          <a:bodyPr wrap="none" rtlCol="0">
            <a:spAutoFit/>
          </a:bodyPr>
          <a:lstStyle/>
          <a:p>
            <a:r>
              <a:rPr lang="en-US" altLang="ja-JP" sz="3600" dirty="0">
                <a:solidFill>
                  <a:srgbClr val="FF0000"/>
                </a:solidFill>
              </a:rPr>
              <a:t>42</a:t>
            </a:r>
            <a:r>
              <a:rPr kumimoji="1" lang="ja-JP" altLang="en-US" sz="3600">
                <a:solidFill>
                  <a:srgbClr val="FF0000"/>
                </a:solidFill>
              </a:rPr>
              <a:t>日</a:t>
            </a:r>
            <a:endParaRPr kumimoji="1" lang="en-US" altLang="ja-JP" sz="3600" dirty="0">
              <a:solidFill>
                <a:srgbClr val="FF0000"/>
              </a:solidFill>
            </a:endParaRPr>
          </a:p>
          <a:p>
            <a:r>
              <a:rPr lang="en-US" altLang="ja-JP" sz="3600" dirty="0">
                <a:solidFill>
                  <a:srgbClr val="FF0000"/>
                </a:solidFill>
              </a:rPr>
              <a:t>90</a:t>
            </a:r>
            <a:r>
              <a:rPr lang="ja-JP" altLang="en-US" sz="3600">
                <a:solidFill>
                  <a:srgbClr val="FF0000"/>
                </a:solidFill>
              </a:rPr>
              <a:t>日</a:t>
            </a:r>
            <a:endParaRPr lang="en-US" altLang="ja-JP" sz="3600" dirty="0">
              <a:solidFill>
                <a:srgbClr val="FF0000"/>
              </a:solidFill>
            </a:endParaRPr>
          </a:p>
          <a:p>
            <a:r>
              <a:rPr kumimoji="1" lang="ja-JP" altLang="en-US" sz="3600">
                <a:solidFill>
                  <a:srgbClr val="FF0000"/>
                </a:solidFill>
              </a:rPr>
              <a:t>１日</a:t>
            </a:r>
            <a:endParaRPr kumimoji="1" lang="en-US" altLang="ja-JP" sz="3600" dirty="0">
              <a:solidFill>
                <a:srgbClr val="FF0000"/>
              </a:solidFill>
            </a:endParaRPr>
          </a:p>
          <a:p>
            <a:r>
              <a:rPr lang="en-US" altLang="ja-JP" sz="3600" dirty="0">
                <a:solidFill>
                  <a:srgbClr val="FF0000"/>
                </a:solidFill>
              </a:rPr>
              <a:t>14</a:t>
            </a:r>
            <a:r>
              <a:rPr lang="ja-JP" altLang="en-US" sz="3600">
                <a:solidFill>
                  <a:srgbClr val="FF0000"/>
                </a:solidFill>
              </a:rPr>
              <a:t>日</a:t>
            </a:r>
            <a:endParaRPr kumimoji="1" lang="ja-JP" altLang="en-US" sz="3600">
              <a:solidFill>
                <a:srgbClr val="FF0000"/>
              </a:solidFill>
            </a:endParaRPr>
          </a:p>
        </p:txBody>
      </p:sp>
      <p:sp>
        <p:nvSpPr>
          <p:cNvPr id="4" name="スライド番号プレースホルダー 3">
            <a:extLst>
              <a:ext uri="{FF2B5EF4-FFF2-40B4-BE49-F238E27FC236}">
                <a16:creationId xmlns:a16="http://schemas.microsoft.com/office/drawing/2014/main" id="{7FA0447A-886D-354B-A27A-0D5DD55BEC78}"/>
              </a:ext>
            </a:extLst>
          </p:cNvPr>
          <p:cNvSpPr>
            <a:spLocks noGrp="1"/>
          </p:cNvSpPr>
          <p:nvPr>
            <p:ph type="sldNum" sz="quarter" idx="12"/>
          </p:nvPr>
        </p:nvSpPr>
        <p:spPr/>
        <p:txBody>
          <a:bodyPr/>
          <a:lstStyle/>
          <a:p>
            <a:fld id="{3DC82251-0E89-0045-A243-E26D74769001}" type="slidenum">
              <a:rPr kumimoji="1" lang="ja-JP" altLang="en-US" smtClean="0"/>
              <a:t>60</a:t>
            </a:fld>
            <a:endParaRPr kumimoji="1" lang="ja-JP" altLang="en-US"/>
          </a:p>
        </p:txBody>
      </p:sp>
    </p:spTree>
    <p:extLst>
      <p:ext uri="{BB962C8B-B14F-4D97-AF65-F5344CB8AC3E}">
        <p14:creationId xmlns:p14="http://schemas.microsoft.com/office/powerpoint/2010/main" val="337804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850FC3-D0E0-DC4F-98BB-67D0B6AE8806}"/>
              </a:ext>
            </a:extLst>
          </p:cNvPr>
          <p:cNvSpPr>
            <a:spLocks noGrp="1"/>
          </p:cNvSpPr>
          <p:nvPr>
            <p:ph type="title"/>
          </p:nvPr>
        </p:nvSpPr>
        <p:spPr>
          <a:xfrm>
            <a:off x="838200" y="365126"/>
            <a:ext cx="10515600" cy="862096"/>
          </a:xfrm>
        </p:spPr>
        <p:txBody>
          <a:bodyPr/>
          <a:lstStyle/>
          <a:p>
            <a:pPr algn="ctr"/>
            <a:r>
              <a:rPr lang="ja-JP" altLang="en-US"/>
              <a:t>インフラ復旧　比較</a:t>
            </a:r>
            <a:endParaRPr kumimoji="1" lang="ja-JP" altLang="en-US"/>
          </a:p>
        </p:txBody>
      </p:sp>
      <p:pic>
        <p:nvPicPr>
          <p:cNvPr id="4" name="図 3">
            <a:extLst>
              <a:ext uri="{FF2B5EF4-FFF2-40B4-BE49-F238E27FC236}">
                <a16:creationId xmlns:a16="http://schemas.microsoft.com/office/drawing/2014/main" id="{2B1F0492-C6D7-074E-AAD5-D04E5F293892}"/>
              </a:ext>
            </a:extLst>
          </p:cNvPr>
          <p:cNvPicPr>
            <a:picLocks noChangeAspect="1"/>
          </p:cNvPicPr>
          <p:nvPr/>
        </p:nvPicPr>
        <p:blipFill>
          <a:blip r:embed="rId2"/>
          <a:stretch>
            <a:fillRect/>
          </a:stretch>
        </p:blipFill>
        <p:spPr>
          <a:xfrm>
            <a:off x="349250" y="1227222"/>
            <a:ext cx="11493500" cy="5236744"/>
          </a:xfrm>
          <a:prstGeom prst="rect">
            <a:avLst/>
          </a:prstGeom>
        </p:spPr>
      </p:pic>
      <p:sp>
        <p:nvSpPr>
          <p:cNvPr id="3" name="角丸四角形 2">
            <a:extLst>
              <a:ext uri="{FF2B5EF4-FFF2-40B4-BE49-F238E27FC236}">
                <a16:creationId xmlns:a16="http://schemas.microsoft.com/office/drawing/2014/main" id="{0AE98781-2EA5-5047-AA04-5118FCDFB368}"/>
              </a:ext>
            </a:extLst>
          </p:cNvPr>
          <p:cNvSpPr/>
          <p:nvPr/>
        </p:nvSpPr>
        <p:spPr>
          <a:xfrm>
            <a:off x="3157268" y="2760453"/>
            <a:ext cx="7988059" cy="14837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344BE4A5-71CC-404E-815D-3467560A0EFE}"/>
              </a:ext>
            </a:extLst>
          </p:cNvPr>
          <p:cNvSpPr>
            <a:spLocks noGrp="1"/>
          </p:cNvSpPr>
          <p:nvPr>
            <p:ph type="sldNum" sz="quarter" idx="12"/>
          </p:nvPr>
        </p:nvSpPr>
        <p:spPr/>
        <p:txBody>
          <a:bodyPr/>
          <a:lstStyle/>
          <a:p>
            <a:fld id="{3DC82251-0E89-0045-A243-E26D74769001}" type="slidenum">
              <a:rPr kumimoji="1" lang="ja-JP" altLang="en-US" smtClean="0"/>
              <a:t>61</a:t>
            </a:fld>
            <a:endParaRPr kumimoji="1" lang="ja-JP" altLang="en-US"/>
          </a:p>
        </p:txBody>
      </p:sp>
    </p:spTree>
    <p:extLst>
      <p:ext uri="{BB962C8B-B14F-4D97-AF65-F5344CB8AC3E}">
        <p14:creationId xmlns:p14="http://schemas.microsoft.com/office/powerpoint/2010/main" val="2179407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355B9-5150-8E42-9FAC-264203EC421B}"/>
              </a:ext>
            </a:extLst>
          </p:cNvPr>
          <p:cNvSpPr>
            <a:spLocks noGrp="1"/>
          </p:cNvSpPr>
          <p:nvPr>
            <p:ph type="title"/>
          </p:nvPr>
        </p:nvSpPr>
        <p:spPr>
          <a:ln>
            <a:solidFill>
              <a:schemeClr val="accent1"/>
            </a:solidFill>
          </a:ln>
        </p:spPr>
        <p:txBody>
          <a:bodyPr/>
          <a:lstStyle/>
          <a:p>
            <a:pPr algn="ctr"/>
            <a:r>
              <a:rPr kumimoji="1" lang="ja-JP" altLang="en-US"/>
              <a:t>代替対応策で乗り切る</a:t>
            </a:r>
          </a:p>
        </p:txBody>
      </p:sp>
      <p:sp>
        <p:nvSpPr>
          <p:cNvPr id="3" name="コンテンツ プレースホルダー 2">
            <a:extLst>
              <a:ext uri="{FF2B5EF4-FFF2-40B4-BE49-F238E27FC236}">
                <a16:creationId xmlns:a16="http://schemas.microsoft.com/office/drawing/2014/main" id="{E2BCFE8F-28BB-E647-A32D-70AA77BB4997}"/>
              </a:ext>
            </a:extLst>
          </p:cNvPr>
          <p:cNvSpPr>
            <a:spLocks noGrp="1"/>
          </p:cNvSpPr>
          <p:nvPr>
            <p:ph idx="1"/>
          </p:nvPr>
        </p:nvSpPr>
        <p:spPr>
          <a:xfrm>
            <a:off x="838200" y="1825625"/>
            <a:ext cx="5190067" cy="4351338"/>
          </a:xfrm>
          <a:ln>
            <a:solidFill>
              <a:schemeClr val="accent1"/>
            </a:solidFill>
          </a:ln>
        </p:spPr>
        <p:txBody>
          <a:bodyPr>
            <a:normAutofit/>
          </a:bodyPr>
          <a:lstStyle/>
          <a:p>
            <a:pPr marL="514350" indent="-514350">
              <a:buFont typeface="+mj-lt"/>
              <a:buAutoNum type="arabicPeriod"/>
            </a:pPr>
            <a:r>
              <a:rPr kumimoji="1" lang="ja-JP" altLang="en-US"/>
              <a:t>施設の代替地</a:t>
            </a:r>
            <a:endParaRPr kumimoji="1" lang="en-US" altLang="ja-JP" dirty="0"/>
          </a:p>
          <a:p>
            <a:pPr marL="514350" indent="-514350">
              <a:buFont typeface="+mj-lt"/>
              <a:buAutoNum type="arabicPeriod"/>
            </a:pPr>
            <a:r>
              <a:rPr lang="ja-JP" altLang="en-US"/>
              <a:t>設備の代替</a:t>
            </a:r>
            <a:endParaRPr lang="en-US" altLang="ja-JP" dirty="0"/>
          </a:p>
          <a:p>
            <a:pPr marL="514350" indent="-514350">
              <a:buFont typeface="+mj-lt"/>
              <a:buAutoNum type="arabicPeriod"/>
            </a:pPr>
            <a:r>
              <a:rPr kumimoji="1" lang="ja-JP" altLang="en-US"/>
              <a:t>外注先</a:t>
            </a:r>
            <a:r>
              <a:rPr lang="en-US" altLang="ja-JP" dirty="0"/>
              <a:t>2</a:t>
            </a:r>
            <a:r>
              <a:rPr lang="ja-JP" altLang="en-US"/>
              <a:t>重</a:t>
            </a:r>
            <a:r>
              <a:rPr lang="en-US" altLang="ja-JP" dirty="0"/>
              <a:t>/3</a:t>
            </a:r>
            <a:r>
              <a:rPr lang="ja-JP" altLang="en-US"/>
              <a:t>重化</a:t>
            </a:r>
            <a:endParaRPr lang="en-US" altLang="ja-JP" dirty="0"/>
          </a:p>
          <a:p>
            <a:pPr marL="514350" indent="-514350">
              <a:buFont typeface="+mj-lt"/>
              <a:buAutoNum type="arabicPeriod"/>
            </a:pPr>
            <a:r>
              <a:rPr lang="ja-JP" altLang="en-US"/>
              <a:t>仕入れ先の</a:t>
            </a:r>
            <a:r>
              <a:rPr lang="en-US" altLang="ja-JP" dirty="0"/>
              <a:t>2</a:t>
            </a:r>
            <a:r>
              <a:rPr lang="ja-JP" altLang="en-US"/>
              <a:t>重</a:t>
            </a:r>
            <a:r>
              <a:rPr lang="en-US" altLang="ja-JP" dirty="0"/>
              <a:t>/3</a:t>
            </a:r>
            <a:r>
              <a:rPr lang="ja-JP" altLang="en-US"/>
              <a:t>重化</a:t>
            </a:r>
            <a:endParaRPr lang="en-US" altLang="ja-JP" dirty="0"/>
          </a:p>
          <a:p>
            <a:pPr marL="514350" indent="-514350">
              <a:buFont typeface="+mj-lt"/>
              <a:buAutoNum type="arabicPeriod"/>
            </a:pPr>
            <a:r>
              <a:rPr lang="ja-JP" altLang="en-US"/>
              <a:t>燃料の調達先の</a:t>
            </a:r>
            <a:r>
              <a:rPr lang="en-US" altLang="ja-JP" dirty="0"/>
              <a:t>2</a:t>
            </a:r>
            <a:r>
              <a:rPr lang="ja-JP" altLang="en-US"/>
              <a:t>重</a:t>
            </a:r>
            <a:r>
              <a:rPr lang="en-US" altLang="ja-JP" dirty="0"/>
              <a:t>/3</a:t>
            </a:r>
            <a:r>
              <a:rPr lang="ja-JP" altLang="en-US"/>
              <a:t>重化</a:t>
            </a:r>
            <a:endParaRPr lang="en-US" altLang="ja-JP" dirty="0"/>
          </a:p>
          <a:p>
            <a:pPr marL="514350" indent="-514350">
              <a:buFont typeface="+mj-lt"/>
              <a:buAutoNum type="arabicPeriod"/>
            </a:pPr>
            <a:r>
              <a:rPr lang="ja-JP" altLang="en-US"/>
              <a:t>データのクラウド化</a:t>
            </a:r>
            <a:endParaRPr lang="en-US" altLang="ja-JP" dirty="0"/>
          </a:p>
          <a:p>
            <a:pPr marL="514350" indent="-514350">
              <a:buFont typeface="+mj-lt"/>
              <a:buAutoNum type="arabicPeriod"/>
            </a:pPr>
            <a:r>
              <a:rPr lang="ja-JP" altLang="en-US"/>
              <a:t>あえて、クラウド化しない</a:t>
            </a:r>
            <a:endParaRPr lang="en-US" altLang="ja-JP" dirty="0"/>
          </a:p>
          <a:p>
            <a:pPr marL="514350" indent="-514350">
              <a:buFont typeface="+mj-lt"/>
              <a:buAutoNum type="arabicPeriod"/>
            </a:pPr>
            <a:r>
              <a:rPr kumimoji="1" lang="ja-JP" altLang="en-US"/>
              <a:t>多能工化</a:t>
            </a:r>
            <a:endParaRPr kumimoji="1"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72A5D7BD-5E01-CF47-A779-4A25C9F8D939}"/>
              </a:ext>
            </a:extLst>
          </p:cNvPr>
          <p:cNvSpPr>
            <a:spLocks noGrp="1"/>
          </p:cNvSpPr>
          <p:nvPr>
            <p:ph type="sldNum" sz="quarter" idx="12"/>
          </p:nvPr>
        </p:nvSpPr>
        <p:spPr/>
        <p:txBody>
          <a:bodyPr/>
          <a:lstStyle/>
          <a:p>
            <a:fld id="{3DC82251-0E89-0045-A243-E26D74769001}" type="slidenum">
              <a:rPr kumimoji="1" lang="ja-JP" altLang="en-US" smtClean="0"/>
              <a:t>62</a:t>
            </a:fld>
            <a:endParaRPr kumimoji="1" lang="ja-JP" altLang="en-US"/>
          </a:p>
        </p:txBody>
      </p:sp>
      <p:sp>
        <p:nvSpPr>
          <p:cNvPr id="5" name="コンテンツ プレースホルダー 2">
            <a:extLst>
              <a:ext uri="{FF2B5EF4-FFF2-40B4-BE49-F238E27FC236}">
                <a16:creationId xmlns:a16="http://schemas.microsoft.com/office/drawing/2014/main" id="{F5604612-5A78-864E-A0BB-93BB905DCF08}"/>
              </a:ext>
            </a:extLst>
          </p:cNvPr>
          <p:cNvSpPr txBox="1">
            <a:spLocks/>
          </p:cNvSpPr>
          <p:nvPr/>
        </p:nvSpPr>
        <p:spPr>
          <a:xfrm>
            <a:off x="6163734" y="1847850"/>
            <a:ext cx="5516432" cy="435133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lt"/>
              <a:buAutoNum type="arabicPeriod"/>
            </a:pPr>
            <a:r>
              <a:rPr lang="ja-JP" altLang="en-US"/>
              <a:t>車両のリース・レンタル</a:t>
            </a:r>
            <a:endParaRPr lang="en-US" altLang="ja-JP" dirty="0"/>
          </a:p>
          <a:p>
            <a:pPr marL="514350" indent="-514350">
              <a:buFont typeface="+mj-lt"/>
              <a:buAutoNum type="arabicPeriod"/>
            </a:pPr>
            <a:r>
              <a:rPr lang="ja-JP" altLang="en-US"/>
              <a:t>特殊車両のリース・レンタル</a:t>
            </a:r>
            <a:endParaRPr lang="en-US" altLang="ja-JP" dirty="0"/>
          </a:p>
          <a:p>
            <a:pPr marL="514350" indent="-514350">
              <a:buFont typeface="+mj-lt"/>
              <a:buAutoNum type="arabicPeriod"/>
            </a:pPr>
            <a:r>
              <a:rPr lang="ja-JP" altLang="en-US"/>
              <a:t>車両の避難計画と訓練</a:t>
            </a:r>
            <a:endParaRPr lang="en-US" altLang="ja-JP" dirty="0"/>
          </a:p>
          <a:p>
            <a:pPr marL="514350" indent="-514350">
              <a:buFont typeface="+mj-lt"/>
              <a:buAutoNum type="arabicPeriod"/>
            </a:pPr>
            <a:r>
              <a:rPr lang="ja-JP" altLang="en-US"/>
              <a:t>同業との事業連携</a:t>
            </a:r>
            <a:endParaRPr lang="en-US" altLang="ja-JP" dirty="0"/>
          </a:p>
          <a:p>
            <a:pPr marL="514350" indent="-514350">
              <a:buFont typeface="+mj-lt"/>
              <a:buAutoNum type="arabicPeriod"/>
            </a:pPr>
            <a:r>
              <a:rPr lang="ja-JP" altLang="en-US"/>
              <a:t>輸送手段の多重化</a:t>
            </a:r>
            <a:endParaRPr lang="en-US" altLang="ja-JP" dirty="0"/>
          </a:p>
          <a:p>
            <a:pPr marL="514350" indent="-514350">
              <a:buFont typeface="+mj-lt"/>
              <a:buAutoNum type="arabicPeriod"/>
            </a:pPr>
            <a:r>
              <a:rPr lang="ja-JP" altLang="en-US">
                <a:solidFill>
                  <a:srgbClr val="FF0000"/>
                </a:solidFill>
              </a:rPr>
              <a:t>フレキシブル配管使用</a:t>
            </a:r>
            <a:endParaRPr lang="en-US" altLang="ja-JP" dirty="0">
              <a:solidFill>
                <a:srgbClr val="FF0000"/>
              </a:solidFill>
            </a:endParaRPr>
          </a:p>
          <a:p>
            <a:pPr marL="514350" indent="-514350">
              <a:buFont typeface="+mj-lt"/>
              <a:buAutoNum type="arabicPeriod"/>
            </a:pPr>
            <a:r>
              <a:rPr lang="ja-JP" altLang="en-US">
                <a:solidFill>
                  <a:srgbClr val="FF0000"/>
                </a:solidFill>
              </a:rPr>
              <a:t>アンカー止め</a:t>
            </a:r>
            <a:endParaRPr lang="en-US" altLang="ja-JP" dirty="0">
              <a:solidFill>
                <a:srgbClr val="FF0000"/>
              </a:solidFill>
            </a:endParaRPr>
          </a:p>
          <a:p>
            <a:pPr marL="514350" indent="-514350">
              <a:buFont typeface="+mj-lt"/>
              <a:buAutoNum type="arabicPeriod"/>
            </a:pPr>
            <a:r>
              <a:rPr lang="ja-JP" altLang="en-US">
                <a:solidFill>
                  <a:srgbClr val="FF0000"/>
                </a:solidFill>
              </a:rPr>
              <a:t>クレーン落下防止</a:t>
            </a:r>
          </a:p>
        </p:txBody>
      </p:sp>
      <p:sp>
        <p:nvSpPr>
          <p:cNvPr id="7" name="テキスト ボックス 6">
            <a:extLst>
              <a:ext uri="{FF2B5EF4-FFF2-40B4-BE49-F238E27FC236}">
                <a16:creationId xmlns:a16="http://schemas.microsoft.com/office/drawing/2014/main" id="{95B60FBC-41FB-CA46-991E-981990DD99DC}"/>
              </a:ext>
            </a:extLst>
          </p:cNvPr>
          <p:cNvSpPr txBox="1"/>
          <p:nvPr/>
        </p:nvSpPr>
        <p:spPr>
          <a:xfrm>
            <a:off x="10738247" y="4378786"/>
            <a:ext cx="615553" cy="1528624"/>
          </a:xfrm>
          <a:prstGeom prst="rect">
            <a:avLst/>
          </a:prstGeom>
          <a:noFill/>
          <a:ln>
            <a:solidFill>
              <a:schemeClr val="accent1"/>
            </a:solidFill>
          </a:ln>
        </p:spPr>
        <p:txBody>
          <a:bodyPr vert="eaVert" wrap="none" rtlCol="0">
            <a:spAutoFit/>
          </a:bodyPr>
          <a:lstStyle/>
          <a:p>
            <a:r>
              <a:rPr kumimoji="1" lang="ja-JP" altLang="en-US" sz="2800">
                <a:solidFill>
                  <a:srgbClr val="FF0000"/>
                </a:solidFill>
              </a:rPr>
              <a:t>事前対策</a:t>
            </a:r>
          </a:p>
        </p:txBody>
      </p:sp>
    </p:spTree>
    <p:extLst>
      <p:ext uri="{BB962C8B-B14F-4D97-AF65-F5344CB8AC3E}">
        <p14:creationId xmlns:p14="http://schemas.microsoft.com/office/powerpoint/2010/main" val="368372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a:extLst>
              <a:ext uri="{FF2B5EF4-FFF2-40B4-BE49-F238E27FC236}">
                <a16:creationId xmlns:a16="http://schemas.microsoft.com/office/drawing/2014/main" id="{5E0BE626-A43C-EC4C-AD95-C92EC4D91357}"/>
              </a:ext>
            </a:extLst>
          </p:cNvPr>
          <p:cNvGraphicFramePr/>
          <p:nvPr>
            <p:extLst/>
          </p:nvPr>
        </p:nvGraphicFramePr>
        <p:xfrm>
          <a:off x="1458097" y="0"/>
          <a:ext cx="948998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スライド番号プレースホルダー 1">
            <a:extLst>
              <a:ext uri="{FF2B5EF4-FFF2-40B4-BE49-F238E27FC236}">
                <a16:creationId xmlns:a16="http://schemas.microsoft.com/office/drawing/2014/main" id="{2F785B21-3E1F-0F4D-868D-915926712100}"/>
              </a:ext>
            </a:extLst>
          </p:cNvPr>
          <p:cNvSpPr>
            <a:spLocks noGrp="1"/>
          </p:cNvSpPr>
          <p:nvPr>
            <p:ph type="sldNum" sz="quarter" idx="12"/>
          </p:nvPr>
        </p:nvSpPr>
        <p:spPr/>
        <p:txBody>
          <a:bodyPr/>
          <a:lstStyle/>
          <a:p>
            <a:fld id="{3DC82251-0E89-0045-A243-E26D74769001}" type="slidenum">
              <a:rPr kumimoji="1" lang="ja-JP" altLang="en-US" smtClean="0"/>
              <a:t>63</a:t>
            </a:fld>
            <a:endParaRPr kumimoji="1" lang="ja-JP" altLang="en-US"/>
          </a:p>
        </p:txBody>
      </p:sp>
    </p:spTree>
    <p:extLst>
      <p:ext uri="{BB962C8B-B14F-4D97-AF65-F5344CB8AC3E}">
        <p14:creationId xmlns:p14="http://schemas.microsoft.com/office/powerpoint/2010/main" val="2311815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タイトル 1">
            <a:extLst>
              <a:ext uri="{FF2B5EF4-FFF2-40B4-BE49-F238E27FC236}">
                <a16:creationId xmlns:a16="http://schemas.microsoft.com/office/drawing/2014/main" id="{E28B0374-002B-3E4A-B8B0-8067D284DE12}"/>
              </a:ext>
            </a:extLst>
          </p:cNvPr>
          <p:cNvSpPr>
            <a:spLocks noGrp="1"/>
          </p:cNvSpPr>
          <p:nvPr>
            <p:ph type="title"/>
          </p:nvPr>
        </p:nvSpPr>
        <p:spPr>
          <a:xfrm>
            <a:off x="8864082" y="92657"/>
            <a:ext cx="3137408" cy="1143000"/>
          </a:xfrm>
          <a:ln>
            <a:solidFill>
              <a:schemeClr val="accent1"/>
            </a:solidFill>
          </a:ln>
        </p:spPr>
        <p:txBody>
          <a:bodyPr/>
          <a:lstStyle/>
          <a:p>
            <a:pPr algn="ctr"/>
            <a:r>
              <a:rPr lang="ja-JP" altLang="en-US"/>
              <a:t>安否確認</a:t>
            </a:r>
          </a:p>
        </p:txBody>
      </p:sp>
      <p:sp>
        <p:nvSpPr>
          <p:cNvPr id="137218" name="コンテンツ プレースホルダー 2">
            <a:extLst>
              <a:ext uri="{FF2B5EF4-FFF2-40B4-BE49-F238E27FC236}">
                <a16:creationId xmlns:a16="http://schemas.microsoft.com/office/drawing/2014/main" id="{AD20B956-5403-9C43-A920-1954E6B8D980}"/>
              </a:ext>
            </a:extLst>
          </p:cNvPr>
          <p:cNvSpPr>
            <a:spLocks noGrp="1"/>
          </p:cNvSpPr>
          <p:nvPr>
            <p:ph idx="1"/>
          </p:nvPr>
        </p:nvSpPr>
        <p:spPr>
          <a:xfrm>
            <a:off x="0" y="843169"/>
            <a:ext cx="11010123" cy="4525963"/>
          </a:xfrm>
        </p:spPr>
        <p:txBody>
          <a:bodyPr/>
          <a:lstStyle/>
          <a:p>
            <a:pPr>
              <a:buFont typeface="Arial" charset="0"/>
              <a:buChar char="•"/>
              <a:defRPr/>
            </a:pPr>
            <a:r>
              <a:rPr lang="ja-JP" altLang="en-US" dirty="0"/>
              <a:t>電話のループ型（順番に回して最初に戻る）</a:t>
            </a:r>
            <a:endParaRPr lang="en-US" altLang="ja-JP" dirty="0"/>
          </a:p>
          <a:p>
            <a:pPr>
              <a:buFont typeface="Arial" charset="0"/>
              <a:buChar char="•"/>
              <a:defRPr/>
            </a:pPr>
            <a:r>
              <a:rPr lang="ja-JP" altLang="en-US"/>
              <a:t>メール（</a:t>
            </a:r>
            <a:r>
              <a:rPr lang="en-US" altLang="ja-JP" dirty="0"/>
              <a:t>LINE</a:t>
            </a:r>
            <a:r>
              <a:rPr lang="ja-JP" altLang="en-US"/>
              <a:t>・</a:t>
            </a:r>
            <a:r>
              <a:rPr lang="en-US" altLang="ja-JP" dirty="0"/>
              <a:t>SNS</a:t>
            </a:r>
            <a:r>
              <a:rPr lang="ja-JP" altLang="en-US"/>
              <a:t>）の</a:t>
            </a:r>
            <a:r>
              <a:rPr lang="ja-JP" altLang="en-US" dirty="0"/>
              <a:t>一斉配信（自動配信と手動配信）</a:t>
            </a:r>
            <a:endParaRPr lang="en-US" altLang="ja-JP" dirty="0"/>
          </a:p>
          <a:p>
            <a:pPr>
              <a:buFont typeface="Arial" charset="0"/>
              <a:buChar char="•"/>
              <a:defRPr/>
            </a:pPr>
            <a:r>
              <a:rPr lang="ja-JP" altLang="en-US" dirty="0">
                <a:solidFill>
                  <a:schemeClr val="accent2">
                    <a:lumMod val="75000"/>
                  </a:schemeClr>
                </a:solidFill>
              </a:rPr>
              <a:t>災害当事者が本部メール</a:t>
            </a:r>
            <a:r>
              <a:rPr lang="ja-JP" altLang="en-US">
                <a:solidFill>
                  <a:schemeClr val="accent2">
                    <a:lumMod val="75000"/>
                  </a:schemeClr>
                </a:solidFill>
              </a:rPr>
              <a:t>に送信・</a:t>
            </a:r>
            <a:r>
              <a:rPr lang="en-US" altLang="ja-JP" dirty="0">
                <a:solidFill>
                  <a:schemeClr val="accent2">
                    <a:lumMod val="75000"/>
                  </a:schemeClr>
                </a:solidFill>
              </a:rPr>
              <a:t>LINE</a:t>
            </a:r>
            <a:r>
              <a:rPr lang="ja-JP" altLang="en-US">
                <a:solidFill>
                  <a:schemeClr val="accent2">
                    <a:lumMod val="75000"/>
                  </a:schemeClr>
                </a:solidFill>
              </a:rPr>
              <a:t>使用</a:t>
            </a:r>
            <a:endParaRPr lang="en-US" altLang="ja-JP" dirty="0">
              <a:solidFill>
                <a:schemeClr val="accent2">
                  <a:lumMod val="75000"/>
                </a:schemeClr>
              </a:solidFill>
            </a:endParaRPr>
          </a:p>
          <a:p>
            <a:pPr>
              <a:buFont typeface="Arial" charset="0"/>
              <a:buChar char="•"/>
              <a:defRPr/>
            </a:pPr>
            <a:r>
              <a:rPr lang="ja-JP" altLang="en-US" u="sng">
                <a:solidFill>
                  <a:srgbClr val="FF0000"/>
                </a:solidFill>
              </a:rPr>
              <a:t>台風の時は前日１６時、明日の当番配置を配信</a:t>
            </a:r>
            <a:endParaRPr lang="en-US" altLang="ja-JP" u="sng" dirty="0">
              <a:solidFill>
                <a:srgbClr val="FF0000"/>
              </a:solidFill>
            </a:endParaRPr>
          </a:p>
          <a:p>
            <a:pPr>
              <a:buFont typeface="Arial" charset="0"/>
              <a:buChar char="•"/>
              <a:defRPr/>
            </a:pPr>
            <a:endParaRPr lang="ja-JP" altLang="en-US" dirty="0"/>
          </a:p>
        </p:txBody>
      </p:sp>
      <p:sp>
        <p:nvSpPr>
          <p:cNvPr id="4" name="スライド番号プレースホルダー 3">
            <a:extLst>
              <a:ext uri="{FF2B5EF4-FFF2-40B4-BE49-F238E27FC236}">
                <a16:creationId xmlns:a16="http://schemas.microsoft.com/office/drawing/2014/main" id="{2E2AE43E-6BBC-6440-A58D-0B01D37D0B1C}"/>
              </a:ext>
            </a:extLst>
          </p:cNvPr>
          <p:cNvSpPr>
            <a:spLocks noGrp="1"/>
          </p:cNvSpPr>
          <p:nvPr>
            <p:ph type="sldNum" sz="quarter" idx="12"/>
          </p:nvPr>
        </p:nvSpPr>
        <p:spPr>
          <a:xfrm>
            <a:off x="4648200" y="6356351"/>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1AAC602C-5973-FE44-8D6E-037B21E7E1A7}" type="slidenum">
              <a:rPr lang="en-US" altLang="ja-JP" sz="1200">
                <a:solidFill>
                  <a:srgbClr val="898989"/>
                </a:solidFill>
              </a:rPr>
              <a:pPr algn="ctr"/>
              <a:t>64</a:t>
            </a:fld>
            <a:endParaRPr lang="en-US" altLang="ja-JP" sz="1200">
              <a:solidFill>
                <a:srgbClr val="898989"/>
              </a:solidFill>
            </a:endParaRPr>
          </a:p>
        </p:txBody>
      </p:sp>
      <p:graphicFrame>
        <p:nvGraphicFramePr>
          <p:cNvPr id="5" name="図表 4">
            <a:extLst>
              <a:ext uri="{FF2B5EF4-FFF2-40B4-BE49-F238E27FC236}">
                <a16:creationId xmlns:a16="http://schemas.microsoft.com/office/drawing/2014/main" id="{538EDA74-B637-8B4A-873E-6EA75B051FFF}"/>
              </a:ext>
            </a:extLst>
          </p:cNvPr>
          <p:cNvGraphicFramePr/>
          <p:nvPr>
            <p:extLst/>
          </p:nvPr>
        </p:nvGraphicFramePr>
        <p:xfrm>
          <a:off x="1636337" y="3020868"/>
          <a:ext cx="366137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図表 6">
            <a:extLst>
              <a:ext uri="{FF2B5EF4-FFF2-40B4-BE49-F238E27FC236}">
                <a16:creationId xmlns:a16="http://schemas.microsoft.com/office/drawing/2014/main" id="{6F1A23A3-EB75-7F4F-BF08-7599D35EB65C}"/>
              </a:ext>
            </a:extLst>
          </p:cNvPr>
          <p:cNvGraphicFramePr/>
          <p:nvPr>
            <p:extLst/>
          </p:nvPr>
        </p:nvGraphicFramePr>
        <p:xfrm>
          <a:off x="5283203" y="2657479"/>
          <a:ext cx="5147733"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右矢印 1">
            <a:extLst>
              <a:ext uri="{FF2B5EF4-FFF2-40B4-BE49-F238E27FC236}">
                <a16:creationId xmlns:a16="http://schemas.microsoft.com/office/drawing/2014/main" id="{7043BD16-D21A-C541-868F-53BF1CD790E6}"/>
              </a:ext>
            </a:extLst>
          </p:cNvPr>
          <p:cNvSpPr/>
          <p:nvPr/>
        </p:nvSpPr>
        <p:spPr>
          <a:xfrm rot="20063052">
            <a:off x="5243099" y="4154775"/>
            <a:ext cx="2668587" cy="35401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solidFill>
                <a:srgbClr val="FF0000"/>
              </a:solidFill>
            </a:endParaRPr>
          </a:p>
        </p:txBody>
      </p:sp>
      <p:sp>
        <p:nvSpPr>
          <p:cNvPr id="3" name="テキスト ボックス 2">
            <a:extLst>
              <a:ext uri="{FF2B5EF4-FFF2-40B4-BE49-F238E27FC236}">
                <a16:creationId xmlns:a16="http://schemas.microsoft.com/office/drawing/2014/main" id="{C5569F55-94B0-A745-BFDE-17EA662A55C3}"/>
              </a:ext>
            </a:extLst>
          </p:cNvPr>
          <p:cNvSpPr txBox="1"/>
          <p:nvPr/>
        </p:nvSpPr>
        <p:spPr>
          <a:xfrm>
            <a:off x="8213513" y="2742763"/>
            <a:ext cx="2011800" cy="954107"/>
          </a:xfrm>
          <a:prstGeom prst="rect">
            <a:avLst/>
          </a:prstGeom>
          <a:noFill/>
          <a:ln w="76200">
            <a:solidFill>
              <a:srgbClr val="FF0000"/>
            </a:solidFill>
          </a:ln>
        </p:spPr>
        <p:txBody>
          <a:bodyPr wrap="square" rtlCol="0">
            <a:spAutoFit/>
          </a:bodyPr>
          <a:lstStyle/>
          <a:p>
            <a:pPr algn="ctr"/>
            <a:r>
              <a:rPr lang="ja-JP" altLang="en-US" sz="2800">
                <a:solidFill>
                  <a:schemeClr val="tx2">
                    <a:lumMod val="75000"/>
                  </a:schemeClr>
                </a:solidFill>
              </a:rPr>
              <a:t>何度でも</a:t>
            </a:r>
            <a:endParaRPr lang="en-US" altLang="ja-JP" sz="2800" dirty="0">
              <a:solidFill>
                <a:schemeClr val="tx2">
                  <a:lumMod val="75000"/>
                </a:schemeClr>
              </a:solidFill>
            </a:endParaRPr>
          </a:p>
          <a:p>
            <a:pPr algn="ctr"/>
            <a:r>
              <a:rPr lang="ja-JP" altLang="en-US" sz="2800">
                <a:solidFill>
                  <a:schemeClr val="tx2">
                    <a:lumMod val="75000"/>
                  </a:schemeClr>
                </a:solidFill>
              </a:rPr>
              <a:t>下から上に</a:t>
            </a:r>
          </a:p>
        </p:txBody>
      </p:sp>
      <p:sp>
        <p:nvSpPr>
          <p:cNvPr id="10" name="テキスト ボックス 9">
            <a:extLst>
              <a:ext uri="{FF2B5EF4-FFF2-40B4-BE49-F238E27FC236}">
                <a16:creationId xmlns:a16="http://schemas.microsoft.com/office/drawing/2014/main" id="{38E04CCB-B35E-A444-BFE7-3C0CD226C80D}"/>
              </a:ext>
            </a:extLst>
          </p:cNvPr>
          <p:cNvSpPr txBox="1"/>
          <p:nvPr/>
        </p:nvSpPr>
        <p:spPr>
          <a:xfrm>
            <a:off x="1761066" y="3106151"/>
            <a:ext cx="1028883" cy="523220"/>
          </a:xfrm>
          <a:prstGeom prst="rect">
            <a:avLst/>
          </a:prstGeom>
          <a:noFill/>
          <a:ln w="76200">
            <a:solidFill>
              <a:srgbClr val="FF0000"/>
            </a:solidFill>
          </a:ln>
        </p:spPr>
        <p:txBody>
          <a:bodyPr wrap="square" rtlCol="0">
            <a:spAutoFit/>
          </a:bodyPr>
          <a:lstStyle/>
          <a:p>
            <a:pPr algn="ctr"/>
            <a:r>
              <a:rPr lang="ja-JP" altLang="en-US" sz="2800">
                <a:solidFill>
                  <a:schemeClr val="tx2">
                    <a:lumMod val="75000"/>
                  </a:schemeClr>
                </a:solidFill>
              </a:rPr>
              <a:t>全員</a:t>
            </a:r>
          </a:p>
        </p:txBody>
      </p:sp>
    </p:spTree>
    <p:extLst>
      <p:ext uri="{BB962C8B-B14F-4D97-AF65-F5344CB8AC3E}">
        <p14:creationId xmlns:p14="http://schemas.microsoft.com/office/powerpoint/2010/main" val="32635031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073228-6CDD-9C4E-A37F-E0D4CC65D5B7}"/>
              </a:ext>
            </a:extLst>
          </p:cNvPr>
          <p:cNvSpPr>
            <a:spLocks noGrp="1"/>
          </p:cNvSpPr>
          <p:nvPr>
            <p:ph type="title"/>
          </p:nvPr>
        </p:nvSpPr>
        <p:spPr>
          <a:xfrm>
            <a:off x="2209800" y="55980"/>
            <a:ext cx="7772400" cy="1609344"/>
          </a:xfrm>
          <a:ln>
            <a:solidFill>
              <a:srgbClr val="0070C0"/>
            </a:solidFill>
          </a:ln>
        </p:spPr>
        <p:txBody>
          <a:bodyPr>
            <a:normAutofit/>
          </a:bodyPr>
          <a:lstStyle/>
          <a:p>
            <a:pPr algn="ctr"/>
            <a:r>
              <a:rPr lang="ja-JP" altLang="en-US" sz="3600" b="1">
                <a:latin typeface="MS UI Gothic" panose="020B0600070205080204" pitchFamily="34" charset="-128"/>
                <a:ea typeface="MS UI Gothic" panose="020B0600070205080204" pitchFamily="34" charset="-128"/>
              </a:rPr>
              <a:t>緊急連絡網と自動参集体制</a:t>
            </a:r>
          </a:p>
        </p:txBody>
      </p:sp>
      <p:sp>
        <p:nvSpPr>
          <p:cNvPr id="3" name="コンテンツ プレースホルダー 2">
            <a:extLst>
              <a:ext uri="{FF2B5EF4-FFF2-40B4-BE49-F238E27FC236}">
                <a16:creationId xmlns:a16="http://schemas.microsoft.com/office/drawing/2014/main" id="{8BC146FE-8399-DA42-9D47-A2EFAE4BF4B1}"/>
              </a:ext>
            </a:extLst>
          </p:cNvPr>
          <p:cNvSpPr>
            <a:spLocks noGrp="1"/>
          </p:cNvSpPr>
          <p:nvPr>
            <p:ph idx="1"/>
          </p:nvPr>
        </p:nvSpPr>
        <p:spPr>
          <a:xfrm>
            <a:off x="2152650" y="1744363"/>
            <a:ext cx="7886700" cy="2145148"/>
          </a:xfrm>
          <a:ln>
            <a:solidFill>
              <a:schemeClr val="accent1"/>
            </a:solidFill>
          </a:ln>
        </p:spPr>
        <p:txBody>
          <a:bodyPr anchor="ctr">
            <a:normAutofit/>
          </a:bodyPr>
          <a:lstStyle/>
          <a:p>
            <a:pPr marL="0" indent="0" algn="ctr">
              <a:buNone/>
            </a:pPr>
            <a:r>
              <a:rPr lang="en-US" altLang="ja-JP" sz="2400" dirty="0">
                <a:solidFill>
                  <a:srgbClr val="FF0000"/>
                </a:solidFill>
                <a:latin typeface="MS UI Gothic" panose="020B0600070205080204" pitchFamily="34" charset="-128"/>
                <a:ea typeface="MS UI Gothic" panose="020B0600070205080204" pitchFamily="34" charset="-128"/>
              </a:rPr>
              <a:t>〈</a:t>
            </a:r>
            <a:r>
              <a:rPr lang="ja-JP" altLang="en-US" sz="2400">
                <a:solidFill>
                  <a:srgbClr val="FF0000"/>
                </a:solidFill>
                <a:latin typeface="MS UI Gothic" panose="020B0600070205080204" pitchFamily="34" charset="-128"/>
                <a:ea typeface="MS UI Gothic" panose="020B0600070205080204" pitchFamily="34" charset="-128"/>
              </a:rPr>
              <a:t>従業員全員・出向・パート・アルバイトも含む</a:t>
            </a:r>
            <a:r>
              <a:rPr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訓練で配信が不成立ならば、個別に成立するまで実施</a:t>
            </a:r>
          </a:p>
          <a:p>
            <a:r>
              <a:rPr lang="ja-JP" altLang="en-US" sz="2400">
                <a:latin typeface="MS UI Gothic" panose="020B0600070205080204" pitchFamily="34" charset="-128"/>
                <a:ea typeface="MS UI Gothic" panose="020B0600070205080204" pitchFamily="34" charset="-128"/>
              </a:rPr>
              <a:t>本人の親類やパートナーの緊急連絡先</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電車不能時の出勤方法と自宅</a:t>
            </a:r>
            <a:r>
              <a:rPr lang="en-US" altLang="ja-JP" sz="2400" dirty="0">
                <a:latin typeface="MS UI Gothic" panose="020B0600070205080204" pitchFamily="34" charset="-128"/>
                <a:ea typeface="MS UI Gothic" panose="020B0600070205080204" pitchFamily="34" charset="-128"/>
              </a:rPr>
              <a:t>〜</a:t>
            </a:r>
            <a:r>
              <a:rPr lang="ja-JP" altLang="en-US" sz="2400">
                <a:latin typeface="MS UI Gothic" panose="020B0600070205080204" pitchFamily="34" charset="-128"/>
                <a:ea typeface="MS UI Gothic" panose="020B0600070205080204" pitchFamily="34" charset="-128"/>
              </a:rPr>
              <a:t>会社の距離</a:t>
            </a:r>
            <a:endParaRPr lang="en-US" altLang="ja-JP" sz="2400" dirty="0">
              <a:latin typeface="MS UI Gothic" panose="020B0600070205080204" pitchFamily="34" charset="-128"/>
              <a:ea typeface="MS UI Gothic" panose="020B0600070205080204" pitchFamily="34" charset="-128"/>
            </a:endParaRPr>
          </a:p>
        </p:txBody>
      </p:sp>
      <p:sp>
        <p:nvSpPr>
          <p:cNvPr id="4" name="コンテンツ プレースホルダー 2">
            <a:extLst>
              <a:ext uri="{FF2B5EF4-FFF2-40B4-BE49-F238E27FC236}">
                <a16:creationId xmlns:a16="http://schemas.microsoft.com/office/drawing/2014/main" id="{762C4E31-C94D-2C4B-B758-26D92EF84FCF}"/>
              </a:ext>
            </a:extLst>
          </p:cNvPr>
          <p:cNvSpPr txBox="1">
            <a:spLocks/>
          </p:cNvSpPr>
          <p:nvPr/>
        </p:nvSpPr>
        <p:spPr>
          <a:xfrm>
            <a:off x="2152650" y="4068418"/>
            <a:ext cx="7886700" cy="2290818"/>
          </a:xfrm>
          <a:prstGeom prst="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400" dirty="0">
                <a:solidFill>
                  <a:srgbClr val="FF0000"/>
                </a:solidFill>
                <a:latin typeface="MS UI Gothic" panose="020B0600070205080204" pitchFamily="34" charset="-128"/>
                <a:ea typeface="MS UI Gothic" panose="020B0600070205080204" pitchFamily="34" charset="-128"/>
              </a:rPr>
              <a:t>〈</a:t>
            </a:r>
            <a:r>
              <a:rPr lang="ja-JP" altLang="en-US" sz="2400">
                <a:solidFill>
                  <a:srgbClr val="FF0000"/>
                </a:solidFill>
                <a:latin typeface="MS UI Gothic" panose="020B0600070205080204" pitchFamily="34" charset="-128"/>
                <a:ea typeface="MS UI Gothic" panose="020B0600070205080204" pitchFamily="34" charset="-128"/>
              </a:rPr>
              <a:t>自動参集体制</a:t>
            </a:r>
            <a:r>
              <a:rPr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本部の強要ではなく本人の判断で参集することが大切</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誰が参集して何をすべきか？</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勤務時間内、夜勤時間外での対応</a:t>
            </a:r>
            <a:endParaRPr lang="en-US" altLang="ja-JP" sz="2400" dirty="0">
              <a:latin typeface="MS UI Gothic" panose="020B0600070205080204" pitchFamily="34" charset="-128"/>
              <a:ea typeface="MS UI Gothic" panose="020B0600070205080204" pitchFamily="34" charset="-128"/>
            </a:endParaRPr>
          </a:p>
        </p:txBody>
      </p:sp>
      <p:sp>
        <p:nvSpPr>
          <p:cNvPr id="6" name="スライド番号プレースホルダー 5">
            <a:extLst>
              <a:ext uri="{FF2B5EF4-FFF2-40B4-BE49-F238E27FC236}">
                <a16:creationId xmlns:a16="http://schemas.microsoft.com/office/drawing/2014/main" id="{2AED6F50-0745-D144-89E8-EA1B924720FB}"/>
              </a:ext>
            </a:extLst>
          </p:cNvPr>
          <p:cNvSpPr>
            <a:spLocks noGrp="1"/>
          </p:cNvSpPr>
          <p:nvPr>
            <p:ph type="sldNum" sz="quarter" idx="12"/>
          </p:nvPr>
        </p:nvSpPr>
        <p:spPr/>
        <p:txBody>
          <a:bodyPr/>
          <a:lstStyle/>
          <a:p>
            <a:fld id="{5C8FD7CE-B326-374D-9928-B40B903A20BC}" type="slidenum">
              <a:rPr kumimoji="1" lang="ja-JP" altLang="en-US" smtClean="0"/>
              <a:t>65</a:t>
            </a:fld>
            <a:endParaRPr kumimoji="1" lang="ja-JP" altLang="en-US"/>
          </a:p>
        </p:txBody>
      </p:sp>
    </p:spTree>
    <p:extLst>
      <p:ext uri="{BB962C8B-B14F-4D97-AF65-F5344CB8AC3E}">
        <p14:creationId xmlns:p14="http://schemas.microsoft.com/office/powerpoint/2010/main" val="10813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75811F-9581-7B41-AE3A-8996DF1D0FB2}"/>
              </a:ext>
            </a:extLst>
          </p:cNvPr>
          <p:cNvSpPr>
            <a:spLocks noGrp="1"/>
          </p:cNvSpPr>
          <p:nvPr>
            <p:ph type="title"/>
          </p:nvPr>
        </p:nvSpPr>
        <p:spPr>
          <a:ln>
            <a:solidFill>
              <a:schemeClr val="accent1"/>
            </a:solidFill>
          </a:ln>
        </p:spPr>
        <p:txBody>
          <a:bodyPr/>
          <a:lstStyle/>
          <a:p>
            <a:pPr algn="ctr"/>
            <a:r>
              <a:rPr kumimoji="1" lang="ja-JP" altLang="en-US"/>
              <a:t>災害時・異常発生時に出社して何する？</a:t>
            </a:r>
          </a:p>
        </p:txBody>
      </p:sp>
      <p:sp>
        <p:nvSpPr>
          <p:cNvPr id="3" name="コンテンツ プレースホルダー 2">
            <a:extLst>
              <a:ext uri="{FF2B5EF4-FFF2-40B4-BE49-F238E27FC236}">
                <a16:creationId xmlns:a16="http://schemas.microsoft.com/office/drawing/2014/main" id="{792109AD-E8CD-E244-922C-837AB8D2CF08}"/>
              </a:ext>
            </a:extLst>
          </p:cNvPr>
          <p:cNvSpPr>
            <a:spLocks noGrp="1"/>
          </p:cNvSpPr>
          <p:nvPr>
            <p:ph idx="1"/>
          </p:nvPr>
        </p:nvSpPr>
        <p:spPr>
          <a:ln>
            <a:solidFill>
              <a:schemeClr val="accent1"/>
            </a:solidFill>
          </a:ln>
        </p:spPr>
        <p:txBody>
          <a:bodyPr/>
          <a:lstStyle/>
          <a:p>
            <a:r>
              <a:rPr kumimoji="1" lang="ja-JP" altLang="en-US"/>
              <a:t>やるべき項目をリストアップ</a:t>
            </a:r>
            <a:endParaRPr kumimoji="1" lang="en-US" altLang="ja-JP" dirty="0"/>
          </a:p>
          <a:p>
            <a:r>
              <a:rPr lang="ja-JP" altLang="en-US"/>
              <a:t>順序は災害の状況に応じて変化する</a:t>
            </a:r>
            <a:endParaRPr lang="en-US" altLang="ja-JP" dirty="0"/>
          </a:p>
          <a:p>
            <a:r>
              <a:rPr kumimoji="1" lang="ja-JP" altLang="en-US"/>
              <a:t>インデックスをつけて見やすくする</a:t>
            </a:r>
            <a:endParaRPr kumimoji="1" lang="en-US" altLang="ja-JP" dirty="0"/>
          </a:p>
          <a:p>
            <a:r>
              <a:rPr lang="ja-JP" altLang="en-US"/>
              <a:t>最初に行う項目は、チェックリストがある方が良い</a:t>
            </a:r>
            <a:endParaRPr lang="en-US" altLang="ja-JP" dirty="0"/>
          </a:p>
          <a:p>
            <a:pPr lvl="1"/>
            <a:r>
              <a:rPr kumimoji="1" lang="ja-JP" altLang="en-US"/>
              <a:t>建屋点検チェック（天井・壁・出入り口・通路・土台・躯体）</a:t>
            </a:r>
            <a:endParaRPr lang="en-US" altLang="ja-JP" dirty="0"/>
          </a:p>
          <a:p>
            <a:pPr lvl="1"/>
            <a:r>
              <a:rPr kumimoji="1" lang="ja-JP" altLang="en-US"/>
              <a:t>設備・配管チェック（設備との連携している各設備）</a:t>
            </a:r>
            <a:endParaRPr kumimoji="1" lang="en-US" altLang="ja-JP" dirty="0"/>
          </a:p>
          <a:p>
            <a:pPr lvl="1"/>
            <a:r>
              <a:rPr lang="ja-JP" altLang="en-US"/>
              <a:t>電気・ガスの安全停止（復旧時のマニュアル）</a:t>
            </a:r>
            <a:endParaRPr lang="en-US" altLang="ja-JP" dirty="0"/>
          </a:p>
          <a:p>
            <a:pPr lvl="1"/>
            <a:r>
              <a:rPr kumimoji="1" lang="ja-JP" altLang="en-US"/>
              <a:t>サーバー・コンピューター関連</a:t>
            </a:r>
            <a:endParaRPr lang="en-US" altLang="ja-JP" dirty="0"/>
          </a:p>
          <a:p>
            <a:pPr lvl="1"/>
            <a:r>
              <a:rPr lang="ja-JP" altLang="en-US"/>
              <a:t>社員・訪問者・利用者の安全確認</a:t>
            </a:r>
            <a:endParaRPr kumimoji="1" lang="en-US" altLang="ja-JP" dirty="0"/>
          </a:p>
        </p:txBody>
      </p:sp>
      <p:sp>
        <p:nvSpPr>
          <p:cNvPr id="4" name="スライド番号プレースホルダー 3">
            <a:extLst>
              <a:ext uri="{FF2B5EF4-FFF2-40B4-BE49-F238E27FC236}">
                <a16:creationId xmlns:a16="http://schemas.microsoft.com/office/drawing/2014/main" id="{45608BFD-297A-524D-B85C-C0129CBF4648}"/>
              </a:ext>
            </a:extLst>
          </p:cNvPr>
          <p:cNvSpPr>
            <a:spLocks noGrp="1"/>
          </p:cNvSpPr>
          <p:nvPr>
            <p:ph type="sldNum" sz="quarter" idx="12"/>
          </p:nvPr>
        </p:nvSpPr>
        <p:spPr/>
        <p:txBody>
          <a:bodyPr/>
          <a:lstStyle/>
          <a:p>
            <a:fld id="{3DC82251-0E89-0045-A243-E26D74769001}" type="slidenum">
              <a:rPr kumimoji="1" lang="ja-JP" altLang="en-US" smtClean="0"/>
              <a:t>66</a:t>
            </a:fld>
            <a:endParaRPr kumimoji="1" lang="ja-JP" altLang="en-US"/>
          </a:p>
        </p:txBody>
      </p:sp>
    </p:spTree>
    <p:extLst>
      <p:ext uri="{BB962C8B-B14F-4D97-AF65-F5344CB8AC3E}">
        <p14:creationId xmlns:p14="http://schemas.microsoft.com/office/powerpoint/2010/main" val="288684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63CA88-DEB2-E147-B9D7-51B5D6EBE9C9}"/>
              </a:ext>
            </a:extLst>
          </p:cNvPr>
          <p:cNvSpPr>
            <a:spLocks noGrp="1"/>
          </p:cNvSpPr>
          <p:nvPr>
            <p:ph type="title"/>
          </p:nvPr>
        </p:nvSpPr>
        <p:spPr>
          <a:ln>
            <a:solidFill>
              <a:schemeClr val="accent1"/>
            </a:solidFill>
          </a:ln>
        </p:spPr>
        <p:txBody>
          <a:bodyPr/>
          <a:lstStyle/>
          <a:p>
            <a:pPr algn="ctr"/>
            <a:r>
              <a:rPr kumimoji="1" lang="ja-JP" altLang="en-US"/>
              <a:t>対応体制</a:t>
            </a:r>
          </a:p>
        </p:txBody>
      </p:sp>
      <p:sp>
        <p:nvSpPr>
          <p:cNvPr id="3" name="コンテンツ プレースホルダー 2">
            <a:extLst>
              <a:ext uri="{FF2B5EF4-FFF2-40B4-BE49-F238E27FC236}">
                <a16:creationId xmlns:a16="http://schemas.microsoft.com/office/drawing/2014/main" id="{63FD56A5-5625-1449-A564-66BEF136C365}"/>
              </a:ext>
            </a:extLst>
          </p:cNvPr>
          <p:cNvSpPr>
            <a:spLocks noGrp="1"/>
          </p:cNvSpPr>
          <p:nvPr>
            <p:ph idx="1"/>
          </p:nvPr>
        </p:nvSpPr>
        <p:spPr>
          <a:ln>
            <a:solidFill>
              <a:schemeClr val="accent1"/>
            </a:solidFill>
          </a:ln>
        </p:spPr>
        <p:txBody>
          <a:bodyPr>
            <a:normAutofit/>
          </a:bodyPr>
          <a:lstStyle/>
          <a:p>
            <a:r>
              <a:rPr kumimoji="1" lang="ja-JP" altLang="en-US"/>
              <a:t>書類上は人員体制で「誰が何を何の権利で行うか</a:t>
            </a:r>
            <a:r>
              <a:rPr lang="ja-JP" altLang="en-US"/>
              <a:t>」</a:t>
            </a:r>
            <a:r>
              <a:rPr kumimoji="1" lang="ja-JP" altLang="en-US"/>
              <a:t>が重要であるが、中小企業では、誰が行うかは決まっているので、実施項目リストがあることが望ましい。</a:t>
            </a:r>
            <a:endParaRPr kumimoji="1" lang="en-US" altLang="ja-JP" dirty="0"/>
          </a:p>
          <a:p>
            <a:r>
              <a:rPr lang="ja-JP" altLang="en-US"/>
              <a:t>決断者の順序も書くまでのこともない。しかし、提出する以上は、社内で周知され分かりきっていることを文書化することが求められます。→丁寧に書く</a:t>
            </a:r>
            <a:endParaRPr lang="en-US" altLang="ja-JP" dirty="0"/>
          </a:p>
          <a:p>
            <a:r>
              <a:rPr lang="ja-JP" altLang="en-US"/>
              <a:t>事業継続力強化計画の文書は、役所の人が読みやすいように、主語、形容詞、述語が分かるように書き、別紙〇番を参照などと書き、詳細内容やリストを添付する。</a:t>
            </a:r>
            <a:endParaRPr lang="en-US" altLang="ja-JP" dirty="0"/>
          </a:p>
          <a:p>
            <a:r>
              <a:rPr lang="ja-JP" altLang="en-US"/>
              <a:t>個人情報が記入されると取扱に困るので苗字のみ黒塗りする。</a:t>
            </a:r>
            <a:endParaRPr kumimoji="1" lang="ja-JP" altLang="en-US"/>
          </a:p>
        </p:txBody>
      </p:sp>
      <p:sp>
        <p:nvSpPr>
          <p:cNvPr id="4" name="スライド番号プレースホルダー 3">
            <a:extLst>
              <a:ext uri="{FF2B5EF4-FFF2-40B4-BE49-F238E27FC236}">
                <a16:creationId xmlns:a16="http://schemas.microsoft.com/office/drawing/2014/main" id="{4F5DD9C0-13DA-BB4A-93CE-A410B0F57C8B}"/>
              </a:ext>
            </a:extLst>
          </p:cNvPr>
          <p:cNvSpPr>
            <a:spLocks noGrp="1"/>
          </p:cNvSpPr>
          <p:nvPr>
            <p:ph type="sldNum" sz="quarter" idx="12"/>
          </p:nvPr>
        </p:nvSpPr>
        <p:spPr/>
        <p:txBody>
          <a:bodyPr/>
          <a:lstStyle/>
          <a:p>
            <a:fld id="{3DC82251-0E89-0045-A243-E26D74769001}" type="slidenum">
              <a:rPr kumimoji="1" lang="ja-JP" altLang="en-US" smtClean="0"/>
              <a:t>67</a:t>
            </a:fld>
            <a:endParaRPr kumimoji="1" lang="ja-JP" altLang="en-US"/>
          </a:p>
        </p:txBody>
      </p:sp>
    </p:spTree>
    <p:extLst>
      <p:ext uri="{BB962C8B-B14F-4D97-AF65-F5344CB8AC3E}">
        <p14:creationId xmlns:p14="http://schemas.microsoft.com/office/powerpoint/2010/main" val="11829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CBF59C-396A-6D4F-942B-02E64FA778E8}"/>
              </a:ext>
            </a:extLst>
          </p:cNvPr>
          <p:cNvSpPr>
            <a:spLocks noGrp="1"/>
          </p:cNvSpPr>
          <p:nvPr>
            <p:ph type="title"/>
          </p:nvPr>
        </p:nvSpPr>
        <p:spPr>
          <a:xfrm>
            <a:off x="838200" y="2781754"/>
            <a:ext cx="10515600" cy="1325563"/>
          </a:xfrm>
        </p:spPr>
        <p:txBody>
          <a:bodyPr/>
          <a:lstStyle/>
          <a:p>
            <a:pPr algn="ctr"/>
            <a:r>
              <a:rPr kumimoji="1" lang="ja-JP" altLang="en-US">
                <a:latin typeface="Hiragino Kaku Gothic Std W8" panose="020B0800000000000000" pitchFamily="34" charset="-128"/>
                <a:ea typeface="Hiragino Kaku Gothic Std W8" panose="020B0800000000000000" pitchFamily="34" charset="-128"/>
              </a:rPr>
              <a:t>日頃の準備</a:t>
            </a:r>
          </a:p>
        </p:txBody>
      </p:sp>
      <p:sp>
        <p:nvSpPr>
          <p:cNvPr id="3" name="スライド番号プレースホルダー 2">
            <a:extLst>
              <a:ext uri="{FF2B5EF4-FFF2-40B4-BE49-F238E27FC236}">
                <a16:creationId xmlns:a16="http://schemas.microsoft.com/office/drawing/2014/main" id="{6C035262-F00C-BA4B-B076-3EC2607CE02C}"/>
              </a:ext>
            </a:extLst>
          </p:cNvPr>
          <p:cNvSpPr>
            <a:spLocks noGrp="1"/>
          </p:cNvSpPr>
          <p:nvPr>
            <p:ph type="sldNum" sz="quarter" idx="12"/>
          </p:nvPr>
        </p:nvSpPr>
        <p:spPr/>
        <p:txBody>
          <a:bodyPr/>
          <a:lstStyle/>
          <a:p>
            <a:fld id="{3DC82251-0E89-0045-A243-E26D74769001}" type="slidenum">
              <a:rPr kumimoji="1" lang="ja-JP" altLang="en-US" smtClean="0"/>
              <a:t>68</a:t>
            </a:fld>
            <a:endParaRPr kumimoji="1" lang="ja-JP" altLang="en-US"/>
          </a:p>
        </p:txBody>
      </p:sp>
    </p:spTree>
    <p:extLst>
      <p:ext uri="{BB962C8B-B14F-4D97-AF65-F5344CB8AC3E}">
        <p14:creationId xmlns:p14="http://schemas.microsoft.com/office/powerpoint/2010/main" val="1420889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255192-3119-5843-9F8D-D3F1402AD83B}"/>
              </a:ext>
            </a:extLst>
          </p:cNvPr>
          <p:cNvSpPr>
            <a:spLocks noGrp="1"/>
          </p:cNvSpPr>
          <p:nvPr>
            <p:ph type="title"/>
          </p:nvPr>
        </p:nvSpPr>
        <p:spPr/>
        <p:txBody>
          <a:bodyPr>
            <a:normAutofit/>
          </a:bodyPr>
          <a:lstStyle/>
          <a:p>
            <a:r>
              <a:rPr kumimoji="1" lang="ja-JP" altLang="en-US"/>
              <a:t>災害が起こって困るのは</a:t>
            </a:r>
            <a:r>
              <a:rPr lang="ja-JP" altLang="en-US" sz="4892" b="1"/>
              <a:t>トイレ</a:t>
            </a:r>
            <a:br>
              <a:rPr lang="en-US" altLang="ja-JP" sz="4892" b="1" dirty="0"/>
            </a:br>
            <a:r>
              <a:rPr lang="en-US" altLang="ja-JP" sz="1268" dirty="0"/>
              <a:t>2016</a:t>
            </a:r>
            <a:r>
              <a:rPr lang="ja-JP" altLang="en-US" sz="1268"/>
              <a:t>年の熊本地震のアンケートより 「避難生活の初期において最も困ったことは何ですか」</a:t>
            </a:r>
            <a:br>
              <a:rPr lang="en-US" altLang="ja-JP" sz="1268" dirty="0"/>
            </a:br>
            <a:r>
              <a:rPr lang="ja-JP" altLang="en-US" sz="1268"/>
              <a:t>何時間でトイレに行きましたか？</a:t>
            </a:r>
            <a:endParaRPr kumimoji="1" lang="ja-JP" altLang="en-US" b="1"/>
          </a:p>
        </p:txBody>
      </p:sp>
      <p:pic>
        <p:nvPicPr>
          <p:cNvPr id="3" name="図 2">
            <a:extLst>
              <a:ext uri="{FF2B5EF4-FFF2-40B4-BE49-F238E27FC236}">
                <a16:creationId xmlns:a16="http://schemas.microsoft.com/office/drawing/2014/main" id="{E547EB1D-F4F3-5D4F-8EA2-5F71740E35F4}"/>
              </a:ext>
            </a:extLst>
          </p:cNvPr>
          <p:cNvPicPr>
            <a:picLocks noChangeAspect="1"/>
          </p:cNvPicPr>
          <p:nvPr/>
        </p:nvPicPr>
        <p:blipFill>
          <a:blip r:embed="rId2"/>
          <a:stretch>
            <a:fillRect/>
          </a:stretch>
        </p:blipFill>
        <p:spPr>
          <a:xfrm>
            <a:off x="2268492" y="2125452"/>
            <a:ext cx="7400353" cy="3848183"/>
          </a:xfrm>
          <a:prstGeom prst="rect">
            <a:avLst/>
          </a:prstGeom>
        </p:spPr>
      </p:pic>
      <p:sp>
        <p:nvSpPr>
          <p:cNvPr id="4" name="スライド番号プレースホルダー 3">
            <a:extLst>
              <a:ext uri="{FF2B5EF4-FFF2-40B4-BE49-F238E27FC236}">
                <a16:creationId xmlns:a16="http://schemas.microsoft.com/office/drawing/2014/main" id="{1803BA12-C9F4-8843-AA21-74442D833D40}"/>
              </a:ext>
            </a:extLst>
          </p:cNvPr>
          <p:cNvSpPr>
            <a:spLocks noGrp="1"/>
          </p:cNvSpPr>
          <p:nvPr>
            <p:ph type="sldNum" sz="quarter" idx="12"/>
          </p:nvPr>
        </p:nvSpPr>
        <p:spPr/>
        <p:txBody>
          <a:bodyPr/>
          <a:lstStyle/>
          <a:p>
            <a:fld id="{3DC82251-0E89-0045-A243-E26D74769001}" type="slidenum">
              <a:rPr kumimoji="1" lang="ja-JP" altLang="en-US" smtClean="0"/>
              <a:t>69</a:t>
            </a:fld>
            <a:endParaRPr kumimoji="1" lang="ja-JP" altLang="en-US"/>
          </a:p>
        </p:txBody>
      </p:sp>
    </p:spTree>
    <p:extLst>
      <p:ext uri="{BB962C8B-B14F-4D97-AF65-F5344CB8AC3E}">
        <p14:creationId xmlns:p14="http://schemas.microsoft.com/office/powerpoint/2010/main" val="2450310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968BEE0-F84E-CA49-8202-DD6C3E175F8C}"/>
              </a:ext>
            </a:extLst>
          </p:cNvPr>
          <p:cNvSpPr>
            <a:spLocks noGrp="1"/>
          </p:cNvSpPr>
          <p:nvPr>
            <p:ph type="sldNum" sz="quarter" idx="12"/>
          </p:nvPr>
        </p:nvSpPr>
        <p:spPr/>
        <p:txBody>
          <a:bodyPr/>
          <a:lstStyle/>
          <a:p>
            <a:fld id="{5C8FD7CE-B326-374D-9928-B40B903A20BC}" type="slidenum">
              <a:rPr kumimoji="1" lang="ja-JP" altLang="en-US" smtClean="0"/>
              <a:t>7</a:t>
            </a:fld>
            <a:endParaRPr kumimoji="1" lang="ja-JP" altLang="en-US"/>
          </a:p>
        </p:txBody>
      </p:sp>
      <p:pic>
        <p:nvPicPr>
          <p:cNvPr id="5" name="図 4">
            <a:extLst>
              <a:ext uri="{FF2B5EF4-FFF2-40B4-BE49-F238E27FC236}">
                <a16:creationId xmlns:a16="http://schemas.microsoft.com/office/drawing/2014/main" id="{FC705579-8841-194D-BFC5-2DD065E4EEDE}"/>
              </a:ext>
            </a:extLst>
          </p:cNvPr>
          <p:cNvPicPr>
            <a:picLocks noChangeAspect="1"/>
          </p:cNvPicPr>
          <p:nvPr/>
        </p:nvPicPr>
        <p:blipFill>
          <a:blip r:embed="rId2"/>
          <a:stretch>
            <a:fillRect/>
          </a:stretch>
        </p:blipFill>
        <p:spPr>
          <a:xfrm>
            <a:off x="1866900" y="88416"/>
            <a:ext cx="7340600" cy="6248400"/>
          </a:xfrm>
          <a:prstGeom prst="rect">
            <a:avLst/>
          </a:prstGeom>
        </p:spPr>
      </p:pic>
      <p:sp>
        <p:nvSpPr>
          <p:cNvPr id="6" name="円形吹き出し 5">
            <a:extLst>
              <a:ext uri="{FF2B5EF4-FFF2-40B4-BE49-F238E27FC236}">
                <a16:creationId xmlns:a16="http://schemas.microsoft.com/office/drawing/2014/main" id="{18F4CBF7-2616-9249-8BBD-774FD0A93F26}"/>
              </a:ext>
            </a:extLst>
          </p:cNvPr>
          <p:cNvSpPr/>
          <p:nvPr/>
        </p:nvSpPr>
        <p:spPr>
          <a:xfrm>
            <a:off x="8807386" y="206947"/>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lang="ja-JP" altLang="en-US" sz="2400"/>
              <a:t>洪水</a:t>
            </a:r>
            <a:endParaRPr lang="en-US" altLang="ja-JP" sz="2400" dirty="0"/>
          </a:p>
        </p:txBody>
      </p:sp>
      <p:sp>
        <p:nvSpPr>
          <p:cNvPr id="4" name="テキスト ボックス 3">
            <a:extLst>
              <a:ext uri="{FF2B5EF4-FFF2-40B4-BE49-F238E27FC236}">
                <a16:creationId xmlns:a16="http://schemas.microsoft.com/office/drawing/2014/main" id="{AAD468F3-7618-EB46-B343-AF77BA0BEE2F}"/>
              </a:ext>
            </a:extLst>
          </p:cNvPr>
          <p:cNvSpPr txBox="1"/>
          <p:nvPr/>
        </p:nvSpPr>
        <p:spPr>
          <a:xfrm>
            <a:off x="9320909" y="1772817"/>
            <a:ext cx="1166699" cy="1200329"/>
          </a:xfrm>
          <a:prstGeom prst="rect">
            <a:avLst/>
          </a:prstGeom>
          <a:solidFill>
            <a:schemeClr val="accent2">
              <a:lumMod val="20000"/>
              <a:lumOff val="80000"/>
            </a:schemeClr>
          </a:solidFill>
          <a:ln>
            <a:solidFill>
              <a:schemeClr val="accent1"/>
            </a:solidFill>
          </a:ln>
        </p:spPr>
        <p:txBody>
          <a:bodyPr wrap="square" rtlCol="0">
            <a:spAutoFit/>
          </a:bodyPr>
          <a:lstStyle/>
          <a:p>
            <a:r>
              <a:rPr kumimoji="1" lang="ja-JP" altLang="en-US" sz="2400"/>
              <a:t>標高</a:t>
            </a:r>
            <a:r>
              <a:rPr kumimoji="1" lang="en-US" altLang="ja-JP" sz="2400" dirty="0"/>
              <a:t>300m</a:t>
            </a:r>
            <a:r>
              <a:rPr kumimoji="1" lang="ja-JP" altLang="en-US" sz="2400"/>
              <a:t>超え</a:t>
            </a:r>
          </a:p>
        </p:txBody>
      </p:sp>
    </p:spTree>
    <p:extLst>
      <p:ext uri="{BB962C8B-B14F-4D97-AF65-F5344CB8AC3E}">
        <p14:creationId xmlns:p14="http://schemas.microsoft.com/office/powerpoint/2010/main" val="11428667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84233" y="6081305"/>
            <a:ext cx="2623537" cy="330819"/>
          </a:xfrm>
        </p:spPr>
        <p:txBody>
          <a:bodyPr/>
          <a:lstStyle/>
          <a:p>
            <a:pPr algn="ctr">
              <a:defRPr/>
            </a:pPr>
            <a:fld id="{C2D29BA9-09D0-8945-A07C-F85555316C22}" type="slidenum">
              <a:rPr lang="en-US" altLang="ja-JP" smtClean="0"/>
              <a:pPr algn="ctr">
                <a:defRPr/>
              </a:pPr>
              <a:t>70</a:t>
            </a:fld>
            <a:endParaRPr lang="en-US" altLang="ja-JP"/>
          </a:p>
        </p:txBody>
      </p:sp>
      <p:pic>
        <p:nvPicPr>
          <p:cNvPr id="10342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381" y="1275802"/>
            <a:ext cx="3895032" cy="519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275802"/>
            <a:ext cx="3896471" cy="519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3E52564A-6184-DC42-943A-426FC1D5991D}"/>
              </a:ext>
            </a:extLst>
          </p:cNvPr>
          <p:cNvSpPr txBox="1"/>
          <p:nvPr/>
        </p:nvSpPr>
        <p:spPr>
          <a:xfrm>
            <a:off x="1658768" y="537813"/>
            <a:ext cx="7994496" cy="415498"/>
          </a:xfrm>
          <a:prstGeom prst="rect">
            <a:avLst/>
          </a:prstGeom>
          <a:noFill/>
          <a:ln>
            <a:solidFill>
              <a:schemeClr val="accent1"/>
            </a:solidFill>
          </a:ln>
        </p:spPr>
        <p:txBody>
          <a:bodyPr wrap="none" rtlCol="0">
            <a:spAutoFit/>
          </a:bodyPr>
          <a:lstStyle/>
          <a:p>
            <a:r>
              <a:rPr lang="ja-JP" altLang="en-US" sz="2100"/>
              <a:t>トイレにビニールをかぶせて使用するから　黒ビニール袋を備蓄</a:t>
            </a:r>
          </a:p>
        </p:txBody>
      </p:sp>
    </p:spTree>
    <p:extLst>
      <p:ext uri="{BB962C8B-B14F-4D97-AF65-F5344CB8AC3E}">
        <p14:creationId xmlns:p14="http://schemas.microsoft.com/office/powerpoint/2010/main" val="14102748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84233" y="5877338"/>
            <a:ext cx="2623537" cy="305371"/>
          </a:xfrm>
        </p:spPr>
        <p:txBody>
          <a:bodyPr/>
          <a:lstStyle/>
          <a:p>
            <a:pPr algn="ctr">
              <a:defRPr/>
            </a:pPr>
            <a:fld id="{6DE24E40-9DF6-C94D-8F6A-4B2B1B815993}" type="slidenum">
              <a:rPr lang="en-US" altLang="ja-JP" smtClean="0"/>
              <a:pPr algn="ctr">
                <a:defRPr/>
              </a:pPr>
              <a:t>71</a:t>
            </a:fld>
            <a:endParaRPr lang="en-US" altLang="ja-JP"/>
          </a:p>
        </p:txBody>
      </p:sp>
      <p:pic>
        <p:nvPicPr>
          <p:cNvPr id="104450" name="図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7989" y="1562253"/>
            <a:ext cx="3833183" cy="471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1" name="図 2" descr="t00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0832" y="1568901"/>
            <a:ext cx="3833184" cy="4717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329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84233" y="5877338"/>
            <a:ext cx="2623537" cy="305371"/>
          </a:xfrm>
        </p:spPr>
        <p:txBody>
          <a:bodyPr/>
          <a:lstStyle/>
          <a:p>
            <a:pPr algn="ctr">
              <a:defRPr/>
            </a:pPr>
            <a:fld id="{FD0296EF-29D0-604A-90A8-15560801D01B}" type="slidenum">
              <a:rPr lang="en-US" altLang="ja-JP" smtClean="0"/>
              <a:pPr algn="ctr">
                <a:defRPr/>
              </a:pPr>
              <a:t>72</a:t>
            </a:fld>
            <a:endParaRPr lang="en-US" altLang="ja-JP"/>
          </a:p>
        </p:txBody>
      </p:sp>
      <p:pic>
        <p:nvPicPr>
          <p:cNvPr id="105474" name="図 1" descr="t00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6137" y="1030675"/>
            <a:ext cx="3896470" cy="47956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5475" name="図 2" descr="t01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6922" y="1020053"/>
            <a:ext cx="3895033" cy="47943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1742842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902081-305A-BD4D-8D17-BACED2594D6B}"/>
              </a:ext>
            </a:extLst>
          </p:cNvPr>
          <p:cNvSpPr>
            <a:spLocks noGrp="1"/>
          </p:cNvSpPr>
          <p:nvPr>
            <p:ph type="title"/>
          </p:nvPr>
        </p:nvSpPr>
        <p:spPr>
          <a:xfrm>
            <a:off x="2004349" y="198591"/>
            <a:ext cx="8229600" cy="967428"/>
          </a:xfrm>
          <a:ln>
            <a:solidFill>
              <a:schemeClr val="accent1"/>
            </a:solidFill>
          </a:ln>
        </p:spPr>
        <p:txBody>
          <a:bodyPr/>
          <a:lstStyle/>
          <a:p>
            <a:r>
              <a:rPr kumimoji="1" lang="ja-JP" altLang="en-US"/>
              <a:t>２０１８年　大阪北部地震</a:t>
            </a:r>
          </a:p>
        </p:txBody>
      </p:sp>
      <p:sp>
        <p:nvSpPr>
          <p:cNvPr id="3" name="コンテンツ プレースホルダー 2">
            <a:extLst>
              <a:ext uri="{FF2B5EF4-FFF2-40B4-BE49-F238E27FC236}">
                <a16:creationId xmlns:a16="http://schemas.microsoft.com/office/drawing/2014/main" id="{F534B2FC-EAAE-5F41-BCD8-C4FC33A720BA}"/>
              </a:ext>
            </a:extLst>
          </p:cNvPr>
          <p:cNvSpPr>
            <a:spLocks noGrp="1"/>
          </p:cNvSpPr>
          <p:nvPr>
            <p:ph idx="1"/>
          </p:nvPr>
        </p:nvSpPr>
        <p:spPr>
          <a:xfrm>
            <a:off x="4542774" y="1357128"/>
            <a:ext cx="5668026" cy="3172216"/>
          </a:xfrm>
          <a:ln>
            <a:solidFill>
              <a:schemeClr val="accent4">
                <a:lumMod val="75000"/>
              </a:schemeClr>
            </a:solidFill>
          </a:ln>
        </p:spPr>
        <p:txBody>
          <a:bodyPr/>
          <a:lstStyle/>
          <a:p>
            <a:r>
              <a:rPr lang="ja-JP" altLang="en-US"/>
              <a:t>関西で</a:t>
            </a:r>
            <a:r>
              <a:rPr lang="ja-JP" altLang="ja-JP"/>
              <a:t>エレベーター６万６千台が停止、全稼働の約半数</a:t>
            </a:r>
          </a:p>
          <a:p>
            <a:r>
              <a:rPr lang="ja-JP" altLang="ja-JP"/>
              <a:t>３３９人が閉じ込められ、関西地区に在籍する技術者約１千人での</a:t>
            </a:r>
            <a:r>
              <a:rPr lang="ja-JP" altLang="en-US"/>
              <a:t>完全</a:t>
            </a:r>
            <a:r>
              <a:rPr lang="ja-JP" altLang="ja-JP"/>
              <a:t>復旧は地震発生から３日後。</a:t>
            </a:r>
          </a:p>
          <a:p>
            <a:pPr marL="0" indent="0">
              <a:buNone/>
            </a:pPr>
            <a:endParaRPr lang="ja-JP" altLang="ja-JP"/>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50DB6B54-5FC0-3C4B-A2EC-A3626625A78A}"/>
              </a:ext>
            </a:extLst>
          </p:cNvPr>
          <p:cNvSpPr>
            <a:spLocks noGrp="1"/>
          </p:cNvSpPr>
          <p:nvPr>
            <p:ph type="sldNum" sz="quarter" idx="12"/>
          </p:nvPr>
        </p:nvSpPr>
        <p:spPr/>
        <p:txBody>
          <a:bodyPr/>
          <a:lstStyle/>
          <a:p>
            <a:fld id="{0D17C488-F24E-F54A-9419-422FE66354AA}" type="slidenum">
              <a:rPr lang="ja-JP" altLang="en-US" smtClean="0"/>
              <a:pPr/>
              <a:t>73</a:t>
            </a:fld>
            <a:endParaRPr lang="ja-JP" altLang="en-US"/>
          </a:p>
        </p:txBody>
      </p:sp>
      <p:pic>
        <p:nvPicPr>
          <p:cNvPr id="5" name="図 4">
            <a:extLst>
              <a:ext uri="{FF2B5EF4-FFF2-40B4-BE49-F238E27FC236}">
                <a16:creationId xmlns:a16="http://schemas.microsoft.com/office/drawing/2014/main" id="{3AE87F16-AB9F-1D4A-89D3-F9F32603D3AE}"/>
              </a:ext>
            </a:extLst>
          </p:cNvPr>
          <p:cNvPicPr>
            <a:picLocks noChangeAspect="1"/>
          </p:cNvPicPr>
          <p:nvPr/>
        </p:nvPicPr>
        <p:blipFill>
          <a:blip r:embed="rId2"/>
          <a:stretch>
            <a:fillRect/>
          </a:stretch>
        </p:blipFill>
        <p:spPr>
          <a:xfrm>
            <a:off x="1981199" y="1356736"/>
            <a:ext cx="2286000" cy="2286000"/>
          </a:xfrm>
          <a:prstGeom prst="rect">
            <a:avLst/>
          </a:prstGeom>
        </p:spPr>
      </p:pic>
      <p:sp>
        <p:nvSpPr>
          <p:cNvPr id="6" name="正方形/長方形 5">
            <a:extLst>
              <a:ext uri="{FF2B5EF4-FFF2-40B4-BE49-F238E27FC236}">
                <a16:creationId xmlns:a16="http://schemas.microsoft.com/office/drawing/2014/main" id="{1900B913-4E1D-BD44-B1C4-B1BDE6A59483}"/>
              </a:ext>
            </a:extLst>
          </p:cNvPr>
          <p:cNvSpPr/>
          <p:nvPr/>
        </p:nvSpPr>
        <p:spPr>
          <a:xfrm>
            <a:off x="2004350" y="5006744"/>
            <a:ext cx="8229601" cy="1569660"/>
          </a:xfrm>
          <a:prstGeom prst="rect">
            <a:avLst/>
          </a:prstGeom>
        </p:spPr>
        <p:txBody>
          <a:bodyPr wrap="square">
            <a:spAutoFit/>
          </a:bodyPr>
          <a:lstStyle/>
          <a:p>
            <a:r>
              <a:rPr lang="ja-JP" altLang="ja-JP" sz="3200" u="sng">
                <a:solidFill>
                  <a:srgbClr val="FF0000"/>
                </a:solidFill>
              </a:rPr>
              <a:t>３日間　「飲まず食わず出せず」トイレだけは我慢できない▶︎</a:t>
            </a:r>
            <a:r>
              <a:rPr lang="ja-JP" altLang="ja-JP" sz="3200" u="sng"/>
              <a:t>ビニール袋</a:t>
            </a:r>
            <a:r>
              <a:rPr lang="ja-JP" altLang="en-US" sz="3200" u="sng">
                <a:solidFill>
                  <a:srgbClr val="FF0000"/>
                </a:solidFill>
              </a:rPr>
              <a:t>と</a:t>
            </a:r>
            <a:r>
              <a:rPr lang="ja-JP" altLang="en-US" sz="3200" u="sng"/>
              <a:t>ティッシュ</a:t>
            </a:r>
            <a:r>
              <a:rPr lang="ja-JP" altLang="ja-JP" sz="3200" u="sng">
                <a:solidFill>
                  <a:srgbClr val="FF0000"/>
                </a:solidFill>
              </a:rPr>
              <a:t>は常に持ち歩くこと</a:t>
            </a:r>
            <a:endParaRPr lang="ja-JP" altLang="ja-JP" sz="3200">
              <a:solidFill>
                <a:srgbClr val="FF0000"/>
              </a:solidFill>
            </a:endParaRPr>
          </a:p>
        </p:txBody>
      </p:sp>
      <p:pic>
        <p:nvPicPr>
          <p:cNvPr id="7" name="図 6">
            <a:extLst>
              <a:ext uri="{FF2B5EF4-FFF2-40B4-BE49-F238E27FC236}">
                <a16:creationId xmlns:a16="http://schemas.microsoft.com/office/drawing/2014/main" id="{54D561D5-4B6A-8F4B-8900-C48247F11147}"/>
              </a:ext>
            </a:extLst>
          </p:cNvPr>
          <p:cNvPicPr>
            <a:picLocks noChangeAspect="1"/>
          </p:cNvPicPr>
          <p:nvPr/>
        </p:nvPicPr>
        <p:blipFill>
          <a:blip r:embed="rId3"/>
          <a:stretch>
            <a:fillRect/>
          </a:stretch>
        </p:blipFill>
        <p:spPr>
          <a:xfrm>
            <a:off x="2522950" y="3833454"/>
            <a:ext cx="1202499" cy="1202499"/>
          </a:xfrm>
          <a:prstGeom prst="rect">
            <a:avLst/>
          </a:prstGeom>
        </p:spPr>
      </p:pic>
      <p:sp>
        <p:nvSpPr>
          <p:cNvPr id="8" name="雲形吹き出し 7">
            <a:extLst>
              <a:ext uri="{FF2B5EF4-FFF2-40B4-BE49-F238E27FC236}">
                <a16:creationId xmlns:a16="http://schemas.microsoft.com/office/drawing/2014/main" id="{9C483286-AFAF-084D-A92D-E20069B5144A}"/>
              </a:ext>
            </a:extLst>
          </p:cNvPr>
          <p:cNvSpPr/>
          <p:nvPr/>
        </p:nvSpPr>
        <p:spPr>
          <a:xfrm>
            <a:off x="7981951" y="3488268"/>
            <a:ext cx="2686050" cy="1286933"/>
          </a:xfrm>
          <a:prstGeom prst="cloudCallout">
            <a:avLst>
              <a:gd name="adj1" fmla="val -110352"/>
              <a:gd name="adj2" fmla="val 651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t>エレベーターに簡易トイレと飲料水を備蓄</a:t>
            </a:r>
          </a:p>
        </p:txBody>
      </p:sp>
    </p:spTree>
    <p:extLst>
      <p:ext uri="{BB962C8B-B14F-4D97-AF65-F5344CB8AC3E}">
        <p14:creationId xmlns:p14="http://schemas.microsoft.com/office/powerpoint/2010/main" val="70643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32A76E-EEF6-3E4B-9315-D165259F42D2}"/>
              </a:ext>
            </a:extLst>
          </p:cNvPr>
          <p:cNvSpPr>
            <a:spLocks noGrp="1"/>
          </p:cNvSpPr>
          <p:nvPr>
            <p:ph type="title"/>
          </p:nvPr>
        </p:nvSpPr>
        <p:spPr/>
        <p:txBody>
          <a:bodyPr/>
          <a:lstStyle/>
          <a:p>
            <a:r>
              <a:rPr kumimoji="1" lang="ja-JP" altLang="en-US"/>
              <a:t>エレベーター備蓄</a:t>
            </a:r>
          </a:p>
        </p:txBody>
      </p:sp>
      <p:sp>
        <p:nvSpPr>
          <p:cNvPr id="4" name="スライド番号プレースホルダー 3">
            <a:extLst>
              <a:ext uri="{FF2B5EF4-FFF2-40B4-BE49-F238E27FC236}">
                <a16:creationId xmlns:a16="http://schemas.microsoft.com/office/drawing/2014/main" id="{CF4B29DF-D03F-8248-9C2D-D2ED08553B64}"/>
              </a:ext>
            </a:extLst>
          </p:cNvPr>
          <p:cNvSpPr>
            <a:spLocks noGrp="1"/>
          </p:cNvSpPr>
          <p:nvPr>
            <p:ph type="sldNum" sz="quarter" idx="12"/>
          </p:nvPr>
        </p:nvSpPr>
        <p:spPr/>
        <p:txBody>
          <a:bodyPr/>
          <a:lstStyle/>
          <a:p>
            <a:fld id="{FEDB672A-077D-0840-A889-1F5E11A4A36B}" type="slidenum">
              <a:rPr kumimoji="1" lang="ja-JP" altLang="en-US" smtClean="0"/>
              <a:t>74</a:t>
            </a:fld>
            <a:endParaRPr kumimoji="1" lang="ja-JP" altLang="en-US"/>
          </a:p>
        </p:txBody>
      </p:sp>
      <p:pic>
        <p:nvPicPr>
          <p:cNvPr id="10" name="コンテンツ プレースホルダー 9">
            <a:extLst>
              <a:ext uri="{FF2B5EF4-FFF2-40B4-BE49-F238E27FC236}">
                <a16:creationId xmlns:a16="http://schemas.microsoft.com/office/drawing/2014/main" id="{87C1128D-FF06-F74B-8E33-E2DA39AA5935}"/>
              </a:ext>
            </a:extLst>
          </p:cNvPr>
          <p:cNvPicPr>
            <a:picLocks noGrp="1" noChangeAspect="1"/>
          </p:cNvPicPr>
          <p:nvPr>
            <p:ph idx="1"/>
          </p:nvPr>
        </p:nvPicPr>
        <p:blipFill>
          <a:blip r:embed="rId2"/>
          <a:stretch>
            <a:fillRect/>
          </a:stretch>
        </p:blipFill>
        <p:spPr>
          <a:xfrm>
            <a:off x="0" y="1472882"/>
            <a:ext cx="12235886" cy="5248593"/>
          </a:xfrm>
        </p:spPr>
      </p:pic>
    </p:spTree>
    <p:extLst>
      <p:ext uri="{BB962C8B-B14F-4D97-AF65-F5344CB8AC3E}">
        <p14:creationId xmlns:p14="http://schemas.microsoft.com/office/powerpoint/2010/main" val="2395086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4">
            <a:extLst>
              <a:ext uri="{FF2B5EF4-FFF2-40B4-BE49-F238E27FC236}">
                <a16:creationId xmlns:a16="http://schemas.microsoft.com/office/drawing/2014/main" id="{2D38D5AC-FBFC-6940-B528-89F53167F064}"/>
              </a:ext>
            </a:extLst>
          </p:cNvPr>
          <p:cNvSpPr>
            <a:spLocks noGrp="1"/>
          </p:cNvSpPr>
          <p:nvPr>
            <p:ph type="sldNum" sz="quarter" idx="12"/>
          </p:nvPr>
        </p:nvSpPr>
        <p:spPr>
          <a:xfrm>
            <a:off x="5010150" y="5624514"/>
            <a:ext cx="2171700" cy="273844"/>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pPr algn="ctr"/>
            <a:fld id="{2E2D0A4B-D5E6-424C-82A1-D4240E59B8CF}" type="slidenum">
              <a:rPr kumimoji="0" lang="en-US" altLang="ja-JP" sz="900">
                <a:latin typeface="Arial" panose="020B0604020202020204" pitchFamily="34" charset="0"/>
              </a:rPr>
              <a:pPr algn="ctr"/>
              <a:t>75</a:t>
            </a:fld>
            <a:endParaRPr kumimoji="0" lang="en-US" altLang="ja-JP" sz="900">
              <a:latin typeface="Arial" panose="020B0604020202020204" pitchFamily="34" charset="0"/>
            </a:endParaRPr>
          </a:p>
        </p:txBody>
      </p:sp>
      <p:sp>
        <p:nvSpPr>
          <p:cNvPr id="497666" name="Rectangle 2">
            <a:extLst>
              <a:ext uri="{FF2B5EF4-FFF2-40B4-BE49-F238E27FC236}">
                <a16:creationId xmlns:a16="http://schemas.microsoft.com/office/drawing/2014/main" id="{C7FAFD07-C4AC-C54F-93D5-30BE4E3658D2}"/>
              </a:ext>
            </a:extLst>
          </p:cNvPr>
          <p:cNvSpPr>
            <a:spLocks noGrp="1" noRot="1" noChangeArrowheads="1"/>
          </p:cNvSpPr>
          <p:nvPr>
            <p:ph type="title"/>
          </p:nvPr>
        </p:nvSpPr>
        <p:spPr>
          <a:xfrm>
            <a:off x="3018235" y="998935"/>
            <a:ext cx="6172200" cy="857250"/>
          </a:xfrm>
        </p:spPr>
        <p:txBody>
          <a:bodyPr rtlCol="0">
            <a:normAutofit fontScale="90000"/>
          </a:bodyPr>
          <a:lstStyle/>
          <a:p>
            <a:pPr>
              <a:defRPr/>
            </a:pPr>
            <a:r>
              <a:rPr lang="ja-JP" altLang="en-US"/>
              <a:t>最低ガスは１０個</a:t>
            </a:r>
            <a:r>
              <a:rPr lang="ja-JP" altLang="en-US" dirty="0">
                <a:cs typeface="+mj-cs"/>
              </a:rPr>
              <a:t>はある</a:t>
            </a:r>
            <a:r>
              <a:rPr lang="ja-JP" altLang="en-US">
                <a:cs typeface="+mj-cs"/>
              </a:rPr>
              <a:t>状態を！長期</a:t>
            </a:r>
            <a:r>
              <a:rPr lang="ja-JP" altLang="en-US" dirty="0">
                <a:cs typeface="+mj-cs"/>
              </a:rPr>
              <a:t>保管も</a:t>
            </a:r>
            <a:r>
              <a:rPr lang="en-US" altLang="ja-JP" dirty="0">
                <a:cs typeface="+mj-cs"/>
              </a:rPr>
              <a:t>OK</a:t>
            </a:r>
            <a:r>
              <a:rPr lang="ja-JP" altLang="en-US" dirty="0">
                <a:cs typeface="+mj-cs"/>
              </a:rPr>
              <a:t>！　</a:t>
            </a:r>
          </a:p>
        </p:txBody>
      </p:sp>
      <p:pic>
        <p:nvPicPr>
          <p:cNvPr id="497768" name="Picture 104" descr="1351232">
            <a:extLst>
              <a:ext uri="{FF2B5EF4-FFF2-40B4-BE49-F238E27FC236}">
                <a16:creationId xmlns:a16="http://schemas.microsoft.com/office/drawing/2014/main" id="{21F20B2A-B007-DD4B-97FD-A3926716F1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2287" y="2267348"/>
            <a:ext cx="3511153" cy="36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38">
            <a:extLst>
              <a:ext uri="{FF2B5EF4-FFF2-40B4-BE49-F238E27FC236}">
                <a16:creationId xmlns:a16="http://schemas.microsoft.com/office/drawing/2014/main" id="{E60C917D-4FC1-0946-B6E2-36FC870FA681}"/>
              </a:ext>
            </a:extLst>
          </p:cNvPr>
          <p:cNvGrpSpPr>
            <a:grpSpLocks/>
          </p:cNvGrpSpPr>
          <p:nvPr/>
        </p:nvGrpSpPr>
        <p:grpSpPr bwMode="auto">
          <a:xfrm>
            <a:off x="6312697" y="2511029"/>
            <a:ext cx="1674019" cy="2762250"/>
            <a:chOff x="2154" y="1109"/>
            <a:chExt cx="1406" cy="2320"/>
          </a:xfrm>
        </p:grpSpPr>
        <p:pic>
          <p:nvPicPr>
            <p:cNvPr id="68615" name="Picture 39" descr="日清 カップヌードル 77g×20個">
              <a:extLst>
                <a:ext uri="{FF2B5EF4-FFF2-40B4-BE49-F238E27FC236}">
                  <a16:creationId xmlns:a16="http://schemas.microsoft.com/office/drawing/2014/main" id="{DA6CE3CB-7B32-C049-BEE9-B3B33DEA04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40" descr="日清 カップヌードル 77g×20個">
              <a:extLst>
                <a:ext uri="{FF2B5EF4-FFF2-40B4-BE49-F238E27FC236}">
                  <a16:creationId xmlns:a16="http://schemas.microsoft.com/office/drawing/2014/main" id="{176E6C63-2D97-6F47-AE1C-973FE3687A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41" descr="日清 カップヌードル 77g×20個">
              <a:extLst>
                <a:ext uri="{FF2B5EF4-FFF2-40B4-BE49-F238E27FC236}">
                  <a16:creationId xmlns:a16="http://schemas.microsoft.com/office/drawing/2014/main" id="{A9152E86-5A89-DD43-BD42-F614979BB3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42" descr="日清 カップヌードル 77g×20個">
              <a:extLst>
                <a:ext uri="{FF2B5EF4-FFF2-40B4-BE49-F238E27FC236}">
                  <a16:creationId xmlns:a16="http://schemas.microsoft.com/office/drawing/2014/main" id="{CF241C20-6AE8-1345-A4D9-3A38FDBA9C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43" descr="日清 カップヌードル 77g×20個">
              <a:extLst>
                <a:ext uri="{FF2B5EF4-FFF2-40B4-BE49-F238E27FC236}">
                  <a16:creationId xmlns:a16="http://schemas.microsoft.com/office/drawing/2014/main" id="{BCB9B60A-F9CA-594D-AA5D-47C097B569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1518"/>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44" descr="日清 カップヌードル 77g×20個">
              <a:extLst>
                <a:ext uri="{FF2B5EF4-FFF2-40B4-BE49-F238E27FC236}">
                  <a16:creationId xmlns:a16="http://schemas.microsoft.com/office/drawing/2014/main" id="{77005C3E-A05C-9242-A296-9B7100031A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151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45" descr="日清 カップヌードル 77g×20個">
              <a:extLst>
                <a:ext uri="{FF2B5EF4-FFF2-40B4-BE49-F238E27FC236}">
                  <a16:creationId xmlns:a16="http://schemas.microsoft.com/office/drawing/2014/main" id="{5C638B5C-68CE-5B40-B49A-930F679F15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1520"/>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46" descr="日清 カップヌードル 77g×20個">
              <a:extLst>
                <a:ext uri="{FF2B5EF4-FFF2-40B4-BE49-F238E27FC236}">
                  <a16:creationId xmlns:a16="http://schemas.microsoft.com/office/drawing/2014/main" id="{2D788FFD-1AEC-4940-8863-FE4199577E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1521"/>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47" descr="日清 カップヌードル 77g×20個">
              <a:extLst>
                <a:ext uri="{FF2B5EF4-FFF2-40B4-BE49-F238E27FC236}">
                  <a16:creationId xmlns:a16="http://schemas.microsoft.com/office/drawing/2014/main" id="{72CAEB1C-0494-554E-803A-E59F4DA9B3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Picture 48" descr="日清 カップヌードル 77g×20個">
              <a:extLst>
                <a:ext uri="{FF2B5EF4-FFF2-40B4-BE49-F238E27FC236}">
                  <a16:creationId xmlns:a16="http://schemas.microsoft.com/office/drawing/2014/main" id="{A4E25EEB-674B-CE46-9E2E-4F4808FF9D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49" descr="日清 カップヌードル 77g×20個">
              <a:extLst>
                <a:ext uri="{FF2B5EF4-FFF2-40B4-BE49-F238E27FC236}">
                  <a16:creationId xmlns:a16="http://schemas.microsoft.com/office/drawing/2014/main" id="{F3C07C2D-E1D5-1548-B27A-64FDD549E4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50" descr="日清 カップヌードル 77g×20個">
              <a:extLst>
                <a:ext uri="{FF2B5EF4-FFF2-40B4-BE49-F238E27FC236}">
                  <a16:creationId xmlns:a16="http://schemas.microsoft.com/office/drawing/2014/main" id="{B2935AF8-8751-5743-ADD5-A252D9B77B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51" descr="日清 カップヌードル 77g×20個">
              <a:extLst>
                <a:ext uri="{FF2B5EF4-FFF2-40B4-BE49-F238E27FC236}">
                  <a16:creationId xmlns:a16="http://schemas.microsoft.com/office/drawing/2014/main" id="{A941353D-4F6A-DA4B-A373-435A81FEE3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Picture 52" descr="日清 カップヌードル 77g×20個">
              <a:extLst>
                <a:ext uri="{FF2B5EF4-FFF2-40B4-BE49-F238E27FC236}">
                  <a16:creationId xmlns:a16="http://schemas.microsoft.com/office/drawing/2014/main" id="{43DEDD8C-CC85-BC44-BC77-D87A07685D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Picture 53" descr="日清 カップヌードル 77g×20個">
              <a:extLst>
                <a:ext uri="{FF2B5EF4-FFF2-40B4-BE49-F238E27FC236}">
                  <a16:creationId xmlns:a16="http://schemas.microsoft.com/office/drawing/2014/main" id="{4B864ECE-F152-634A-BFB2-EAFEDC9ADD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0" name="Picture 54" descr="日清 カップヌードル 77g×20個">
              <a:extLst>
                <a:ext uri="{FF2B5EF4-FFF2-40B4-BE49-F238E27FC236}">
                  <a16:creationId xmlns:a16="http://schemas.microsoft.com/office/drawing/2014/main" id="{AB3F223F-4B17-F246-9143-52D351E304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1" name="Picture 55" descr="日清 カップヌードル 77g×20個">
              <a:extLst>
                <a:ext uri="{FF2B5EF4-FFF2-40B4-BE49-F238E27FC236}">
                  <a16:creationId xmlns:a16="http://schemas.microsoft.com/office/drawing/2014/main" id="{8E1D952B-130B-2E4E-B0D1-0BCFBDA7A5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2976"/>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2" name="Picture 56" descr="日清 カップヌードル 77g×20個">
              <a:extLst>
                <a:ext uri="{FF2B5EF4-FFF2-40B4-BE49-F238E27FC236}">
                  <a16:creationId xmlns:a16="http://schemas.microsoft.com/office/drawing/2014/main" id="{682C7D52-67E2-4E4D-BD79-CFBA343F1B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2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3" name="Picture 57" descr="日清 カップヌードル 77g×20個">
              <a:extLst>
                <a:ext uri="{FF2B5EF4-FFF2-40B4-BE49-F238E27FC236}">
                  <a16:creationId xmlns:a16="http://schemas.microsoft.com/office/drawing/2014/main" id="{2ED37A2A-5EA8-8546-BD29-1CDAEF7084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29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4" name="Picture 58" descr="日清 カップヌードル 77g×20個">
              <a:extLst>
                <a:ext uri="{FF2B5EF4-FFF2-40B4-BE49-F238E27FC236}">
                  <a16:creationId xmlns:a16="http://schemas.microsoft.com/office/drawing/2014/main" id="{D23B24BA-83BE-C745-BAB0-7090B39CDC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2973"/>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253" name="Picture 77" descr="https://encrypted-tbn1.gstatic.com/images?q=tbn:ANd9GcQOIUfow5G523Zuv7gAg0-3mUUcg3Ldk-r6buWXm2g04cYLQvSqBw">
            <a:extLst>
              <a:ext uri="{FF2B5EF4-FFF2-40B4-BE49-F238E27FC236}">
                <a16:creationId xmlns:a16="http://schemas.microsoft.com/office/drawing/2014/main" id="{311F1F63-91D7-6C4E-90AE-DB6BA181CD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2029" y="2299692"/>
            <a:ext cx="302299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571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97768"/>
                                        </p:tgtEl>
                                        <p:attrNameLst>
                                          <p:attrName>style.visibility</p:attrName>
                                        </p:attrNameLst>
                                      </p:cBhvr>
                                      <p:to>
                                        <p:strVal val="visible"/>
                                      </p:to>
                                    </p:set>
                                    <p:anim calcmode="lin" valueType="num">
                                      <p:cBhvr>
                                        <p:cTn id="7" dur="1000" fill="hold"/>
                                        <p:tgtEl>
                                          <p:spTgt spid="497768"/>
                                        </p:tgtEl>
                                        <p:attrNameLst>
                                          <p:attrName>ppt_w</p:attrName>
                                        </p:attrNameLst>
                                      </p:cBhvr>
                                      <p:tavLst>
                                        <p:tav tm="0">
                                          <p:val>
                                            <p:fltVal val="0"/>
                                          </p:val>
                                        </p:tav>
                                        <p:tav tm="100000">
                                          <p:val>
                                            <p:strVal val="#ppt_w"/>
                                          </p:val>
                                        </p:tav>
                                      </p:tavLst>
                                    </p:anim>
                                    <p:anim calcmode="lin" valueType="num">
                                      <p:cBhvr>
                                        <p:cTn id="8" dur="1000" fill="hold"/>
                                        <p:tgtEl>
                                          <p:spTgt spid="497768"/>
                                        </p:tgtEl>
                                        <p:attrNameLst>
                                          <p:attrName>ppt_h</p:attrName>
                                        </p:attrNameLst>
                                      </p:cBhvr>
                                      <p:tavLst>
                                        <p:tav tm="0">
                                          <p:val>
                                            <p:fltVal val="0"/>
                                          </p:val>
                                        </p:tav>
                                        <p:tav tm="100000">
                                          <p:val>
                                            <p:strVal val="#ppt_h"/>
                                          </p:val>
                                        </p:tav>
                                      </p:tavLst>
                                    </p:anim>
                                    <p:anim calcmode="lin" valueType="num">
                                      <p:cBhvr>
                                        <p:cTn id="9" dur="1000" fill="hold"/>
                                        <p:tgtEl>
                                          <p:spTgt spid="4977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77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50253"/>
                                        </p:tgtEl>
                                        <p:attrNameLst>
                                          <p:attrName>style.visibility</p:attrName>
                                        </p:attrNameLst>
                                      </p:cBhvr>
                                      <p:to>
                                        <p:strVal val="visible"/>
                                      </p:to>
                                    </p:set>
                                    <p:anim calcmode="lin" valueType="num">
                                      <p:cBhvr additive="base">
                                        <p:cTn id="15" dur="500" fill="hold"/>
                                        <p:tgtEl>
                                          <p:spTgt spid="50253"/>
                                        </p:tgtEl>
                                        <p:attrNameLst>
                                          <p:attrName>ppt_x</p:attrName>
                                        </p:attrNameLst>
                                      </p:cBhvr>
                                      <p:tavLst>
                                        <p:tav tm="0">
                                          <p:val>
                                            <p:strVal val="#ppt_x"/>
                                          </p:val>
                                        </p:tav>
                                        <p:tav tm="100000">
                                          <p:val>
                                            <p:strVal val="#ppt_x"/>
                                          </p:val>
                                        </p:tav>
                                      </p:tavLst>
                                    </p:anim>
                                    <p:anim calcmode="lin" valueType="num">
                                      <p:cBhvr additive="base">
                                        <p:cTn id="16" dur="500" fill="hold"/>
                                        <p:tgtEl>
                                          <p:spTgt spid="5025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97666"/>
                                        </p:tgtEl>
                                        <p:attrNameLst>
                                          <p:attrName>style.visibility</p:attrName>
                                        </p:attrNameLst>
                                      </p:cBhvr>
                                      <p:to>
                                        <p:strVal val="visible"/>
                                      </p:to>
                                    </p:set>
                                    <p:anim calcmode="lin" valueType="num">
                                      <p:cBhvr>
                                        <p:cTn id="21" dur="500" fill="hold"/>
                                        <p:tgtEl>
                                          <p:spTgt spid="497666"/>
                                        </p:tgtEl>
                                        <p:attrNameLst>
                                          <p:attrName>ppt_w</p:attrName>
                                        </p:attrNameLst>
                                      </p:cBhvr>
                                      <p:tavLst>
                                        <p:tav tm="0">
                                          <p:val>
                                            <p:fltVal val="0"/>
                                          </p:val>
                                        </p:tav>
                                        <p:tav tm="100000">
                                          <p:val>
                                            <p:strVal val="#ppt_w"/>
                                          </p:val>
                                        </p:tav>
                                      </p:tavLst>
                                    </p:anim>
                                    <p:anim calcmode="lin" valueType="num">
                                      <p:cBhvr>
                                        <p:cTn id="22" dur="500" fill="hold"/>
                                        <p:tgtEl>
                                          <p:spTgt spid="497666"/>
                                        </p:tgtEl>
                                        <p:attrNameLst>
                                          <p:attrName>ppt_h</p:attrName>
                                        </p:attrNameLst>
                                      </p:cBhvr>
                                      <p:tavLst>
                                        <p:tav tm="0">
                                          <p:val>
                                            <p:fltVal val="0"/>
                                          </p:val>
                                        </p:tav>
                                        <p:tav tm="100000">
                                          <p:val>
                                            <p:strVal val="#ppt_h"/>
                                          </p:val>
                                        </p:tav>
                                      </p:tavLst>
                                    </p:anim>
                                    <p:animEffect transition="in" filter="fade">
                                      <p:cBhvr>
                                        <p:cTn id="23" dur="500"/>
                                        <p:tgtEl>
                                          <p:spTgt spid="49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タイトル 1">
            <a:extLst>
              <a:ext uri="{FF2B5EF4-FFF2-40B4-BE49-F238E27FC236}">
                <a16:creationId xmlns:a16="http://schemas.microsoft.com/office/drawing/2014/main" id="{759E8DE2-942E-B24A-9BE1-B5F96D1DE504}"/>
              </a:ext>
            </a:extLst>
          </p:cNvPr>
          <p:cNvSpPr>
            <a:spLocks noGrp="1"/>
          </p:cNvSpPr>
          <p:nvPr>
            <p:ph type="title"/>
          </p:nvPr>
        </p:nvSpPr>
        <p:spPr/>
        <p:txBody>
          <a:bodyPr/>
          <a:lstStyle/>
          <a:p>
            <a:r>
              <a:rPr lang="ja-JP" altLang="en-US"/>
              <a:t>忘れそうな備蓄</a:t>
            </a:r>
          </a:p>
        </p:txBody>
      </p:sp>
      <p:sp>
        <p:nvSpPr>
          <p:cNvPr id="3" name="コンテンツ プレースホルダー 2">
            <a:extLst>
              <a:ext uri="{FF2B5EF4-FFF2-40B4-BE49-F238E27FC236}">
                <a16:creationId xmlns:a16="http://schemas.microsoft.com/office/drawing/2014/main" id="{16E8EE55-29DB-8945-84F4-7CFBA75FB24A}"/>
              </a:ext>
            </a:extLst>
          </p:cNvPr>
          <p:cNvSpPr>
            <a:spLocks noGrp="1"/>
          </p:cNvSpPr>
          <p:nvPr>
            <p:ph idx="1"/>
          </p:nvPr>
        </p:nvSpPr>
        <p:spPr>
          <a:xfrm>
            <a:off x="3009902" y="1808563"/>
            <a:ext cx="7136606" cy="3815953"/>
          </a:xfrm>
        </p:spPr>
        <p:txBody>
          <a:bodyPr rtlCol="0">
            <a:normAutofit fontScale="92500" lnSpcReduction="20000"/>
          </a:bodyPr>
          <a:lstStyle/>
          <a:p>
            <a:pPr>
              <a:buFont typeface="Wingdings" pitchFamily="2" charset="2"/>
              <a:buChar char="n"/>
              <a:defRPr/>
            </a:pPr>
            <a:r>
              <a:rPr lang="ja-JP" altLang="en-US" sz="2700" dirty="0"/>
              <a:t>とげぬき　（瓦礫撤去で刺さります）</a:t>
            </a:r>
            <a:endParaRPr lang="en-US" altLang="ja-JP" sz="2700" dirty="0"/>
          </a:p>
          <a:p>
            <a:pPr>
              <a:buFont typeface="Wingdings" pitchFamily="2" charset="2"/>
              <a:buChar char="n"/>
              <a:defRPr/>
            </a:pPr>
            <a:r>
              <a:rPr lang="ja-JP" altLang="en-US" sz="2700" dirty="0"/>
              <a:t>爪切り　（爪が真っ黒になる）</a:t>
            </a:r>
            <a:endParaRPr lang="en-US" altLang="ja-JP" sz="2700" dirty="0"/>
          </a:p>
          <a:p>
            <a:pPr>
              <a:buFont typeface="Wingdings" pitchFamily="2" charset="2"/>
              <a:buChar char="n"/>
              <a:defRPr/>
            </a:pPr>
            <a:r>
              <a:rPr lang="ja-JP" altLang="en-US" sz="2700" dirty="0"/>
              <a:t>めんぼう　耳かき　マスク　</a:t>
            </a:r>
            <a:endParaRPr lang="en-US" altLang="ja-JP" sz="2700" dirty="0"/>
          </a:p>
          <a:p>
            <a:pPr>
              <a:buFont typeface="Wingdings" pitchFamily="2" charset="2"/>
              <a:buChar char="n"/>
              <a:defRPr/>
            </a:pPr>
            <a:r>
              <a:rPr lang="ja-JP" altLang="en-US" sz="2700" dirty="0"/>
              <a:t>リップクリーム　</a:t>
            </a:r>
            <a:r>
              <a:rPr lang="ja-JP" altLang="en-US" sz="2700" dirty="0">
                <a:solidFill>
                  <a:srgbClr val="FF0000"/>
                </a:solidFill>
              </a:rPr>
              <a:t>口紅</a:t>
            </a:r>
            <a:r>
              <a:rPr lang="ja-JP" altLang="en-US" sz="2700" dirty="0"/>
              <a:t>　眉墨（アイブロー）　</a:t>
            </a:r>
            <a:endParaRPr lang="en-US" altLang="ja-JP" sz="2700" dirty="0"/>
          </a:p>
          <a:p>
            <a:pPr>
              <a:buFont typeface="Wingdings" pitchFamily="2" charset="2"/>
              <a:buChar char="n"/>
              <a:defRPr/>
            </a:pPr>
            <a:r>
              <a:rPr lang="ja-JP" altLang="en-US" sz="2700" dirty="0"/>
              <a:t>目薬　化粧水　ハンドクリーム</a:t>
            </a:r>
            <a:endParaRPr lang="en-US" altLang="ja-JP" sz="2700" dirty="0"/>
          </a:p>
          <a:p>
            <a:pPr>
              <a:buFont typeface="Wingdings" pitchFamily="2" charset="2"/>
              <a:buChar char="n"/>
              <a:defRPr/>
            </a:pPr>
            <a:r>
              <a:rPr lang="ja-JP" altLang="en-US" sz="2700" dirty="0"/>
              <a:t>小銭・筆記用具　紙とペンとマジック</a:t>
            </a:r>
            <a:endParaRPr lang="en-US" altLang="ja-JP" sz="2700" dirty="0"/>
          </a:p>
          <a:p>
            <a:pPr>
              <a:buFont typeface="Wingdings" pitchFamily="2" charset="2"/>
              <a:buChar char="n"/>
              <a:defRPr/>
            </a:pPr>
            <a:r>
              <a:rPr lang="ja-JP" altLang="en-US" sz="2700" dirty="0"/>
              <a:t>処方箋のコピー（適切な薬を申請）</a:t>
            </a:r>
            <a:endParaRPr lang="en-US" altLang="ja-JP" sz="2700" dirty="0"/>
          </a:p>
          <a:p>
            <a:pPr>
              <a:buFont typeface="Wingdings" pitchFamily="2" charset="2"/>
              <a:buChar char="n"/>
              <a:defRPr/>
            </a:pPr>
            <a:r>
              <a:rPr lang="ja-JP" altLang="en-US" sz="2700" dirty="0"/>
              <a:t>生理用品 トイレットペーパー　</a:t>
            </a:r>
            <a:endParaRPr lang="en-US" altLang="ja-JP" sz="2700" dirty="0"/>
          </a:p>
          <a:p>
            <a:pPr>
              <a:buFont typeface="Wingdings" pitchFamily="2" charset="2"/>
              <a:buChar char="n"/>
              <a:defRPr/>
            </a:pPr>
            <a:r>
              <a:rPr lang="ja-JP" altLang="en-US" sz="2700" dirty="0"/>
              <a:t>大人のオムツ</a:t>
            </a:r>
          </a:p>
        </p:txBody>
      </p:sp>
      <p:sp>
        <p:nvSpPr>
          <p:cNvPr id="61444" name="スライド番号プレースホルダー 3">
            <a:extLst>
              <a:ext uri="{FF2B5EF4-FFF2-40B4-BE49-F238E27FC236}">
                <a16:creationId xmlns:a16="http://schemas.microsoft.com/office/drawing/2014/main" id="{CF1CCA20-C89F-5F4C-8069-80921853D629}"/>
              </a:ext>
            </a:extLst>
          </p:cNvPr>
          <p:cNvSpPr>
            <a:spLocks noGrp="1"/>
          </p:cNvSpPr>
          <p:nvPr>
            <p:ph type="sldNum" sz="quarter" idx="12"/>
          </p:nvPr>
        </p:nvSpPr>
        <p:spPr>
          <a:xfrm>
            <a:off x="5010150" y="5624514"/>
            <a:ext cx="2171700" cy="273844"/>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pPr algn="ctr"/>
            <a:fld id="{6B176820-4856-0D44-ADFF-C8EAA992212D}" type="slidenum">
              <a:rPr kumimoji="0" lang="en-US" altLang="ja-JP" sz="900">
                <a:latin typeface="Arial" panose="020B0604020202020204" pitchFamily="34" charset="0"/>
              </a:rPr>
              <a:pPr algn="ctr"/>
              <a:t>76</a:t>
            </a:fld>
            <a:endParaRPr kumimoji="0" lang="en-US" altLang="ja-JP" sz="900">
              <a:latin typeface="Arial" panose="020B0604020202020204" pitchFamily="34" charset="0"/>
            </a:endParaRPr>
          </a:p>
        </p:txBody>
      </p:sp>
    </p:spTree>
    <p:extLst>
      <p:ext uri="{BB962C8B-B14F-4D97-AF65-F5344CB8AC3E}">
        <p14:creationId xmlns:p14="http://schemas.microsoft.com/office/powerpoint/2010/main" val="172186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タイトル 1">
            <a:extLst>
              <a:ext uri="{FF2B5EF4-FFF2-40B4-BE49-F238E27FC236}">
                <a16:creationId xmlns:a16="http://schemas.microsoft.com/office/drawing/2014/main" id="{6BBB7B61-ECF7-C74D-B090-635CF7B4B005}"/>
              </a:ext>
            </a:extLst>
          </p:cNvPr>
          <p:cNvSpPr>
            <a:spLocks noGrp="1"/>
          </p:cNvSpPr>
          <p:nvPr>
            <p:ph type="title"/>
          </p:nvPr>
        </p:nvSpPr>
        <p:spPr>
          <a:xfrm>
            <a:off x="2757490" y="950119"/>
            <a:ext cx="6736556" cy="582216"/>
          </a:xfrm>
        </p:spPr>
        <p:txBody>
          <a:bodyPr>
            <a:normAutofit fontScale="90000"/>
          </a:bodyPr>
          <a:lstStyle/>
          <a:p>
            <a:r>
              <a:rPr lang="ja-JP" altLang="en-US" sz="2400"/>
              <a:t>災害時や、ブレーカーが落ちて理由がわからない時全部</a:t>
            </a:r>
            <a:r>
              <a:rPr lang="en-US" altLang="ja-JP" sz="2400"/>
              <a:t>OFF</a:t>
            </a:r>
            <a:r>
              <a:rPr lang="ja-JP" altLang="en-US" sz="2400"/>
              <a:t>にして</a:t>
            </a:r>
            <a:r>
              <a:rPr lang="en-US" altLang="ja-JP" sz="2400" b="1">
                <a:solidFill>
                  <a:srgbClr val="FF0000"/>
                </a:solidFill>
              </a:rPr>
              <a:t>①</a:t>
            </a:r>
            <a:r>
              <a:rPr lang="en-US" altLang="ja-JP" sz="2400" b="1">
                <a:solidFill>
                  <a:srgbClr val="3366FF"/>
                </a:solidFill>
              </a:rPr>
              <a:t>②</a:t>
            </a:r>
            <a:r>
              <a:rPr lang="en-US" altLang="ja-JP" sz="2400" b="1">
                <a:solidFill>
                  <a:srgbClr val="008000"/>
                </a:solidFill>
              </a:rPr>
              <a:t>③</a:t>
            </a:r>
            <a:r>
              <a:rPr lang="ja-JP" altLang="en-US" sz="2400"/>
              <a:t>の順で一つずつ</a:t>
            </a:r>
            <a:r>
              <a:rPr lang="en-US" altLang="ja-JP" sz="2400" b="1"/>
              <a:t>ON</a:t>
            </a:r>
            <a:r>
              <a:rPr lang="ja-JP" altLang="en-US" sz="2400"/>
              <a:t>にする</a:t>
            </a:r>
          </a:p>
        </p:txBody>
      </p:sp>
      <p:pic>
        <p:nvPicPr>
          <p:cNvPr id="3" name="図 2" descr="スクリーンショット 2017-05-03 22.53.30.png">
            <a:extLst>
              <a:ext uri="{FF2B5EF4-FFF2-40B4-BE49-F238E27FC236}">
                <a16:creationId xmlns:a16="http://schemas.microsoft.com/office/drawing/2014/main" id="{064604A5-C94B-2E4C-9074-003F2F5A2FD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32536" y="1671641"/>
            <a:ext cx="5915025" cy="415528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385DB06B-2477-9648-82BF-9B74BF3EBA10}"/>
              </a:ext>
            </a:extLst>
          </p:cNvPr>
          <p:cNvSpPr>
            <a:spLocks noGrp="1"/>
          </p:cNvSpPr>
          <p:nvPr>
            <p:ph type="sldNum" sz="quarter" idx="12"/>
          </p:nvPr>
        </p:nvSpPr>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fld id="{21CD06B7-E067-444F-BCD4-460990F28756}" type="slidenum">
              <a:rPr lang="ja-JP" altLang="en-US" sz="900">
                <a:solidFill>
                  <a:srgbClr val="898989"/>
                </a:solidFill>
              </a:rPr>
              <a:pPr/>
              <a:t>77</a:t>
            </a:fld>
            <a:endParaRPr lang="ja-JP" altLang="en-US" sz="900">
              <a:solidFill>
                <a:srgbClr val="898989"/>
              </a:solidFill>
            </a:endParaRPr>
          </a:p>
        </p:txBody>
      </p:sp>
    </p:spTree>
    <p:extLst>
      <p:ext uri="{BB962C8B-B14F-4D97-AF65-F5344CB8AC3E}">
        <p14:creationId xmlns:p14="http://schemas.microsoft.com/office/powerpoint/2010/main" val="958401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5ED649-4413-DA44-B3C7-E1BE9DF96182}"/>
              </a:ext>
            </a:extLst>
          </p:cNvPr>
          <p:cNvSpPr>
            <a:spLocks noGrp="1"/>
          </p:cNvSpPr>
          <p:nvPr>
            <p:ph type="title"/>
          </p:nvPr>
        </p:nvSpPr>
        <p:spPr/>
        <p:txBody>
          <a:bodyPr rtlCol="0">
            <a:normAutofit/>
          </a:bodyPr>
          <a:lstStyle/>
          <a:p>
            <a:pPr>
              <a:defRPr/>
            </a:pPr>
            <a:r>
              <a:rPr lang="ja-JP" altLang="en-US" dirty="0">
                <a:cs typeface="+mj-cs"/>
              </a:rPr>
              <a:t>ガスの復旧方法を事前に配布＆説明</a:t>
            </a:r>
          </a:p>
        </p:txBody>
      </p:sp>
      <p:pic>
        <p:nvPicPr>
          <p:cNvPr id="72706" name="コンテンツ プレースホルダー 4">
            <a:extLst>
              <a:ext uri="{FF2B5EF4-FFF2-40B4-BE49-F238E27FC236}">
                <a16:creationId xmlns:a16="http://schemas.microsoft.com/office/drawing/2014/main" id="{7B00AA0C-D75A-004F-9FB4-5F1D5BEAD87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l="-60661" r="-60661"/>
          <a:stretch>
            <a:fillRect/>
          </a:stretch>
        </p:blipFill>
        <p:spPr/>
      </p:pic>
      <p:sp>
        <p:nvSpPr>
          <p:cNvPr id="4" name="スライド番号プレースホルダー 3">
            <a:extLst>
              <a:ext uri="{FF2B5EF4-FFF2-40B4-BE49-F238E27FC236}">
                <a16:creationId xmlns:a16="http://schemas.microsoft.com/office/drawing/2014/main" id="{CD19C185-6727-4A49-A615-96D0CAA17D4B}"/>
              </a:ext>
            </a:extLst>
          </p:cNvPr>
          <p:cNvSpPr>
            <a:spLocks noGrp="1"/>
          </p:cNvSpPr>
          <p:nvPr>
            <p:ph type="sldNum" sz="quarter" idx="12"/>
          </p:nvPr>
        </p:nvSpPr>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fld id="{8BE087AC-80AD-7343-A28A-F4AB96C4E348}" type="slidenum">
              <a:rPr lang="ja-JP" altLang="en-US" sz="900">
                <a:solidFill>
                  <a:srgbClr val="898989"/>
                </a:solidFill>
              </a:rPr>
              <a:pPr/>
              <a:t>78</a:t>
            </a:fld>
            <a:endParaRPr lang="ja-JP" altLang="en-US" sz="900">
              <a:solidFill>
                <a:srgbClr val="898989"/>
              </a:solidFill>
            </a:endParaRPr>
          </a:p>
        </p:txBody>
      </p:sp>
    </p:spTree>
    <p:extLst>
      <p:ext uri="{BB962C8B-B14F-4D97-AF65-F5344CB8AC3E}">
        <p14:creationId xmlns:p14="http://schemas.microsoft.com/office/powerpoint/2010/main" val="19747045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237D7B-FC5D-3147-AAA1-83E0B604BC11}"/>
              </a:ext>
            </a:extLst>
          </p:cNvPr>
          <p:cNvPicPr>
            <a:picLocks noChangeAspect="1"/>
          </p:cNvPicPr>
          <p:nvPr/>
        </p:nvPicPr>
        <p:blipFill>
          <a:blip r:embed="rId2"/>
          <a:stretch>
            <a:fillRect/>
          </a:stretch>
        </p:blipFill>
        <p:spPr>
          <a:xfrm>
            <a:off x="7186686" y="571014"/>
            <a:ext cx="3372351" cy="3372351"/>
          </a:xfrm>
          <a:prstGeom prst="rect">
            <a:avLst/>
          </a:prstGeom>
        </p:spPr>
      </p:pic>
      <p:sp>
        <p:nvSpPr>
          <p:cNvPr id="2" name="タイトル 1">
            <a:extLst>
              <a:ext uri="{FF2B5EF4-FFF2-40B4-BE49-F238E27FC236}">
                <a16:creationId xmlns:a16="http://schemas.microsoft.com/office/drawing/2014/main" id="{4D9EC810-C267-F747-B41F-2440BE3ECECD}"/>
              </a:ext>
            </a:extLst>
          </p:cNvPr>
          <p:cNvSpPr>
            <a:spLocks noGrp="1"/>
          </p:cNvSpPr>
          <p:nvPr>
            <p:ph type="title"/>
          </p:nvPr>
        </p:nvSpPr>
        <p:spPr>
          <a:xfrm>
            <a:off x="756138" y="571014"/>
            <a:ext cx="10040816" cy="5841109"/>
          </a:xfrm>
        </p:spPr>
        <p:txBody>
          <a:bodyPr/>
          <a:lstStyle/>
          <a:p>
            <a:r>
              <a:rPr lang="ja-JP" altLang="en-US">
                <a:solidFill>
                  <a:srgbClr val="0070C0"/>
                </a:solidFill>
              </a:rPr>
              <a:t>通信可能にするために！</a:t>
            </a:r>
            <a:br>
              <a:rPr lang="en-US" altLang="ja-JP" dirty="0"/>
            </a:br>
            <a:br>
              <a:rPr lang="en-US" altLang="ja-JP" dirty="0"/>
            </a:br>
            <a:r>
              <a:rPr lang="ja-JP" altLang="en-US"/>
              <a:t>光回線・電話・</a:t>
            </a:r>
            <a:r>
              <a:rPr kumimoji="1" lang="en-US" altLang="ja-JP" dirty="0" err="1"/>
              <a:t>WiFi</a:t>
            </a:r>
            <a:r>
              <a:rPr kumimoji="1" lang="ja-JP" altLang="en-US"/>
              <a:t>ルーター</a:t>
            </a:r>
            <a:br>
              <a:rPr kumimoji="1" lang="en-US" altLang="ja-JP" dirty="0"/>
            </a:br>
            <a:br>
              <a:rPr kumimoji="1" lang="en-US" altLang="ja-JP" dirty="0">
                <a:solidFill>
                  <a:srgbClr val="FF0000"/>
                </a:solidFill>
              </a:rPr>
            </a:br>
            <a:r>
              <a:rPr kumimoji="1" lang="en-US" altLang="ja-JP" dirty="0">
                <a:solidFill>
                  <a:srgbClr val="FF0000"/>
                </a:solidFill>
              </a:rPr>
              <a:t>UPS</a:t>
            </a:r>
            <a:r>
              <a:rPr lang="ja-JP" altLang="en-US">
                <a:solidFill>
                  <a:srgbClr val="FF0000"/>
                </a:solidFill>
              </a:rPr>
              <a:t> ＝無停電電源装置に繋げる</a:t>
            </a:r>
            <a:br>
              <a:rPr lang="en-US" altLang="ja-JP" dirty="0"/>
            </a:br>
            <a:br>
              <a:rPr lang="en-US" altLang="ja-JP" dirty="0"/>
            </a:br>
            <a:r>
              <a:rPr lang="ja-JP" altLang="en-US"/>
              <a:t>発電機は何につなげるのか？</a:t>
            </a:r>
            <a:br>
              <a:rPr lang="en-US" altLang="ja-JP" dirty="0"/>
            </a:br>
            <a:r>
              <a:rPr lang="ja-JP" altLang="en-US"/>
              <a:t>浸水しないためにどこに置くのか？</a:t>
            </a:r>
            <a:endParaRPr kumimoji="1" lang="ja-JP" altLang="en-US"/>
          </a:p>
        </p:txBody>
      </p:sp>
      <p:sp>
        <p:nvSpPr>
          <p:cNvPr id="4" name="スライド番号プレースホルダー 3">
            <a:extLst>
              <a:ext uri="{FF2B5EF4-FFF2-40B4-BE49-F238E27FC236}">
                <a16:creationId xmlns:a16="http://schemas.microsoft.com/office/drawing/2014/main" id="{05CA0ABE-D872-7F4A-B34E-A940D32AB50F}"/>
              </a:ext>
            </a:extLst>
          </p:cNvPr>
          <p:cNvSpPr>
            <a:spLocks noGrp="1"/>
          </p:cNvSpPr>
          <p:nvPr>
            <p:ph type="sldNum" sz="quarter" idx="12"/>
          </p:nvPr>
        </p:nvSpPr>
        <p:spPr/>
        <p:txBody>
          <a:bodyPr/>
          <a:lstStyle/>
          <a:p>
            <a:fld id="{0D17C488-F24E-F54A-9419-422FE66354AA}" type="slidenum">
              <a:rPr lang="ja-JP" altLang="en-US" smtClean="0"/>
              <a:pPr/>
              <a:t>79</a:t>
            </a:fld>
            <a:endParaRPr lang="ja-JP" altLang="en-US"/>
          </a:p>
        </p:txBody>
      </p:sp>
    </p:spTree>
    <p:extLst>
      <p:ext uri="{BB962C8B-B14F-4D97-AF65-F5344CB8AC3E}">
        <p14:creationId xmlns:p14="http://schemas.microsoft.com/office/powerpoint/2010/main" val="52785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3C04E-1794-48D3-B1AA-DEB5FA8C57E5}"/>
              </a:ext>
            </a:extLst>
          </p:cNvPr>
          <p:cNvSpPr>
            <a:spLocks noGrp="1"/>
          </p:cNvSpPr>
          <p:nvPr>
            <p:ph type="title"/>
          </p:nvPr>
        </p:nvSpPr>
        <p:spPr>
          <a:xfrm>
            <a:off x="1623639" y="220135"/>
            <a:ext cx="2770534" cy="985181"/>
          </a:xfrm>
        </p:spPr>
        <p:txBody>
          <a:bodyPr>
            <a:normAutofit fontScale="90000"/>
          </a:bodyPr>
          <a:lstStyle/>
          <a:p>
            <a:r>
              <a:rPr kumimoji="1" lang="en-US" altLang="ja-JP" dirty="0"/>
              <a:t>2021</a:t>
            </a:r>
            <a:r>
              <a:rPr kumimoji="1" lang="ja-JP" altLang="en-US" dirty="0"/>
              <a:t>年</a:t>
            </a:r>
            <a:r>
              <a:rPr kumimoji="1" lang="en-US" altLang="ja-JP" dirty="0"/>
              <a:t>1</a:t>
            </a:r>
            <a:r>
              <a:rPr kumimoji="1" lang="ja-JP" altLang="en-US" dirty="0"/>
              <a:t>月</a:t>
            </a:r>
            <a:r>
              <a:rPr lang="en-US" altLang="ja-JP" dirty="0"/>
              <a:t>9</a:t>
            </a:r>
            <a:r>
              <a:rPr kumimoji="1" lang="ja-JP" altLang="en-US" dirty="0"/>
              <a:t>日</a:t>
            </a:r>
          </a:p>
        </p:txBody>
      </p:sp>
      <p:sp>
        <p:nvSpPr>
          <p:cNvPr id="3" name="コンテンツ プレースホルダー 2">
            <a:extLst>
              <a:ext uri="{FF2B5EF4-FFF2-40B4-BE49-F238E27FC236}">
                <a16:creationId xmlns:a16="http://schemas.microsoft.com/office/drawing/2014/main" id="{AC7AD368-08DB-4D82-AFB4-D924CB3FB78C}"/>
              </a:ext>
            </a:extLst>
          </p:cNvPr>
          <p:cNvSpPr>
            <a:spLocks noGrp="1"/>
          </p:cNvSpPr>
          <p:nvPr>
            <p:ph idx="1"/>
          </p:nvPr>
        </p:nvSpPr>
        <p:spPr>
          <a:xfrm>
            <a:off x="4493812" y="220134"/>
            <a:ext cx="3938988" cy="1772032"/>
          </a:xfrm>
        </p:spPr>
        <p:txBody>
          <a:bodyPr>
            <a:normAutofit fontScale="85000" lnSpcReduction="20000"/>
          </a:bodyPr>
          <a:lstStyle/>
          <a:p>
            <a:r>
              <a:rPr lang="ja-JP" altLang="en-US" b="0" i="0" dirty="0">
                <a:solidFill>
                  <a:srgbClr val="222222"/>
                </a:solidFill>
                <a:effectLst/>
                <a:latin typeface="Hiragino Sans"/>
              </a:rPr>
              <a:t>福井地方気象台によると、１月９日午後６時現在、福井県福井市の積雪の深さが１００センチとなった。２０１８年２月の記録的大雪以来。</a:t>
            </a:r>
            <a:endParaRPr kumimoji="1" lang="ja-JP" altLang="en-US" dirty="0"/>
          </a:p>
        </p:txBody>
      </p:sp>
      <p:pic>
        <p:nvPicPr>
          <p:cNvPr id="8" name="図 7">
            <a:extLst>
              <a:ext uri="{FF2B5EF4-FFF2-40B4-BE49-F238E27FC236}">
                <a16:creationId xmlns:a16="http://schemas.microsoft.com/office/drawing/2014/main" id="{70A78E01-4EAE-4138-B6F0-8BA65D6D0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14641"/>
            <a:ext cx="9144000" cy="6080760"/>
          </a:xfrm>
          <a:prstGeom prst="rect">
            <a:avLst/>
          </a:prstGeom>
        </p:spPr>
      </p:pic>
      <p:sp>
        <p:nvSpPr>
          <p:cNvPr id="5" name="円形吹き出し 4">
            <a:extLst>
              <a:ext uri="{FF2B5EF4-FFF2-40B4-BE49-F238E27FC236}">
                <a16:creationId xmlns:a16="http://schemas.microsoft.com/office/drawing/2014/main" id="{F91DAFB2-1075-9746-9C7F-FB81856B159F}"/>
              </a:ext>
            </a:extLst>
          </p:cNvPr>
          <p:cNvSpPr/>
          <p:nvPr/>
        </p:nvSpPr>
        <p:spPr>
          <a:xfrm>
            <a:off x="8432801" y="239711"/>
            <a:ext cx="2003806" cy="1893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大雪</a:t>
            </a:r>
            <a:endParaRPr lang="en-US" altLang="ja-JP" sz="2400" dirty="0"/>
          </a:p>
          <a:p>
            <a:pPr algn="ctr"/>
            <a:r>
              <a:rPr lang="ja-JP" altLang="en-US" sz="2400"/>
              <a:t>交通麻痺</a:t>
            </a:r>
            <a:endParaRPr lang="en-US" altLang="ja-JP" sz="2400" dirty="0"/>
          </a:p>
          <a:p>
            <a:pPr algn="ctr"/>
            <a:r>
              <a:rPr lang="ja-JP" altLang="en-US" sz="2400"/>
              <a:t>運輸遅延</a:t>
            </a:r>
            <a:endParaRPr lang="en-US" altLang="ja-JP" sz="2400" dirty="0"/>
          </a:p>
          <a:p>
            <a:pPr algn="ctr"/>
            <a:r>
              <a:rPr lang="ja-JP" altLang="en-US" sz="2400"/>
              <a:t>閉じ込め</a:t>
            </a:r>
          </a:p>
        </p:txBody>
      </p:sp>
      <p:sp>
        <p:nvSpPr>
          <p:cNvPr id="4" name="スライド番号プレースホルダー 3">
            <a:extLst>
              <a:ext uri="{FF2B5EF4-FFF2-40B4-BE49-F238E27FC236}">
                <a16:creationId xmlns:a16="http://schemas.microsoft.com/office/drawing/2014/main" id="{C0C578A4-2D8B-9449-90FE-5927BAC53E7D}"/>
              </a:ext>
            </a:extLst>
          </p:cNvPr>
          <p:cNvSpPr>
            <a:spLocks noGrp="1"/>
          </p:cNvSpPr>
          <p:nvPr>
            <p:ph type="sldNum" sz="quarter" idx="12"/>
          </p:nvPr>
        </p:nvSpPr>
        <p:spPr/>
        <p:txBody>
          <a:bodyPr/>
          <a:lstStyle/>
          <a:p>
            <a:fld id="{3DC82251-0E89-0045-A243-E26D74769001}" type="slidenum">
              <a:rPr kumimoji="1" lang="ja-JP" altLang="en-US" smtClean="0"/>
              <a:t>8</a:t>
            </a:fld>
            <a:endParaRPr kumimoji="1" lang="ja-JP" altLang="en-US"/>
          </a:p>
        </p:txBody>
      </p:sp>
    </p:spTree>
    <p:extLst>
      <p:ext uri="{BB962C8B-B14F-4D97-AF65-F5344CB8AC3E}">
        <p14:creationId xmlns:p14="http://schemas.microsoft.com/office/powerpoint/2010/main" val="541414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28C6B8F-E7F8-744D-84C4-6E077987CA94}"/>
              </a:ext>
            </a:extLst>
          </p:cNvPr>
          <p:cNvSpPr>
            <a:spLocks noGrp="1"/>
          </p:cNvSpPr>
          <p:nvPr>
            <p:ph type="sldNum" sz="quarter" idx="12"/>
          </p:nvPr>
        </p:nvSpPr>
        <p:spPr/>
        <p:txBody>
          <a:bodyPr/>
          <a:lstStyle/>
          <a:p>
            <a:fld id="{473D7ADE-9824-2A42-9A6D-AF8C08751E73}" type="slidenum">
              <a:rPr lang="ja-JP" altLang="en-US" smtClean="0"/>
              <a:pPr/>
              <a:t>80</a:t>
            </a:fld>
            <a:endParaRPr lang="ja-JP" altLang="en-US"/>
          </a:p>
        </p:txBody>
      </p:sp>
      <p:pic>
        <p:nvPicPr>
          <p:cNvPr id="5" name="図 4">
            <a:extLst>
              <a:ext uri="{FF2B5EF4-FFF2-40B4-BE49-F238E27FC236}">
                <a16:creationId xmlns:a16="http://schemas.microsoft.com/office/drawing/2014/main" id="{59BED147-4B43-E846-B5C9-E2461A62CB39}"/>
              </a:ext>
            </a:extLst>
          </p:cNvPr>
          <p:cNvPicPr>
            <a:picLocks noChangeAspect="1"/>
          </p:cNvPicPr>
          <p:nvPr/>
        </p:nvPicPr>
        <p:blipFill>
          <a:blip r:embed="rId2"/>
          <a:stretch>
            <a:fillRect/>
          </a:stretch>
        </p:blipFill>
        <p:spPr>
          <a:xfrm>
            <a:off x="536510" y="419619"/>
            <a:ext cx="11326376" cy="4618912"/>
          </a:xfrm>
          <a:prstGeom prst="rect">
            <a:avLst/>
          </a:prstGeom>
        </p:spPr>
      </p:pic>
      <p:sp>
        <p:nvSpPr>
          <p:cNvPr id="3" name="正方形/長方形 2">
            <a:extLst>
              <a:ext uri="{FF2B5EF4-FFF2-40B4-BE49-F238E27FC236}">
                <a16:creationId xmlns:a16="http://schemas.microsoft.com/office/drawing/2014/main" id="{15820485-69D4-314A-B48C-B7CBA501FE3C}"/>
              </a:ext>
            </a:extLst>
          </p:cNvPr>
          <p:cNvSpPr/>
          <p:nvPr/>
        </p:nvSpPr>
        <p:spPr>
          <a:xfrm>
            <a:off x="3178869" y="5512774"/>
            <a:ext cx="6003567" cy="769441"/>
          </a:xfrm>
          <a:prstGeom prst="rect">
            <a:avLst/>
          </a:prstGeom>
        </p:spPr>
        <p:txBody>
          <a:bodyPr wrap="none">
            <a:spAutoFit/>
          </a:bodyPr>
          <a:lstStyle/>
          <a:p>
            <a:r>
              <a:rPr lang="en-US" altLang="ja-JP" sz="4400" dirty="0">
                <a:solidFill>
                  <a:srgbClr val="FF0000"/>
                </a:solidFill>
              </a:rPr>
              <a:t>UPS</a:t>
            </a:r>
            <a:r>
              <a:rPr lang="ja-JP" altLang="en-US" sz="4400">
                <a:solidFill>
                  <a:srgbClr val="FF0000"/>
                </a:solidFill>
              </a:rPr>
              <a:t> ＝無停電電源装置</a:t>
            </a:r>
            <a:endParaRPr lang="ja-JP" altLang="en-US" sz="4400"/>
          </a:p>
        </p:txBody>
      </p:sp>
    </p:spTree>
    <p:extLst>
      <p:ext uri="{BB962C8B-B14F-4D97-AF65-F5344CB8AC3E}">
        <p14:creationId xmlns:p14="http://schemas.microsoft.com/office/powerpoint/2010/main" val="2864023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2206E-1ED3-D448-9F4C-F716EE1341EF}"/>
              </a:ext>
            </a:extLst>
          </p:cNvPr>
          <p:cNvSpPr>
            <a:spLocks noGrp="1"/>
          </p:cNvSpPr>
          <p:nvPr>
            <p:ph type="title"/>
          </p:nvPr>
        </p:nvSpPr>
        <p:spPr>
          <a:xfrm>
            <a:off x="1946814" y="446125"/>
            <a:ext cx="8263987" cy="1035607"/>
          </a:xfrm>
          <a:ln>
            <a:solidFill>
              <a:schemeClr val="accent1"/>
            </a:solidFill>
          </a:ln>
        </p:spPr>
        <p:txBody>
          <a:bodyPr>
            <a:normAutofit fontScale="90000"/>
          </a:bodyPr>
          <a:lstStyle/>
          <a:p>
            <a:r>
              <a:rPr lang="ja-JP" altLang="en-US" sz="3624"/>
              <a:t>車のシガーソケットから</a:t>
            </a:r>
            <a:r>
              <a:rPr lang="en-US" altLang="ja-JP" sz="3624" dirty="0">
                <a:solidFill>
                  <a:srgbClr val="FF0000"/>
                </a:solidFill>
              </a:rPr>
              <a:t>USB</a:t>
            </a:r>
            <a:r>
              <a:rPr lang="ja-JP" altLang="en-US" sz="3624"/>
              <a:t>＆</a:t>
            </a:r>
            <a:r>
              <a:rPr lang="ja-JP" altLang="en-US" sz="3624">
                <a:solidFill>
                  <a:srgbClr val="FF0000"/>
                </a:solidFill>
              </a:rPr>
              <a:t>コンセント</a:t>
            </a:r>
            <a:br>
              <a:rPr lang="en-US" altLang="ja-JP" sz="3624" dirty="0">
                <a:solidFill>
                  <a:srgbClr val="FF0000"/>
                </a:solidFill>
              </a:rPr>
            </a:br>
            <a:r>
              <a:rPr lang="ja-JP" altLang="en-US" sz="3624">
                <a:solidFill>
                  <a:srgbClr val="FF0000"/>
                </a:solidFill>
              </a:rPr>
              <a:t>インバーターを準備</a:t>
            </a:r>
          </a:p>
        </p:txBody>
      </p:sp>
      <p:sp>
        <p:nvSpPr>
          <p:cNvPr id="3" name="スライド番号プレースホルダー 2">
            <a:extLst>
              <a:ext uri="{FF2B5EF4-FFF2-40B4-BE49-F238E27FC236}">
                <a16:creationId xmlns:a16="http://schemas.microsoft.com/office/drawing/2014/main" id="{A4932CC2-BF92-A04B-9988-FABE53A02029}"/>
              </a:ext>
            </a:extLst>
          </p:cNvPr>
          <p:cNvSpPr>
            <a:spLocks noGrp="1"/>
          </p:cNvSpPr>
          <p:nvPr>
            <p:ph type="sldNum" sz="quarter" idx="12"/>
          </p:nvPr>
        </p:nvSpPr>
        <p:spPr/>
        <p:txBody>
          <a:bodyPr/>
          <a:lstStyle/>
          <a:p>
            <a:fld id="{28A24196-8E62-D542-81A5-64F1992FD861}" type="slidenum">
              <a:rPr lang="ja-JP" altLang="en-US" smtClean="0"/>
              <a:pPr/>
              <a:t>81</a:t>
            </a:fld>
            <a:endParaRPr lang="ja-JP" altLang="en-US"/>
          </a:p>
        </p:txBody>
      </p:sp>
      <p:pic>
        <p:nvPicPr>
          <p:cNvPr id="4" name="図 3">
            <a:extLst>
              <a:ext uri="{FF2B5EF4-FFF2-40B4-BE49-F238E27FC236}">
                <a16:creationId xmlns:a16="http://schemas.microsoft.com/office/drawing/2014/main" id="{6257B753-8BC3-2144-9AE4-FC58DEC00EC6}"/>
              </a:ext>
            </a:extLst>
          </p:cNvPr>
          <p:cNvPicPr>
            <a:picLocks noChangeAspect="1"/>
          </p:cNvPicPr>
          <p:nvPr/>
        </p:nvPicPr>
        <p:blipFill>
          <a:blip r:embed="rId2"/>
          <a:stretch>
            <a:fillRect/>
          </a:stretch>
        </p:blipFill>
        <p:spPr>
          <a:xfrm>
            <a:off x="851158" y="1677230"/>
            <a:ext cx="5244844" cy="4016204"/>
          </a:xfrm>
          <a:prstGeom prst="rect">
            <a:avLst/>
          </a:prstGeom>
        </p:spPr>
      </p:pic>
      <p:pic>
        <p:nvPicPr>
          <p:cNvPr id="5" name="図 4">
            <a:extLst>
              <a:ext uri="{FF2B5EF4-FFF2-40B4-BE49-F238E27FC236}">
                <a16:creationId xmlns:a16="http://schemas.microsoft.com/office/drawing/2014/main" id="{AD9C3AEF-DCAA-534D-BF60-D0131CB11790}"/>
              </a:ext>
            </a:extLst>
          </p:cNvPr>
          <p:cNvPicPr>
            <a:picLocks noChangeAspect="1"/>
          </p:cNvPicPr>
          <p:nvPr/>
        </p:nvPicPr>
        <p:blipFill>
          <a:blip r:embed="rId3"/>
          <a:stretch>
            <a:fillRect/>
          </a:stretch>
        </p:blipFill>
        <p:spPr>
          <a:xfrm>
            <a:off x="5584482" y="2131042"/>
            <a:ext cx="6052236" cy="3562392"/>
          </a:xfrm>
          <a:prstGeom prst="rect">
            <a:avLst/>
          </a:prstGeom>
        </p:spPr>
      </p:pic>
    </p:spTree>
    <p:extLst>
      <p:ext uri="{BB962C8B-B14F-4D97-AF65-F5344CB8AC3E}">
        <p14:creationId xmlns:p14="http://schemas.microsoft.com/office/powerpoint/2010/main" val="555483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787C96-038F-8149-8AB3-4113004DC392}"/>
              </a:ext>
            </a:extLst>
          </p:cNvPr>
          <p:cNvSpPr>
            <a:spLocks noGrp="1"/>
          </p:cNvSpPr>
          <p:nvPr>
            <p:ph type="title"/>
          </p:nvPr>
        </p:nvSpPr>
        <p:spPr>
          <a:xfrm>
            <a:off x="207034" y="165838"/>
            <a:ext cx="7810803" cy="1749226"/>
          </a:xfrm>
          <a:ln>
            <a:solidFill>
              <a:schemeClr val="accent6">
                <a:lumMod val="75000"/>
              </a:schemeClr>
            </a:solidFill>
          </a:ln>
        </p:spPr>
        <p:txBody>
          <a:bodyPr>
            <a:normAutofit/>
          </a:bodyPr>
          <a:lstStyle/>
          <a:p>
            <a:r>
              <a:rPr kumimoji="1" lang="ja-JP" altLang="en-US" sz="4000"/>
              <a:t>カーインバーター</a:t>
            </a:r>
            <a:br>
              <a:rPr kumimoji="1" lang="en-US" altLang="ja-JP" sz="4000" dirty="0"/>
            </a:br>
            <a:r>
              <a:rPr kumimoji="1" lang="ja-JP" altLang="en-US" sz="4000"/>
              <a:t>（バッテリー接続コード有り）</a:t>
            </a:r>
          </a:p>
        </p:txBody>
      </p:sp>
      <p:sp>
        <p:nvSpPr>
          <p:cNvPr id="3" name="スライド番号プレースホルダー 2">
            <a:extLst>
              <a:ext uri="{FF2B5EF4-FFF2-40B4-BE49-F238E27FC236}">
                <a16:creationId xmlns:a16="http://schemas.microsoft.com/office/drawing/2014/main" id="{52BDE9F3-8238-C145-8737-64A2F86C1639}"/>
              </a:ext>
            </a:extLst>
          </p:cNvPr>
          <p:cNvSpPr>
            <a:spLocks noGrp="1"/>
          </p:cNvSpPr>
          <p:nvPr>
            <p:ph type="sldNum" sz="quarter" idx="12"/>
          </p:nvPr>
        </p:nvSpPr>
        <p:spPr/>
        <p:txBody>
          <a:bodyPr/>
          <a:lstStyle/>
          <a:p>
            <a:fld id="{3DC82251-0E89-0045-A243-E26D74769001}" type="slidenum">
              <a:rPr kumimoji="1" lang="ja-JP" altLang="en-US" smtClean="0"/>
              <a:t>82</a:t>
            </a:fld>
            <a:endParaRPr kumimoji="1" lang="ja-JP" altLang="en-US"/>
          </a:p>
        </p:txBody>
      </p:sp>
      <p:pic>
        <p:nvPicPr>
          <p:cNvPr id="5" name="図 4">
            <a:extLst>
              <a:ext uri="{FF2B5EF4-FFF2-40B4-BE49-F238E27FC236}">
                <a16:creationId xmlns:a16="http://schemas.microsoft.com/office/drawing/2014/main" id="{3C07A452-E18C-1045-B3D4-C6763FBC2680}"/>
              </a:ext>
            </a:extLst>
          </p:cNvPr>
          <p:cNvPicPr>
            <a:picLocks noChangeAspect="1"/>
          </p:cNvPicPr>
          <p:nvPr/>
        </p:nvPicPr>
        <p:blipFill>
          <a:blip r:embed="rId2"/>
          <a:stretch>
            <a:fillRect/>
          </a:stretch>
        </p:blipFill>
        <p:spPr>
          <a:xfrm>
            <a:off x="207034" y="2256287"/>
            <a:ext cx="7810803" cy="4100063"/>
          </a:xfrm>
          <a:prstGeom prst="rect">
            <a:avLst/>
          </a:prstGeom>
          <a:ln>
            <a:solidFill>
              <a:srgbClr val="FF0000"/>
            </a:solidFill>
          </a:ln>
        </p:spPr>
      </p:pic>
      <p:pic>
        <p:nvPicPr>
          <p:cNvPr id="7" name="図 6">
            <a:extLst>
              <a:ext uri="{FF2B5EF4-FFF2-40B4-BE49-F238E27FC236}">
                <a16:creationId xmlns:a16="http://schemas.microsoft.com/office/drawing/2014/main" id="{B5860CDC-4FA4-1F4E-A859-7F5DE32DFC3E}"/>
              </a:ext>
            </a:extLst>
          </p:cNvPr>
          <p:cNvPicPr>
            <a:picLocks noChangeAspect="1"/>
          </p:cNvPicPr>
          <p:nvPr/>
        </p:nvPicPr>
        <p:blipFill>
          <a:blip r:embed="rId3"/>
          <a:stretch>
            <a:fillRect/>
          </a:stretch>
        </p:blipFill>
        <p:spPr>
          <a:xfrm>
            <a:off x="8153400" y="165838"/>
            <a:ext cx="3901998" cy="6190512"/>
          </a:xfrm>
          <a:prstGeom prst="rect">
            <a:avLst/>
          </a:prstGeom>
          <a:ln>
            <a:solidFill>
              <a:srgbClr val="FF0000"/>
            </a:solidFill>
          </a:ln>
        </p:spPr>
      </p:pic>
    </p:spTree>
    <p:extLst>
      <p:ext uri="{BB962C8B-B14F-4D97-AF65-F5344CB8AC3E}">
        <p14:creationId xmlns:p14="http://schemas.microsoft.com/office/powerpoint/2010/main" val="24473822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43653E-8EC2-6947-9734-4F6EEB3DED0E}"/>
              </a:ext>
            </a:extLst>
          </p:cNvPr>
          <p:cNvSpPr>
            <a:spLocks noGrp="1"/>
          </p:cNvSpPr>
          <p:nvPr>
            <p:ph type="sldNum" sz="quarter" idx="12"/>
          </p:nvPr>
        </p:nvSpPr>
        <p:spPr/>
        <p:txBody>
          <a:bodyPr/>
          <a:lstStyle/>
          <a:p>
            <a:fld id="{473D7ADE-9824-2A42-9A6D-AF8C08751E73}" type="slidenum">
              <a:rPr lang="ja-JP" altLang="en-US" smtClean="0"/>
              <a:pPr/>
              <a:t>83</a:t>
            </a:fld>
            <a:endParaRPr lang="ja-JP" altLang="en-US"/>
          </a:p>
        </p:txBody>
      </p:sp>
      <p:pic>
        <p:nvPicPr>
          <p:cNvPr id="3" name="図 2">
            <a:extLst>
              <a:ext uri="{FF2B5EF4-FFF2-40B4-BE49-F238E27FC236}">
                <a16:creationId xmlns:a16="http://schemas.microsoft.com/office/drawing/2014/main" id="{85144C7A-12B1-2A43-AD65-95B3335FAD0D}"/>
              </a:ext>
            </a:extLst>
          </p:cNvPr>
          <p:cNvPicPr>
            <a:picLocks noChangeAspect="1"/>
          </p:cNvPicPr>
          <p:nvPr/>
        </p:nvPicPr>
        <p:blipFill>
          <a:blip r:embed="rId2"/>
          <a:stretch>
            <a:fillRect/>
          </a:stretch>
        </p:blipFill>
        <p:spPr>
          <a:xfrm>
            <a:off x="7022927" y="284967"/>
            <a:ext cx="3344449" cy="3344449"/>
          </a:xfrm>
          <a:prstGeom prst="rect">
            <a:avLst/>
          </a:prstGeom>
        </p:spPr>
      </p:pic>
      <p:pic>
        <p:nvPicPr>
          <p:cNvPr id="4" name="図 3">
            <a:extLst>
              <a:ext uri="{FF2B5EF4-FFF2-40B4-BE49-F238E27FC236}">
                <a16:creationId xmlns:a16="http://schemas.microsoft.com/office/drawing/2014/main" id="{63DB50D2-977A-E741-B4DB-AA1D7179ACB9}"/>
              </a:ext>
            </a:extLst>
          </p:cNvPr>
          <p:cNvPicPr>
            <a:picLocks noChangeAspect="1"/>
          </p:cNvPicPr>
          <p:nvPr/>
        </p:nvPicPr>
        <p:blipFill>
          <a:blip r:embed="rId3"/>
          <a:stretch>
            <a:fillRect/>
          </a:stretch>
        </p:blipFill>
        <p:spPr>
          <a:xfrm>
            <a:off x="1845502" y="0"/>
            <a:ext cx="2396646" cy="3552172"/>
          </a:xfrm>
          <a:prstGeom prst="rect">
            <a:avLst/>
          </a:prstGeom>
        </p:spPr>
      </p:pic>
      <p:pic>
        <p:nvPicPr>
          <p:cNvPr id="5" name="図 4">
            <a:extLst>
              <a:ext uri="{FF2B5EF4-FFF2-40B4-BE49-F238E27FC236}">
                <a16:creationId xmlns:a16="http://schemas.microsoft.com/office/drawing/2014/main" id="{38DBC11B-025B-3C4F-A80F-E15D70BC41AF}"/>
              </a:ext>
            </a:extLst>
          </p:cNvPr>
          <p:cNvPicPr>
            <a:picLocks noChangeAspect="1"/>
          </p:cNvPicPr>
          <p:nvPr/>
        </p:nvPicPr>
        <p:blipFill>
          <a:blip r:embed="rId4"/>
          <a:stretch>
            <a:fillRect/>
          </a:stretch>
        </p:blipFill>
        <p:spPr>
          <a:xfrm>
            <a:off x="4356353" y="232309"/>
            <a:ext cx="2552368" cy="2574757"/>
          </a:xfrm>
          <a:prstGeom prst="rect">
            <a:avLst/>
          </a:prstGeom>
        </p:spPr>
      </p:pic>
      <p:pic>
        <p:nvPicPr>
          <p:cNvPr id="6" name="図 5">
            <a:extLst>
              <a:ext uri="{FF2B5EF4-FFF2-40B4-BE49-F238E27FC236}">
                <a16:creationId xmlns:a16="http://schemas.microsoft.com/office/drawing/2014/main" id="{FC7D41A1-039B-014B-BC25-F645A83D297F}"/>
              </a:ext>
            </a:extLst>
          </p:cNvPr>
          <p:cNvPicPr>
            <a:picLocks noChangeAspect="1"/>
          </p:cNvPicPr>
          <p:nvPr/>
        </p:nvPicPr>
        <p:blipFill>
          <a:blip r:embed="rId5"/>
          <a:stretch>
            <a:fillRect/>
          </a:stretch>
        </p:blipFill>
        <p:spPr>
          <a:xfrm>
            <a:off x="3276173" y="4656651"/>
            <a:ext cx="7265096" cy="2114928"/>
          </a:xfrm>
          <a:prstGeom prst="rect">
            <a:avLst/>
          </a:prstGeom>
        </p:spPr>
      </p:pic>
      <p:pic>
        <p:nvPicPr>
          <p:cNvPr id="7" name="図 6">
            <a:extLst>
              <a:ext uri="{FF2B5EF4-FFF2-40B4-BE49-F238E27FC236}">
                <a16:creationId xmlns:a16="http://schemas.microsoft.com/office/drawing/2014/main" id="{A21F42A2-F411-4340-9FA2-DA9B450E6FB8}"/>
              </a:ext>
            </a:extLst>
          </p:cNvPr>
          <p:cNvPicPr>
            <a:picLocks noChangeAspect="1"/>
          </p:cNvPicPr>
          <p:nvPr/>
        </p:nvPicPr>
        <p:blipFill>
          <a:blip r:embed="rId6"/>
          <a:stretch>
            <a:fillRect/>
          </a:stretch>
        </p:blipFill>
        <p:spPr>
          <a:xfrm>
            <a:off x="1524001" y="3233161"/>
            <a:ext cx="6062597" cy="1656906"/>
          </a:xfrm>
          <a:prstGeom prst="rect">
            <a:avLst/>
          </a:prstGeom>
        </p:spPr>
      </p:pic>
      <p:sp>
        <p:nvSpPr>
          <p:cNvPr id="8" name="テキスト ボックス 7">
            <a:extLst>
              <a:ext uri="{FF2B5EF4-FFF2-40B4-BE49-F238E27FC236}">
                <a16:creationId xmlns:a16="http://schemas.microsoft.com/office/drawing/2014/main" id="{45B4465E-06D1-F945-BAAF-3157451FE87A}"/>
              </a:ext>
            </a:extLst>
          </p:cNvPr>
          <p:cNvSpPr txBox="1"/>
          <p:nvPr/>
        </p:nvSpPr>
        <p:spPr>
          <a:xfrm>
            <a:off x="1686839" y="5431300"/>
            <a:ext cx="1589334" cy="646331"/>
          </a:xfrm>
          <a:prstGeom prst="rect">
            <a:avLst/>
          </a:prstGeom>
          <a:noFill/>
          <a:ln>
            <a:solidFill>
              <a:schemeClr val="accent1"/>
            </a:solidFill>
          </a:ln>
        </p:spPr>
        <p:txBody>
          <a:bodyPr wrap="square" rtlCol="0">
            <a:spAutoFit/>
          </a:bodyPr>
          <a:lstStyle/>
          <a:p>
            <a:r>
              <a:rPr lang="ja-JP" altLang="en-US" sz="3600">
                <a:solidFill>
                  <a:srgbClr val="0070C0"/>
                </a:solidFill>
              </a:rPr>
              <a:t>水発電</a:t>
            </a:r>
          </a:p>
        </p:txBody>
      </p:sp>
    </p:spTree>
    <p:extLst>
      <p:ext uri="{BB962C8B-B14F-4D97-AF65-F5344CB8AC3E}">
        <p14:creationId xmlns:p14="http://schemas.microsoft.com/office/powerpoint/2010/main" val="3597535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ー 4">
            <a:extLst>
              <a:ext uri="{FF2B5EF4-FFF2-40B4-BE49-F238E27FC236}">
                <a16:creationId xmlns:a16="http://schemas.microsoft.com/office/drawing/2014/main" id="{A6B8F98D-B910-1940-A354-0E9BFC7887CD}"/>
              </a:ext>
            </a:extLst>
          </p:cNvPr>
          <p:cNvSpPr>
            <a:spLocks noGrp="1"/>
          </p:cNvSpPr>
          <p:nvPr>
            <p:ph type="sldNum" sz="quarter" idx="12"/>
          </p:nvPr>
        </p:nvSpPr>
        <p:spPr>
          <a:xfrm>
            <a:off x="4784233" y="6081305"/>
            <a:ext cx="2623537" cy="330819"/>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174">
                <a:solidFill>
                  <a:schemeClr val="tx1"/>
                </a:solidFill>
                <a:latin typeface="Calibri" panose="020F0502020204030204" pitchFamily="34" charset="0"/>
                <a:ea typeface="ＭＳ Ｐゴシック" panose="020B0600070205080204" pitchFamily="34" charset="-128"/>
              </a:defRPr>
            </a:lvl1pPr>
            <a:lvl2pPr marL="673118" indent="-258891">
              <a:defRPr kumimoji="1" sz="2174">
                <a:solidFill>
                  <a:schemeClr val="tx1"/>
                </a:solidFill>
                <a:latin typeface="Calibri" panose="020F0502020204030204" pitchFamily="34" charset="0"/>
                <a:ea typeface="ＭＳ Ｐゴシック" panose="020B0600070205080204" pitchFamily="34" charset="-128"/>
              </a:defRPr>
            </a:lvl2pPr>
            <a:lvl3pPr marL="1035566" indent="-207113">
              <a:defRPr kumimoji="1" sz="2174">
                <a:solidFill>
                  <a:schemeClr val="tx1"/>
                </a:solidFill>
                <a:latin typeface="Calibri" panose="020F0502020204030204" pitchFamily="34" charset="0"/>
                <a:ea typeface="ＭＳ Ｐゴシック" panose="020B0600070205080204" pitchFamily="34" charset="-128"/>
              </a:defRPr>
            </a:lvl3pPr>
            <a:lvl4pPr marL="1449792" indent="-207113">
              <a:defRPr kumimoji="1" sz="2174">
                <a:solidFill>
                  <a:schemeClr val="tx1"/>
                </a:solidFill>
                <a:latin typeface="Calibri" panose="020F0502020204030204" pitchFamily="34" charset="0"/>
                <a:ea typeface="ＭＳ Ｐゴシック" panose="020B0600070205080204" pitchFamily="34" charset="-128"/>
              </a:defRPr>
            </a:lvl4pPr>
            <a:lvl5pPr marL="1864018" indent="-207113">
              <a:defRPr kumimoji="1" sz="2174">
                <a:solidFill>
                  <a:schemeClr val="tx1"/>
                </a:solidFill>
                <a:latin typeface="Calibri" panose="020F0502020204030204" pitchFamily="34" charset="0"/>
                <a:ea typeface="ＭＳ Ｐゴシック" panose="020B0600070205080204" pitchFamily="34" charset="-128"/>
              </a:defRPr>
            </a:lvl5pPr>
            <a:lvl6pPr marL="2278245"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6pPr>
            <a:lvl7pPr marL="2692471"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7pPr>
            <a:lvl8pPr marL="3106698"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8pPr>
            <a:lvl9pPr marL="3520924"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9pPr>
          </a:lstStyle>
          <a:p>
            <a:pPr algn="ctr"/>
            <a:fld id="{DC46CA36-5108-6047-94A8-884F776D014C}" type="slidenum">
              <a:rPr kumimoji="0" lang="en-US" altLang="ja-JP" sz="1087">
                <a:latin typeface="Arial" panose="020B0604020202020204" pitchFamily="34" charset="0"/>
              </a:rPr>
              <a:pPr algn="ctr"/>
              <a:t>84</a:t>
            </a:fld>
            <a:endParaRPr kumimoji="0" lang="en-US" altLang="ja-JP" sz="1087">
              <a:latin typeface="Arial" panose="020B0604020202020204" pitchFamily="34" charset="0"/>
            </a:endParaRPr>
          </a:p>
        </p:txBody>
      </p:sp>
      <p:sp>
        <p:nvSpPr>
          <p:cNvPr id="389125" name="Rectangle 5">
            <a:extLst>
              <a:ext uri="{FF2B5EF4-FFF2-40B4-BE49-F238E27FC236}">
                <a16:creationId xmlns:a16="http://schemas.microsoft.com/office/drawing/2014/main" id="{6523C478-5684-2644-843C-D8F4EE290C5F}"/>
              </a:ext>
            </a:extLst>
          </p:cNvPr>
          <p:cNvSpPr>
            <a:spLocks noChangeArrowheads="1"/>
          </p:cNvSpPr>
          <p:nvPr/>
        </p:nvSpPr>
        <p:spPr bwMode="auto">
          <a:xfrm>
            <a:off x="2507335" y="1471416"/>
            <a:ext cx="7437670" cy="1173688"/>
          </a:xfrm>
          <a:prstGeom prst="rect">
            <a:avLst/>
          </a:prstGeom>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anchor="b"/>
          <a:lstStyle/>
          <a:p>
            <a:pPr algn="ctr">
              <a:defRPr/>
            </a:pPr>
            <a: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t>車両の常備品</a:t>
            </a:r>
            <a:b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br>
            <a: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t>水</a:t>
            </a:r>
            <a:r>
              <a:rPr lang="en-US" altLang="ja-JP" sz="3624" dirty="0">
                <a:solidFill>
                  <a:schemeClr val="tx1"/>
                </a:solidFill>
                <a:effectLst>
                  <a:outerShdw blurRad="38100" dist="38100" dir="2700000" algn="tl">
                    <a:srgbClr val="C0C0C0"/>
                  </a:outerShdw>
                </a:effectLst>
                <a:latin typeface="Garamond" pitchFamily="18" charset="0"/>
                <a:ea typeface="ＭＳ Ｐゴシック" charset="-128"/>
              </a:rPr>
              <a:t>500cc</a:t>
            </a:r>
            <a: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t>２　クッキー２袋　ティッシュ２</a:t>
            </a:r>
          </a:p>
        </p:txBody>
      </p:sp>
      <p:pic>
        <p:nvPicPr>
          <p:cNvPr id="79876" name="Picture 7" descr="fuelmeter01">
            <a:extLst>
              <a:ext uri="{FF2B5EF4-FFF2-40B4-BE49-F238E27FC236}">
                <a16:creationId xmlns:a16="http://schemas.microsoft.com/office/drawing/2014/main" id="{E6AC335F-4000-5244-BB62-8C9C6620368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07336" y="3298112"/>
            <a:ext cx="2640798" cy="258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AutoShape 10">
            <a:extLst>
              <a:ext uri="{FF2B5EF4-FFF2-40B4-BE49-F238E27FC236}">
                <a16:creationId xmlns:a16="http://schemas.microsoft.com/office/drawing/2014/main" id="{C9AFB432-839F-454D-9182-A6E93697A560}"/>
              </a:ext>
            </a:extLst>
          </p:cNvPr>
          <p:cNvSpPr>
            <a:spLocks/>
          </p:cNvSpPr>
          <p:nvPr/>
        </p:nvSpPr>
        <p:spPr bwMode="auto">
          <a:xfrm>
            <a:off x="4784233" y="493343"/>
            <a:ext cx="3073739" cy="513488"/>
          </a:xfrm>
          <a:prstGeom prst="borderCallout2">
            <a:avLst>
              <a:gd name="adj1" fmla="val 20167"/>
              <a:gd name="adj2" fmla="val 102713"/>
              <a:gd name="adj3" fmla="val 20167"/>
              <a:gd name="adj4" fmla="val 112718"/>
              <a:gd name="adj5" fmla="val 341412"/>
              <a:gd name="adj6" fmla="val 125972"/>
            </a:avLst>
          </a:prstGeom>
          <a:solidFill>
            <a:schemeClr val="bg1">
              <a:lumMod val="85000"/>
            </a:schemeClr>
          </a:solidFill>
          <a:ln w="76200">
            <a:solidFill>
              <a:srgbClr val="FF0000"/>
            </a:solidFill>
            <a:miter lim="800000"/>
            <a:headEnd/>
            <a:tailEnd type="triangl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65403" indent="-165403">
              <a:defRPr/>
            </a:pPr>
            <a:r>
              <a:rPr lang="ja-JP" altLang="en-US" sz="2537" dirty="0"/>
              <a:t>トイレで困るから</a:t>
            </a:r>
          </a:p>
        </p:txBody>
      </p:sp>
      <p:pic>
        <p:nvPicPr>
          <p:cNvPr id="3" name="図 2" descr="スクリーンショット 2015-07-02 12.55.34.png">
            <a:extLst>
              <a:ext uri="{FF2B5EF4-FFF2-40B4-BE49-F238E27FC236}">
                <a16:creationId xmlns:a16="http://schemas.microsoft.com/office/drawing/2014/main" id="{AFC53031-67F9-2D4D-AD7B-A540BE42575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33379" y="3493727"/>
            <a:ext cx="1907243" cy="234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Rectangle 4">
            <a:extLst>
              <a:ext uri="{FF2B5EF4-FFF2-40B4-BE49-F238E27FC236}">
                <a16:creationId xmlns:a16="http://schemas.microsoft.com/office/drawing/2014/main" id="{2529E6EC-8147-8B45-84A6-7EA7962BB382}"/>
              </a:ext>
            </a:extLst>
          </p:cNvPr>
          <p:cNvSpPr>
            <a:spLocks noChangeArrowheads="1"/>
          </p:cNvSpPr>
          <p:nvPr/>
        </p:nvSpPr>
        <p:spPr bwMode="auto">
          <a:xfrm>
            <a:off x="5248565" y="4267555"/>
            <a:ext cx="2919837" cy="650131"/>
          </a:xfrm>
          <a:prstGeom prst="rect">
            <a:avLst/>
          </a:prstGeom>
          <a:solidFill>
            <a:schemeClr val="bg1"/>
          </a:solidFill>
          <a:ln w="57150" cmpd="sng">
            <a:solidFill>
              <a:srgbClr val="4F81BD"/>
            </a:solidFill>
          </a:ln>
          <a:effectLst/>
          <a:extLst/>
        </p:spPr>
        <p:txBody>
          <a:bodyPr anchor="b"/>
          <a:lstStyle/>
          <a:p>
            <a:pPr algn="ctr">
              <a:defRPr/>
            </a:pPr>
            <a:r>
              <a:rPr lang="en-US" altLang="ja-JP" sz="2800" b="1" dirty="0">
                <a:effectLst>
                  <a:outerShdw blurRad="38100" dist="38100" dir="2700000" algn="tl">
                    <a:srgbClr val="C0C0C0"/>
                  </a:outerShdw>
                </a:effectLst>
                <a:latin typeface="+mj-ea"/>
                <a:ea typeface="+mj-ea"/>
              </a:rPr>
              <a:t>←</a:t>
            </a:r>
            <a:r>
              <a:rPr lang="ja-JP" altLang="en-US" sz="2800" b="1" dirty="0">
                <a:effectLst>
                  <a:outerShdw blurRad="38100" dist="38100" dir="2700000" algn="tl">
                    <a:srgbClr val="C0C0C0"/>
                  </a:outerShdw>
                </a:effectLst>
                <a:latin typeface="+mj-ea"/>
                <a:ea typeface="+mj-ea"/>
              </a:rPr>
              <a:t>ここで補給</a:t>
            </a:r>
            <a:r>
              <a:rPr lang="en-US" altLang="ja-JP" sz="2800" b="1" dirty="0">
                <a:effectLst>
                  <a:outerShdw blurRad="38100" dist="38100" dir="2700000" algn="tl">
                    <a:srgbClr val="C0C0C0"/>
                  </a:outerShdw>
                </a:effectLst>
                <a:latin typeface="+mj-ea"/>
                <a:ea typeface="+mj-ea"/>
              </a:rPr>
              <a:t>→</a:t>
            </a:r>
            <a:endParaRPr lang="ja-JP" altLang="en-US" sz="2800" b="1" dirty="0">
              <a:effectLst>
                <a:outerShdw blurRad="38100" dist="38100" dir="2700000" algn="tl">
                  <a:srgbClr val="C0C0C0"/>
                </a:outerShdw>
              </a:effectLst>
              <a:latin typeface="+mj-ea"/>
              <a:ea typeface="+mj-ea"/>
            </a:endParaRPr>
          </a:p>
        </p:txBody>
      </p:sp>
      <p:sp>
        <p:nvSpPr>
          <p:cNvPr id="2" name="テキスト ボックス 1">
            <a:extLst>
              <a:ext uri="{FF2B5EF4-FFF2-40B4-BE49-F238E27FC236}">
                <a16:creationId xmlns:a16="http://schemas.microsoft.com/office/drawing/2014/main" id="{D32E687E-BB6D-1D4F-898F-1E20E0406332}"/>
              </a:ext>
            </a:extLst>
          </p:cNvPr>
          <p:cNvSpPr txBox="1"/>
          <p:nvPr/>
        </p:nvSpPr>
        <p:spPr>
          <a:xfrm>
            <a:off x="5477191" y="3802468"/>
            <a:ext cx="2380780" cy="355034"/>
          </a:xfrm>
          <a:prstGeom prst="rect">
            <a:avLst/>
          </a:prstGeom>
          <a:noFill/>
        </p:spPr>
        <p:txBody>
          <a:bodyPr wrap="none" rtlCol="0">
            <a:spAutoFit/>
          </a:bodyPr>
          <a:lstStyle/>
          <a:p>
            <a:r>
              <a:rPr lang="ja-JP" altLang="en-US" sz="1707"/>
              <a:t>テプラで貼っておこう</a:t>
            </a:r>
          </a:p>
        </p:txBody>
      </p:sp>
    </p:spTree>
    <p:extLst>
      <p:ext uri="{BB962C8B-B14F-4D97-AF65-F5344CB8AC3E}">
        <p14:creationId xmlns:p14="http://schemas.microsoft.com/office/powerpoint/2010/main" val="25418038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fill="hold"/>
                                        <p:tgtEl>
                                          <p:spTgt spid="79876"/>
                                        </p:tgtEl>
                                        <p:attrNameLst>
                                          <p:attrName>ppt_w</p:attrName>
                                        </p:attrNameLst>
                                      </p:cBhvr>
                                      <p:tavLst>
                                        <p:tav tm="0">
                                          <p:val>
                                            <p:fltVal val="0"/>
                                          </p:val>
                                        </p:tav>
                                        <p:tav tm="100000">
                                          <p:val>
                                            <p:strVal val="#ppt_w"/>
                                          </p:val>
                                        </p:tav>
                                      </p:tavLst>
                                    </p:anim>
                                    <p:anim calcmode="lin" valueType="num">
                                      <p:cBhvr>
                                        <p:cTn id="8" dur="500" fill="hold"/>
                                        <p:tgtEl>
                                          <p:spTgt spid="7987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89124"/>
                                        </p:tgtEl>
                                        <p:attrNameLst>
                                          <p:attrName>style.visibility</p:attrName>
                                        </p:attrNameLst>
                                      </p:cBhvr>
                                      <p:to>
                                        <p:strVal val="visible"/>
                                      </p:to>
                                    </p:set>
                                    <p:anim calcmode="lin" valueType="num">
                                      <p:cBhvr>
                                        <p:cTn id="11" dur="500" fill="hold"/>
                                        <p:tgtEl>
                                          <p:spTgt spid="389124"/>
                                        </p:tgtEl>
                                        <p:attrNameLst>
                                          <p:attrName>ppt_w</p:attrName>
                                        </p:attrNameLst>
                                      </p:cBhvr>
                                      <p:tavLst>
                                        <p:tav tm="0">
                                          <p:val>
                                            <p:fltVal val="0"/>
                                          </p:val>
                                        </p:tav>
                                        <p:tav tm="100000">
                                          <p:val>
                                            <p:strVal val="#ppt_w"/>
                                          </p:val>
                                        </p:tav>
                                      </p:tavLst>
                                    </p:anim>
                                    <p:anim calcmode="lin" valueType="num">
                                      <p:cBhvr>
                                        <p:cTn id="12" dur="500" fill="hold"/>
                                        <p:tgtEl>
                                          <p:spTgt spid="38912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3F53377-3751-AC42-8310-0DB3FA3E37C0}"/>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1481BDF-B917-3040-96C7-066CBE3B3C81}" type="slidenum">
              <a:rPr lang="ja-JP" altLang="en-US" sz="1200">
                <a:solidFill>
                  <a:srgbClr val="898989"/>
                </a:solidFill>
              </a:rPr>
              <a:pPr/>
              <a:t>85</a:t>
            </a:fld>
            <a:endParaRPr lang="ja-JP" altLang="en-US" sz="1200">
              <a:solidFill>
                <a:srgbClr val="898989"/>
              </a:solidFill>
            </a:endParaRPr>
          </a:p>
        </p:txBody>
      </p:sp>
      <p:pic>
        <p:nvPicPr>
          <p:cNvPr id="97282" name="図 2" descr="スクリーンショット 2018-08-08 午後3.10.14.png">
            <a:extLst>
              <a:ext uri="{FF2B5EF4-FFF2-40B4-BE49-F238E27FC236}">
                <a16:creationId xmlns:a16="http://schemas.microsoft.com/office/drawing/2014/main" id="{6CDC0C64-B9EC-E746-9C78-2F06D23F6B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736601"/>
            <a:ext cx="91440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FDDF7A3E-2005-6249-BC1E-B8E5130D1CB5}"/>
              </a:ext>
            </a:extLst>
          </p:cNvPr>
          <p:cNvSpPr txBox="1">
            <a:spLocks noChangeArrowheads="1"/>
          </p:cNvSpPr>
          <p:nvPr/>
        </p:nvSpPr>
        <p:spPr bwMode="auto">
          <a:xfrm>
            <a:off x="1981200" y="1270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3600"/>
              <a:t>耐震マット</a:t>
            </a:r>
          </a:p>
        </p:txBody>
      </p:sp>
    </p:spTree>
    <p:extLst>
      <p:ext uri="{BB962C8B-B14F-4D97-AF65-F5344CB8AC3E}">
        <p14:creationId xmlns:p14="http://schemas.microsoft.com/office/powerpoint/2010/main" val="357056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54537709-6FF3-FC40-91DC-C6CE5166B2CC}"/>
              </a:ext>
            </a:extLst>
          </p:cNvPr>
          <p:cNvSpPr>
            <a:spLocks noGrp="1" noChangeArrowheads="1"/>
          </p:cNvSpPr>
          <p:nvPr>
            <p:ph type="title"/>
          </p:nvPr>
        </p:nvSpPr>
        <p:spPr/>
        <p:txBody>
          <a:bodyPr/>
          <a:lstStyle/>
          <a:p>
            <a:r>
              <a:rPr lang="ja-JP" altLang="en-US"/>
              <a:t>コード類の処理</a:t>
            </a:r>
            <a:br>
              <a:rPr lang="en-US" altLang="ja-JP" dirty="0"/>
            </a:br>
            <a:r>
              <a:rPr lang="ja-JP" altLang="en-US"/>
              <a:t>浸水対策</a:t>
            </a:r>
          </a:p>
        </p:txBody>
      </p:sp>
      <p:pic>
        <p:nvPicPr>
          <p:cNvPr id="109571" name="Picture 4" descr="TS3M0120">
            <a:extLst>
              <a:ext uri="{FF2B5EF4-FFF2-40B4-BE49-F238E27FC236}">
                <a16:creationId xmlns:a16="http://schemas.microsoft.com/office/drawing/2014/main" id="{30BED77C-6FBB-E94E-9C92-6970661094F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727200" y="2566988"/>
            <a:ext cx="4368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7" name="Picture 5" descr="TS3M0121">
            <a:extLst>
              <a:ext uri="{FF2B5EF4-FFF2-40B4-BE49-F238E27FC236}">
                <a16:creationId xmlns:a16="http://schemas.microsoft.com/office/drawing/2014/main" id="{81AC6DEE-3C6F-0C48-AD4D-651DDAB80B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53188" y="1773238"/>
            <a:ext cx="37465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AutoShape 6">
            <a:extLst>
              <a:ext uri="{FF2B5EF4-FFF2-40B4-BE49-F238E27FC236}">
                <a16:creationId xmlns:a16="http://schemas.microsoft.com/office/drawing/2014/main" id="{1F48CF7D-21DE-9544-A2E2-5BF364BC177A}"/>
              </a:ext>
            </a:extLst>
          </p:cNvPr>
          <p:cNvSpPr>
            <a:spLocks noChangeArrowheads="1"/>
          </p:cNvSpPr>
          <p:nvPr/>
        </p:nvSpPr>
        <p:spPr bwMode="auto">
          <a:xfrm>
            <a:off x="5880101" y="3644900"/>
            <a:ext cx="720725" cy="865188"/>
          </a:xfrm>
          <a:prstGeom prst="right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endParaRPr lang="ja-JP" altLang="en-US" sz="1800">
              <a:solidFill>
                <a:srgbClr val="FFFF00"/>
              </a:solidFill>
              <a:latin typeface="Arial" panose="020B0604020202020204" pitchFamily="34" charset="0"/>
            </a:endParaRPr>
          </a:p>
        </p:txBody>
      </p:sp>
      <p:sp>
        <p:nvSpPr>
          <p:cNvPr id="2" name="角丸四角形吹き出し 1">
            <a:extLst>
              <a:ext uri="{FF2B5EF4-FFF2-40B4-BE49-F238E27FC236}">
                <a16:creationId xmlns:a16="http://schemas.microsoft.com/office/drawing/2014/main" id="{8FB818A7-B7AD-1F4D-BF78-BB17AF11A4E4}"/>
              </a:ext>
            </a:extLst>
          </p:cNvPr>
          <p:cNvSpPr>
            <a:spLocks noChangeArrowheads="1"/>
          </p:cNvSpPr>
          <p:nvPr/>
        </p:nvSpPr>
        <p:spPr bwMode="auto">
          <a:xfrm>
            <a:off x="8686800" y="274638"/>
            <a:ext cx="1512888" cy="1236662"/>
          </a:xfrm>
          <a:prstGeom prst="wedgeRoundRectCallout">
            <a:avLst>
              <a:gd name="adj1" fmla="val -38463"/>
              <a:gd name="adj2" fmla="val 155954"/>
              <a:gd name="adj3" fmla="val 1666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ja-JP" altLang="en-US" dirty="0">
                <a:solidFill>
                  <a:srgbClr val="FF0000"/>
                </a:solidFill>
              </a:rPr>
              <a:t>一文字結束をやめよう</a:t>
            </a:r>
          </a:p>
        </p:txBody>
      </p:sp>
      <p:sp>
        <p:nvSpPr>
          <p:cNvPr id="8" name="角丸四角形吹き出し 7">
            <a:extLst>
              <a:ext uri="{FF2B5EF4-FFF2-40B4-BE49-F238E27FC236}">
                <a16:creationId xmlns:a16="http://schemas.microsoft.com/office/drawing/2014/main" id="{AF51D3EA-B906-614A-9C14-A15A3D4AE509}"/>
              </a:ext>
            </a:extLst>
          </p:cNvPr>
          <p:cNvSpPr>
            <a:spLocks noChangeArrowheads="1"/>
          </p:cNvSpPr>
          <p:nvPr/>
        </p:nvSpPr>
        <p:spPr bwMode="auto">
          <a:xfrm>
            <a:off x="2120900" y="180976"/>
            <a:ext cx="1512888" cy="1236663"/>
          </a:xfrm>
          <a:prstGeom prst="wedgeRoundRectCallout">
            <a:avLst>
              <a:gd name="adj1" fmla="val 272134"/>
              <a:gd name="adj2" fmla="val 216546"/>
              <a:gd name="adj3" fmla="val 1666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1800">
                <a:solidFill>
                  <a:srgbClr val="FF0000"/>
                </a:solidFill>
              </a:rPr>
              <a:t>ループ型にしよう</a:t>
            </a:r>
          </a:p>
        </p:txBody>
      </p:sp>
      <p:sp>
        <p:nvSpPr>
          <p:cNvPr id="3" name="テキスト ボックス 2">
            <a:extLst>
              <a:ext uri="{FF2B5EF4-FFF2-40B4-BE49-F238E27FC236}">
                <a16:creationId xmlns:a16="http://schemas.microsoft.com/office/drawing/2014/main" id="{E33EF3B6-8EB0-5542-A552-07B42C8B1B14}"/>
              </a:ext>
            </a:extLst>
          </p:cNvPr>
          <p:cNvSpPr txBox="1"/>
          <p:nvPr/>
        </p:nvSpPr>
        <p:spPr>
          <a:xfrm>
            <a:off x="1727200" y="2115670"/>
            <a:ext cx="3790546" cy="400110"/>
          </a:xfrm>
          <a:prstGeom prst="rect">
            <a:avLst/>
          </a:prstGeom>
          <a:noFill/>
        </p:spPr>
        <p:txBody>
          <a:bodyPr wrap="square" rtlCol="0">
            <a:spAutoFit/>
          </a:bodyPr>
          <a:lstStyle/>
          <a:p>
            <a:r>
              <a:rPr lang="ja-JP" altLang="en-US" sz="2000"/>
              <a:t>床に直にすると掃除ができない</a:t>
            </a:r>
          </a:p>
        </p:txBody>
      </p:sp>
      <p:sp>
        <p:nvSpPr>
          <p:cNvPr id="5" name="スライド番号プレースホルダー 4">
            <a:extLst>
              <a:ext uri="{FF2B5EF4-FFF2-40B4-BE49-F238E27FC236}">
                <a16:creationId xmlns:a16="http://schemas.microsoft.com/office/drawing/2014/main" id="{2C50D835-D5F6-9147-AA1F-39966167BF4A}"/>
              </a:ext>
            </a:extLst>
          </p:cNvPr>
          <p:cNvSpPr>
            <a:spLocks noGrp="1"/>
          </p:cNvSpPr>
          <p:nvPr>
            <p:ph type="sldNum" sz="quarter" idx="12"/>
          </p:nvPr>
        </p:nvSpPr>
        <p:spPr/>
        <p:txBody>
          <a:bodyPr/>
          <a:lstStyle/>
          <a:p>
            <a:fld id="{3DC82251-0E89-0045-A243-E26D74769001}" type="slidenum">
              <a:rPr kumimoji="1" lang="ja-JP" altLang="en-US" smtClean="0"/>
              <a:t>86</a:t>
            </a:fld>
            <a:endParaRPr kumimoji="1" lang="ja-JP" altLang="en-US"/>
          </a:p>
        </p:txBody>
      </p:sp>
    </p:spTree>
    <p:extLst>
      <p:ext uri="{BB962C8B-B14F-4D97-AF65-F5344CB8AC3E}">
        <p14:creationId xmlns:p14="http://schemas.microsoft.com/office/powerpoint/2010/main" val="933472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536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5169F4-77BD-FA4F-B27F-146F3D2F286A}"/>
              </a:ext>
            </a:extLst>
          </p:cNvPr>
          <p:cNvSpPr>
            <a:spLocks noGrp="1"/>
          </p:cNvSpPr>
          <p:nvPr>
            <p:ph type="title"/>
          </p:nvPr>
        </p:nvSpPr>
        <p:spPr>
          <a:xfrm>
            <a:off x="2051539" y="2826971"/>
            <a:ext cx="7492511" cy="1325563"/>
          </a:xfrm>
        </p:spPr>
        <p:txBody>
          <a:bodyPr/>
          <a:lstStyle/>
          <a:p>
            <a:r>
              <a:rPr kumimoji="1" lang="ja-JP" altLang="en-US">
                <a:hlinkClick r:id="rId2"/>
              </a:rPr>
              <a:t>消火スプレーで簡単に消火</a:t>
            </a:r>
            <a:endParaRPr kumimoji="1" lang="ja-JP" altLang="en-US"/>
          </a:p>
        </p:txBody>
      </p:sp>
      <p:sp>
        <p:nvSpPr>
          <p:cNvPr id="4" name="スライド番号プレースホルダー 3">
            <a:extLst>
              <a:ext uri="{FF2B5EF4-FFF2-40B4-BE49-F238E27FC236}">
                <a16:creationId xmlns:a16="http://schemas.microsoft.com/office/drawing/2014/main" id="{9F811B65-8369-C04A-ACBA-231A48611475}"/>
              </a:ext>
            </a:extLst>
          </p:cNvPr>
          <p:cNvSpPr>
            <a:spLocks noGrp="1"/>
          </p:cNvSpPr>
          <p:nvPr>
            <p:ph type="sldNum" sz="quarter" idx="12"/>
          </p:nvPr>
        </p:nvSpPr>
        <p:spPr/>
        <p:txBody>
          <a:bodyPr/>
          <a:lstStyle/>
          <a:p>
            <a:pPr>
              <a:defRPr/>
            </a:pPr>
            <a:fld id="{CBA906DC-1F1B-A74D-9826-7C7CBD212925}" type="slidenum">
              <a:rPr lang="en-US" altLang="ja-JP" smtClean="0"/>
              <a:pPr>
                <a:defRPr/>
              </a:pPr>
              <a:t>87</a:t>
            </a:fld>
            <a:endParaRPr lang="en-US" altLang="ja-JP"/>
          </a:p>
        </p:txBody>
      </p:sp>
    </p:spTree>
    <p:extLst>
      <p:ext uri="{BB962C8B-B14F-4D97-AF65-F5344CB8AC3E}">
        <p14:creationId xmlns:p14="http://schemas.microsoft.com/office/powerpoint/2010/main" val="34317274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7867" y="223818"/>
            <a:ext cx="7617315" cy="1756648"/>
          </a:xfrm>
          <a:ln>
            <a:solidFill>
              <a:schemeClr val="accent1"/>
            </a:solidFill>
          </a:ln>
        </p:spPr>
        <p:txBody>
          <a:bodyPr>
            <a:normAutofit/>
          </a:bodyPr>
          <a:lstStyle/>
          <a:p>
            <a:pPr algn="ctr">
              <a:defRPr/>
            </a:pPr>
            <a:r>
              <a:rPr lang="ja-JP" altLang="en-US" sz="4800" dirty="0">
                <a:cs typeface="+mj-cs"/>
              </a:rPr>
              <a:t>自宅の各部屋に消火</a:t>
            </a:r>
            <a:r>
              <a:rPr lang="ja-JP" altLang="en-US" sz="4800" dirty="0"/>
              <a:t>器具</a:t>
            </a:r>
            <a:br>
              <a:rPr lang="en-US" altLang="ja-JP" sz="4800" dirty="0"/>
            </a:br>
            <a:r>
              <a:rPr lang="ja-JP" altLang="en-US" sz="4800" dirty="0">
                <a:cs typeface="+mj-cs"/>
              </a:rPr>
              <a:t>（一般・電気・油の３種）</a:t>
            </a:r>
          </a:p>
        </p:txBody>
      </p:sp>
      <p:sp>
        <p:nvSpPr>
          <p:cNvPr id="99332" name="スライド番号プレースホルダー 3"/>
          <p:cNvSpPr>
            <a:spLocks noGrp="1"/>
          </p:cNvSpPr>
          <p:nvPr>
            <p:ph type="sldNum" sz="quarter" idx="11"/>
          </p:nvPr>
        </p:nvSpPr>
        <p:spPr>
          <a:xfrm>
            <a:off x="5010150" y="6017774"/>
            <a:ext cx="2171700" cy="35718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Garamond" charset="0"/>
                <a:ea typeface="ＭＳ Ｐゴシック" charset="0"/>
                <a:cs typeface="ＭＳ Ｐゴシック" charset="0"/>
              </a:defRPr>
            </a:lvl1pPr>
            <a:lvl2pPr>
              <a:defRPr kumimoji="1" sz="2100">
                <a:solidFill>
                  <a:schemeClr val="tx1"/>
                </a:solidFill>
                <a:latin typeface="Garamond" charset="0"/>
                <a:ea typeface="ＭＳ Ｐゴシック" charset="0"/>
              </a:defRPr>
            </a:lvl2pPr>
            <a:lvl3pPr>
              <a:defRPr kumimoji="1" sz="1800">
                <a:solidFill>
                  <a:schemeClr val="tx1"/>
                </a:solidFill>
                <a:latin typeface="Garamond" charset="0"/>
                <a:ea typeface="ＭＳ Ｐゴシック" charset="0"/>
              </a:defRPr>
            </a:lvl3pPr>
            <a:lvl4pPr>
              <a:defRPr kumimoji="1" sz="1500">
                <a:solidFill>
                  <a:schemeClr val="tx1"/>
                </a:solidFill>
                <a:latin typeface="Garamond" charset="0"/>
                <a:ea typeface="ＭＳ Ｐゴシック" charset="0"/>
              </a:defRPr>
            </a:lvl4pPr>
            <a:lvl5pPr>
              <a:defRPr kumimoji="1" sz="1500">
                <a:solidFill>
                  <a:schemeClr val="tx1"/>
                </a:solidFill>
                <a:latin typeface="Garamond" charset="0"/>
                <a:ea typeface="ＭＳ Ｐゴシック" charset="0"/>
              </a:defRPr>
            </a:lvl5pPr>
            <a:lvl6pPr eaLnBrk="0" hangingPunct="0">
              <a:buFont typeface="Wingdings" charset="0"/>
              <a:defRPr kumimoji="1" sz="1500">
                <a:solidFill>
                  <a:schemeClr val="tx1"/>
                </a:solidFill>
                <a:latin typeface="Garamond" charset="0"/>
                <a:ea typeface="ＭＳ Ｐゴシック" charset="0"/>
              </a:defRPr>
            </a:lvl6pPr>
            <a:lvl7pPr eaLnBrk="0" hangingPunct="0">
              <a:buFont typeface="Wingdings" charset="0"/>
              <a:defRPr kumimoji="1" sz="1500">
                <a:solidFill>
                  <a:schemeClr val="tx1"/>
                </a:solidFill>
                <a:latin typeface="Garamond" charset="0"/>
                <a:ea typeface="ＭＳ Ｐゴシック" charset="0"/>
              </a:defRPr>
            </a:lvl7pPr>
            <a:lvl8pPr eaLnBrk="0" hangingPunct="0">
              <a:buFont typeface="Wingdings" charset="0"/>
              <a:defRPr kumimoji="1" sz="1500">
                <a:solidFill>
                  <a:schemeClr val="tx1"/>
                </a:solidFill>
                <a:latin typeface="Garamond" charset="0"/>
                <a:ea typeface="ＭＳ Ｐゴシック" charset="0"/>
              </a:defRPr>
            </a:lvl8pPr>
            <a:lvl9pPr eaLnBrk="0" hangingPunct="0">
              <a:buFont typeface="Wingdings" charset="0"/>
              <a:defRPr kumimoji="1" sz="1500">
                <a:solidFill>
                  <a:schemeClr val="tx1"/>
                </a:solidFill>
                <a:latin typeface="Garamond" charset="0"/>
                <a:ea typeface="ＭＳ Ｐゴシック" charset="0"/>
              </a:defRPr>
            </a:lvl9pPr>
          </a:lstStyle>
          <a:p>
            <a:pPr algn="ctr">
              <a:defRPr/>
            </a:pPr>
            <a:fld id="{CE82411A-2A6E-7540-BBEF-6F9C6AB59977}" type="slidenum">
              <a:rPr kumimoji="0" lang="en-US" altLang="ja-JP" sz="1200">
                <a:latin typeface="Arial" charset="0"/>
              </a:rPr>
              <a:t>88</a:t>
            </a:fld>
            <a:endParaRPr kumimoji="0" lang="en-US" altLang="ja-JP" sz="1200" dirty="0">
              <a:latin typeface="Arial" charset="0"/>
            </a:endParaRPr>
          </a:p>
        </p:txBody>
      </p:sp>
      <p:sp>
        <p:nvSpPr>
          <p:cNvPr id="4" name="テキスト ボックス 3"/>
          <p:cNvSpPr txBox="1"/>
          <p:nvPr/>
        </p:nvSpPr>
        <p:spPr>
          <a:xfrm>
            <a:off x="9694956" y="406400"/>
            <a:ext cx="2031325" cy="5291927"/>
          </a:xfrm>
          <a:prstGeom prst="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eaVert" wrap="square" rtlCol="0">
            <a:spAutoFit/>
          </a:bodyPr>
          <a:lstStyle/>
          <a:p>
            <a:r>
              <a:rPr lang="ja-JP" altLang="en-US" sz="2400" dirty="0"/>
              <a:t>コンロが燃えている場合、消火器具をコンロの下に置いていたのでは、</a:t>
            </a:r>
            <a:endParaRPr lang="en-US" altLang="ja-JP" sz="2400" dirty="0"/>
          </a:p>
          <a:p>
            <a:r>
              <a:rPr lang="ja-JP" altLang="en-US" sz="2400" dirty="0"/>
              <a:t>消火器具を取れない。</a:t>
            </a:r>
            <a:endParaRPr lang="en-US" altLang="ja-JP" sz="2400" dirty="0"/>
          </a:p>
          <a:p>
            <a:r>
              <a:rPr lang="ja-JP" altLang="en-US" sz="2400" dirty="0"/>
              <a:t>一旦ドアの方に逃げるはずなので、出入り口近くに置く方が良い</a:t>
            </a:r>
          </a:p>
        </p:txBody>
      </p:sp>
      <p:pic>
        <p:nvPicPr>
          <p:cNvPr id="3" name="図 2"/>
          <p:cNvPicPr>
            <a:picLocks noChangeAspect="1"/>
          </p:cNvPicPr>
          <p:nvPr/>
        </p:nvPicPr>
        <p:blipFill>
          <a:blip r:embed="rId3"/>
          <a:stretch>
            <a:fillRect/>
          </a:stretch>
        </p:blipFill>
        <p:spPr>
          <a:xfrm>
            <a:off x="7055681" y="1998775"/>
            <a:ext cx="2119501" cy="2738169"/>
          </a:xfrm>
          <a:prstGeom prst="rect">
            <a:avLst/>
          </a:prstGeom>
        </p:spPr>
      </p:pic>
      <p:cxnSp>
        <p:nvCxnSpPr>
          <p:cNvPr id="6" name="直線矢印コネクタ 5"/>
          <p:cNvCxnSpPr>
            <a:cxnSpLocks/>
          </p:cNvCxnSpPr>
          <p:nvPr/>
        </p:nvCxnSpPr>
        <p:spPr>
          <a:xfrm>
            <a:off x="3204655" y="2727393"/>
            <a:ext cx="3977195" cy="0"/>
          </a:xfrm>
          <a:prstGeom prst="straightConnector1">
            <a:avLst/>
          </a:prstGeom>
          <a:ln w="76200" cmpd="sng">
            <a:headEnd type="arrow"/>
            <a:tailEnd type="arrow"/>
          </a:ln>
        </p:spPr>
        <p:style>
          <a:lnRef idx="2">
            <a:schemeClr val="accent1"/>
          </a:lnRef>
          <a:fillRef idx="0">
            <a:schemeClr val="accent1"/>
          </a:fillRef>
          <a:effectRef idx="1">
            <a:schemeClr val="accent1"/>
          </a:effectRef>
          <a:fontRef idx="minor">
            <a:schemeClr val="tx1"/>
          </a:fontRef>
        </p:style>
      </p:cxnSp>
      <p:pic>
        <p:nvPicPr>
          <p:cNvPr id="7" name="図 6"/>
          <p:cNvPicPr>
            <a:picLocks noChangeAspect="1"/>
          </p:cNvPicPr>
          <p:nvPr/>
        </p:nvPicPr>
        <p:blipFill rotWithShape="1">
          <a:blip r:embed="rId4"/>
          <a:srcRect l="27131" t="3597" r="24835" b="8003"/>
          <a:stretch/>
        </p:blipFill>
        <p:spPr>
          <a:xfrm>
            <a:off x="860385" y="2116184"/>
            <a:ext cx="1895106" cy="2790095"/>
          </a:xfrm>
          <a:prstGeom prst="rect">
            <a:avLst/>
          </a:prstGeom>
        </p:spPr>
      </p:pic>
      <p:sp>
        <p:nvSpPr>
          <p:cNvPr id="5" name="テキスト ボックス 4"/>
          <p:cNvSpPr txBox="1"/>
          <p:nvPr/>
        </p:nvSpPr>
        <p:spPr>
          <a:xfrm>
            <a:off x="6941761" y="5075567"/>
            <a:ext cx="2233421" cy="523220"/>
          </a:xfrm>
          <a:prstGeom prst="rect">
            <a:avLst/>
          </a:prstGeom>
          <a:noFill/>
        </p:spPr>
        <p:txBody>
          <a:bodyPr wrap="square" rtlCol="0">
            <a:spAutoFit/>
          </a:bodyPr>
          <a:lstStyle/>
          <a:p>
            <a:pPr algn="ctr"/>
            <a:r>
              <a:rPr lang="ja-JP" altLang="en-US" sz="2800" dirty="0"/>
              <a:t>火の元</a:t>
            </a:r>
          </a:p>
        </p:txBody>
      </p:sp>
      <p:sp>
        <p:nvSpPr>
          <p:cNvPr id="8" name="テキスト ボックス 7"/>
          <p:cNvSpPr txBox="1"/>
          <p:nvPr/>
        </p:nvSpPr>
        <p:spPr>
          <a:xfrm>
            <a:off x="1233045" y="5055794"/>
            <a:ext cx="2037172" cy="536673"/>
          </a:xfrm>
          <a:prstGeom prst="rect">
            <a:avLst/>
          </a:prstGeom>
          <a:noFill/>
        </p:spPr>
        <p:txBody>
          <a:bodyPr wrap="square" rtlCol="0">
            <a:spAutoFit/>
          </a:bodyPr>
          <a:lstStyle/>
          <a:p>
            <a:r>
              <a:rPr lang="ja-JP" altLang="en-US" sz="2800" dirty="0"/>
              <a:t>出入り口</a:t>
            </a:r>
          </a:p>
        </p:txBody>
      </p:sp>
      <p:sp>
        <p:nvSpPr>
          <p:cNvPr id="13" name="テキスト ボックス 12">
            <a:extLst>
              <a:ext uri="{FF2B5EF4-FFF2-40B4-BE49-F238E27FC236}">
                <a16:creationId xmlns:a16="http://schemas.microsoft.com/office/drawing/2014/main" id="{A3203841-547E-034D-9C8E-917198414EAC}"/>
              </a:ext>
            </a:extLst>
          </p:cNvPr>
          <p:cNvSpPr txBox="1"/>
          <p:nvPr/>
        </p:nvSpPr>
        <p:spPr>
          <a:xfrm>
            <a:off x="3270217" y="2990979"/>
            <a:ext cx="3943221" cy="523220"/>
          </a:xfrm>
          <a:prstGeom prst="rect">
            <a:avLst/>
          </a:prstGeom>
          <a:noFill/>
        </p:spPr>
        <p:txBody>
          <a:bodyPr wrap="square" rtlCol="0">
            <a:spAutoFit/>
          </a:bodyPr>
          <a:lstStyle/>
          <a:p>
            <a:pPr algn="ctr"/>
            <a:r>
              <a:rPr lang="ja-JP" altLang="en-US" sz="2800"/>
              <a:t>２</a:t>
            </a:r>
            <a:r>
              <a:rPr lang="en-US" altLang="ja-JP" sz="2800" dirty="0"/>
              <a:t>〜</a:t>
            </a:r>
            <a:r>
              <a:rPr lang="ja-JP" altLang="en-US" sz="2800"/>
              <a:t>３</a:t>
            </a:r>
            <a:r>
              <a:rPr lang="en-US" altLang="ja-JP" sz="2800" dirty="0"/>
              <a:t>m</a:t>
            </a:r>
            <a:r>
              <a:rPr lang="ja-JP" altLang="en-US" sz="2800"/>
              <a:t>はなす</a:t>
            </a:r>
            <a:endParaRPr lang="ja-JP" altLang="en-US" sz="2800" dirty="0"/>
          </a:p>
        </p:txBody>
      </p:sp>
    </p:spTree>
    <p:extLst>
      <p:ext uri="{BB962C8B-B14F-4D97-AF65-F5344CB8AC3E}">
        <p14:creationId xmlns:p14="http://schemas.microsoft.com/office/powerpoint/2010/main" val="3862675779"/>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xmlns:p14="http://schemas.microsoft.com/office/powerpoint/2010/mai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消火</a:t>
            </a:r>
            <a:r>
              <a:rPr kumimoji="1" lang="ja-JP" altLang="en-US"/>
              <a:t>スプレーは消火が簡単！！</a:t>
            </a:r>
            <a:br>
              <a:rPr kumimoji="1" lang="en-US" altLang="ja-JP" dirty="0"/>
            </a:br>
            <a:r>
              <a:rPr kumimoji="1" lang="ja-JP" altLang="en-US"/>
              <a:t>（電気に使えるものを探そう）</a:t>
            </a:r>
            <a:endParaRPr kumimoji="1" lang="ja-JP" altLang="en-US" dirty="0"/>
          </a:p>
        </p:txBody>
      </p:sp>
      <p:sp>
        <p:nvSpPr>
          <p:cNvPr id="8" name="正方形/長方形 7">
            <a:hlinkClick r:id="rId2"/>
            <a:extLst>
              <a:ext uri="{FF2B5EF4-FFF2-40B4-BE49-F238E27FC236}">
                <a16:creationId xmlns:a16="http://schemas.microsoft.com/office/drawing/2014/main" id="{09575B6C-131A-2447-8234-304B5936A749}"/>
              </a:ext>
            </a:extLst>
          </p:cNvPr>
          <p:cNvSpPr/>
          <p:nvPr/>
        </p:nvSpPr>
        <p:spPr>
          <a:xfrm>
            <a:off x="6239900" y="1945217"/>
            <a:ext cx="5113900" cy="1077218"/>
          </a:xfrm>
          <a:prstGeom prst="rect">
            <a:avLst/>
          </a:prstGeom>
          <a:ln>
            <a:solidFill>
              <a:schemeClr val="accent1"/>
            </a:solidFill>
          </a:ln>
        </p:spPr>
        <p:txBody>
          <a:bodyPr wrap="none">
            <a:spAutoFit/>
          </a:bodyPr>
          <a:lstStyle/>
          <a:p>
            <a:r>
              <a:rPr lang="en-US" altLang="ja-JP" sz="3200" dirty="0"/>
              <a:t>Amazon</a:t>
            </a:r>
            <a:r>
              <a:rPr lang="ja-JP" altLang="en-US" sz="3200"/>
              <a:t>購入先</a:t>
            </a:r>
            <a:endParaRPr lang="en-US" altLang="ja-JP" sz="3200" dirty="0"/>
          </a:p>
          <a:p>
            <a:r>
              <a:rPr lang="ja-JP" altLang="en-US" sz="3200"/>
              <a:t>https://amzn.to/3Ha6kzm</a:t>
            </a:r>
          </a:p>
        </p:txBody>
      </p:sp>
      <p:pic>
        <p:nvPicPr>
          <p:cNvPr id="9" name="図 8">
            <a:extLst>
              <a:ext uri="{FF2B5EF4-FFF2-40B4-BE49-F238E27FC236}">
                <a16:creationId xmlns:a16="http://schemas.microsoft.com/office/drawing/2014/main" id="{1D4DAFA9-394D-3C4F-A75D-385D6EE357E7}"/>
              </a:ext>
            </a:extLst>
          </p:cNvPr>
          <p:cNvPicPr>
            <a:picLocks noChangeAspect="1"/>
          </p:cNvPicPr>
          <p:nvPr/>
        </p:nvPicPr>
        <p:blipFill>
          <a:blip r:embed="rId3"/>
          <a:stretch>
            <a:fillRect/>
          </a:stretch>
        </p:blipFill>
        <p:spPr>
          <a:xfrm>
            <a:off x="1388533" y="1945217"/>
            <a:ext cx="4064000" cy="3822700"/>
          </a:xfrm>
          <a:prstGeom prst="rect">
            <a:avLst/>
          </a:prstGeom>
        </p:spPr>
      </p:pic>
      <p:sp>
        <p:nvSpPr>
          <p:cNvPr id="10" name="正方形/長方形 9">
            <a:hlinkClick r:id="rId4"/>
            <a:extLst>
              <a:ext uri="{FF2B5EF4-FFF2-40B4-BE49-F238E27FC236}">
                <a16:creationId xmlns:a16="http://schemas.microsoft.com/office/drawing/2014/main" id="{A7E84E60-EFCB-BE45-A115-3E33FF0B8BA9}"/>
              </a:ext>
            </a:extLst>
          </p:cNvPr>
          <p:cNvSpPr/>
          <p:nvPr/>
        </p:nvSpPr>
        <p:spPr>
          <a:xfrm>
            <a:off x="6239900" y="3763269"/>
            <a:ext cx="5113900" cy="1077218"/>
          </a:xfrm>
          <a:prstGeom prst="rect">
            <a:avLst/>
          </a:prstGeom>
          <a:ln>
            <a:solidFill>
              <a:schemeClr val="accent1"/>
            </a:solidFill>
          </a:ln>
        </p:spPr>
        <p:txBody>
          <a:bodyPr wrap="square">
            <a:spAutoFit/>
          </a:bodyPr>
          <a:lstStyle/>
          <a:p>
            <a:r>
              <a:rPr lang="ja-JP" altLang="en-US" sz="3200"/>
              <a:t>楽天：購入先</a:t>
            </a:r>
            <a:endParaRPr lang="en-US" altLang="ja-JP" sz="3200" dirty="0"/>
          </a:p>
          <a:p>
            <a:r>
              <a:rPr lang="en" altLang="ja-JP" sz="3200" dirty="0"/>
              <a:t>https://a.r10.to/h6Q6Bb</a:t>
            </a:r>
            <a:endParaRPr lang="ja-JP" altLang="en-US" sz="3200"/>
          </a:p>
        </p:txBody>
      </p:sp>
      <p:sp>
        <p:nvSpPr>
          <p:cNvPr id="11" name="スライド番号プレースホルダー 10">
            <a:extLst>
              <a:ext uri="{FF2B5EF4-FFF2-40B4-BE49-F238E27FC236}">
                <a16:creationId xmlns:a16="http://schemas.microsoft.com/office/drawing/2014/main" id="{6675901D-ABF9-9E44-A7BE-A94928CDF470}"/>
              </a:ext>
            </a:extLst>
          </p:cNvPr>
          <p:cNvSpPr>
            <a:spLocks noGrp="1"/>
          </p:cNvSpPr>
          <p:nvPr>
            <p:ph type="sldNum" sz="quarter" idx="12"/>
          </p:nvPr>
        </p:nvSpPr>
        <p:spPr/>
        <p:txBody>
          <a:bodyPr/>
          <a:lstStyle/>
          <a:p>
            <a:fld id="{3DC82251-0E89-0045-A243-E26D74769001}" type="slidenum">
              <a:rPr kumimoji="1" lang="ja-JP" altLang="en-US" smtClean="0"/>
              <a:t>89</a:t>
            </a:fld>
            <a:endParaRPr kumimoji="1" lang="ja-JP" altLang="en-US"/>
          </a:p>
        </p:txBody>
      </p:sp>
    </p:spTree>
    <p:extLst>
      <p:ext uri="{BB962C8B-B14F-4D97-AF65-F5344CB8AC3E}">
        <p14:creationId xmlns:p14="http://schemas.microsoft.com/office/powerpoint/2010/main" val="3282525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F4061D9-CF81-194B-9C08-A098D27A42A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A32F2D2-11E2-194D-868A-3537033F52D5}" type="slidenum">
              <a:rPr lang="en-US" altLang="ja-JP" sz="1200">
                <a:solidFill>
                  <a:srgbClr val="898989"/>
                </a:solidFill>
              </a:rPr>
              <a:pPr/>
              <a:t>9</a:t>
            </a:fld>
            <a:endParaRPr lang="en-US" altLang="ja-JP" sz="1200">
              <a:solidFill>
                <a:srgbClr val="898989"/>
              </a:solidFill>
            </a:endParaRPr>
          </a:p>
        </p:txBody>
      </p:sp>
      <p:pic>
        <p:nvPicPr>
          <p:cNvPr id="31746" name="図 4">
            <a:extLst>
              <a:ext uri="{FF2B5EF4-FFF2-40B4-BE49-F238E27FC236}">
                <a16:creationId xmlns:a16="http://schemas.microsoft.com/office/drawing/2014/main" id="{6855325A-4FDC-C842-B3EA-6143DA9797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11846" y="147647"/>
            <a:ext cx="7924800" cy="594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E9230E0A-4E4F-DA4B-A3AE-19D3E4FB7855}"/>
              </a:ext>
            </a:extLst>
          </p:cNvPr>
          <p:cNvSpPr txBox="1"/>
          <p:nvPr/>
        </p:nvSpPr>
        <p:spPr>
          <a:xfrm>
            <a:off x="2976284" y="6041388"/>
            <a:ext cx="6716903" cy="369332"/>
          </a:xfrm>
          <a:prstGeom prst="rect">
            <a:avLst/>
          </a:prstGeom>
          <a:noFill/>
        </p:spPr>
        <p:txBody>
          <a:bodyPr wrap="none" rtlCol="0">
            <a:spAutoFit/>
          </a:bodyPr>
          <a:lstStyle/>
          <a:p>
            <a:r>
              <a:rPr lang="ja-JP" altLang="en-US"/>
              <a:t>画像参照元：</a:t>
            </a:r>
            <a:r>
              <a:rPr lang="en-US" altLang="ja-JP" dirty="0"/>
              <a:t>JMSDF</a:t>
            </a:r>
            <a:r>
              <a:rPr lang="ja-JP" altLang="en-US"/>
              <a:t>阪神基地隊　災害派遣　阪神・淡路大震災</a:t>
            </a:r>
          </a:p>
        </p:txBody>
      </p:sp>
      <p:sp>
        <p:nvSpPr>
          <p:cNvPr id="6" name="テキスト ボックス 5">
            <a:extLst>
              <a:ext uri="{FF2B5EF4-FFF2-40B4-BE49-F238E27FC236}">
                <a16:creationId xmlns:a16="http://schemas.microsoft.com/office/drawing/2014/main" id="{7A2D9A8C-8DF6-BA44-8C2F-31F33B465375}"/>
              </a:ext>
            </a:extLst>
          </p:cNvPr>
          <p:cNvSpPr txBox="1"/>
          <p:nvPr/>
        </p:nvSpPr>
        <p:spPr>
          <a:xfrm>
            <a:off x="10016544" y="78611"/>
            <a:ext cx="461665" cy="6093976"/>
          </a:xfrm>
          <a:prstGeom prst="rect">
            <a:avLst/>
          </a:prstGeom>
          <a:noFill/>
        </p:spPr>
        <p:txBody>
          <a:bodyPr vert="eaVert" wrap="none" rtlCol="0">
            <a:spAutoFit/>
          </a:bodyPr>
          <a:lstStyle/>
          <a:p>
            <a:r>
              <a:rPr lang="ja-JP" altLang="en-US"/>
              <a:t>大規模避難所の代表としてボランティア　講師：山口泰信</a:t>
            </a:r>
          </a:p>
        </p:txBody>
      </p:sp>
      <p:sp>
        <p:nvSpPr>
          <p:cNvPr id="7" name="円形吹き出し 6">
            <a:extLst>
              <a:ext uri="{FF2B5EF4-FFF2-40B4-BE49-F238E27FC236}">
                <a16:creationId xmlns:a16="http://schemas.microsoft.com/office/drawing/2014/main" id="{DE6A82BA-5EC6-6244-9400-02E4EC9F4212}"/>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地震火災</a:t>
            </a:r>
          </a:p>
        </p:txBody>
      </p:sp>
    </p:spTree>
    <p:extLst>
      <p:ext uri="{BB962C8B-B14F-4D97-AF65-F5344CB8AC3E}">
        <p14:creationId xmlns:p14="http://schemas.microsoft.com/office/powerpoint/2010/main" val="1080619520"/>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タイトル 1">
            <a:extLst>
              <a:ext uri="{FF2B5EF4-FFF2-40B4-BE49-F238E27FC236}">
                <a16:creationId xmlns:a16="http://schemas.microsoft.com/office/drawing/2014/main" id="{957727C6-4E53-4344-BA00-4D0CBDEEDAC7}"/>
              </a:ext>
            </a:extLst>
          </p:cNvPr>
          <p:cNvSpPr>
            <a:spLocks noGrp="1"/>
          </p:cNvSpPr>
          <p:nvPr>
            <p:ph type="title"/>
          </p:nvPr>
        </p:nvSpPr>
        <p:spPr>
          <a:xfrm>
            <a:off x="1592537" y="245838"/>
            <a:ext cx="6172200" cy="857250"/>
          </a:xfrm>
        </p:spPr>
        <p:txBody>
          <a:bodyPr>
            <a:normAutofit fontScale="90000"/>
          </a:bodyPr>
          <a:lstStyle/>
          <a:p>
            <a:r>
              <a:rPr lang="ja-JP" altLang="en-US"/>
              <a:t>救急箱　止血と湿潤手当</a:t>
            </a:r>
          </a:p>
        </p:txBody>
      </p:sp>
      <p:sp>
        <p:nvSpPr>
          <p:cNvPr id="60420" name="スライド番号プレースホルダー 3">
            <a:extLst>
              <a:ext uri="{FF2B5EF4-FFF2-40B4-BE49-F238E27FC236}">
                <a16:creationId xmlns:a16="http://schemas.microsoft.com/office/drawing/2014/main" id="{FB1DE9C7-53EB-5D44-949D-E3EF7665ABF1}"/>
              </a:ext>
            </a:extLst>
          </p:cNvPr>
          <p:cNvSpPr>
            <a:spLocks noGrp="1"/>
          </p:cNvSpPr>
          <p:nvPr>
            <p:ph type="sldNum" sz="quarter" idx="12"/>
          </p:nvPr>
        </p:nvSpPr>
        <p:spPr>
          <a:xfrm>
            <a:off x="5010150" y="5624514"/>
            <a:ext cx="2171700" cy="273844"/>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pPr algn="ctr"/>
            <a:fld id="{4EC248B5-5E34-4943-98FE-9FC09E64E50F}" type="slidenum">
              <a:rPr kumimoji="0" lang="en-US" altLang="ja-JP" sz="900">
                <a:latin typeface="Arial" panose="020B0604020202020204" pitchFamily="34" charset="0"/>
              </a:rPr>
              <a:pPr algn="ctr"/>
              <a:t>90</a:t>
            </a:fld>
            <a:endParaRPr kumimoji="0" lang="en-US" altLang="ja-JP" sz="900">
              <a:latin typeface="Arial" panose="020B0604020202020204" pitchFamily="34" charset="0"/>
            </a:endParaRPr>
          </a:p>
        </p:txBody>
      </p:sp>
      <p:pic>
        <p:nvPicPr>
          <p:cNvPr id="6" name="図 5">
            <a:extLst>
              <a:ext uri="{FF2B5EF4-FFF2-40B4-BE49-F238E27FC236}">
                <a16:creationId xmlns:a16="http://schemas.microsoft.com/office/drawing/2014/main" id="{8BBADD63-EC44-3A4C-B979-EE780AF7EF3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28228" y="1493543"/>
            <a:ext cx="46863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22A91860-2D32-E94D-8149-9046AC05DAA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3327866"/>
            <a:ext cx="2971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5C29C5CE-D5AA-E94B-B693-4F072C10A49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21271" y="1167192"/>
            <a:ext cx="153709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72F2C651-1F2F-5E4F-888E-E219B4E59CE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53400" y="620698"/>
            <a:ext cx="2120504" cy="20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図 9">
            <a:extLst>
              <a:ext uri="{FF2B5EF4-FFF2-40B4-BE49-F238E27FC236}">
                <a16:creationId xmlns:a16="http://schemas.microsoft.com/office/drawing/2014/main" id="{523564F0-70DD-4449-8E9B-648EDB844BFF}"/>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306157" y="4261834"/>
            <a:ext cx="2793671" cy="209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97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4999"/>
                                        </p:tgtEl>
                                        <p:attrNameLst>
                                          <p:attrName>style.visibility</p:attrName>
                                        </p:attrNameLst>
                                      </p:cBhvr>
                                      <p:to>
                                        <p:strVal val="visible"/>
                                      </p:to>
                                    </p:set>
                                    <p:anim calcmode="lin" valueType="num">
                                      <p:cBhvr additive="base">
                                        <p:cTn id="13" dur="500"/>
                                        <p:tgtEl>
                                          <p:spTgt spid="84999"/>
                                        </p:tgtEl>
                                        <p:attrNameLst>
                                          <p:attrName>ppt_y</p:attrName>
                                        </p:attrNameLst>
                                      </p:cBhvr>
                                      <p:tavLst>
                                        <p:tav tm="0">
                                          <p:val>
                                            <p:strVal val="#ppt_y+#ppt_h*1.125000"/>
                                          </p:val>
                                        </p:tav>
                                        <p:tav tm="100000">
                                          <p:val>
                                            <p:strVal val="#ppt_y"/>
                                          </p:val>
                                        </p:tav>
                                      </p:tavLst>
                                    </p:anim>
                                    <p:animEffect transition="in" filter="wipe(up)">
                                      <p:cBhvr>
                                        <p:cTn id="14" dur="500"/>
                                        <p:tgtEl>
                                          <p:spTgt spid="8499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タイトル 1">
            <a:extLst>
              <a:ext uri="{FF2B5EF4-FFF2-40B4-BE49-F238E27FC236}">
                <a16:creationId xmlns:a16="http://schemas.microsoft.com/office/drawing/2014/main" id="{6B9707B1-9749-EA4A-A240-30D8D655C9FB}"/>
              </a:ext>
            </a:extLst>
          </p:cNvPr>
          <p:cNvSpPr>
            <a:spLocks noGrp="1"/>
          </p:cNvSpPr>
          <p:nvPr>
            <p:ph type="title"/>
          </p:nvPr>
        </p:nvSpPr>
        <p:spPr>
          <a:xfrm>
            <a:off x="270933" y="365125"/>
            <a:ext cx="3005667" cy="3529542"/>
          </a:xfrm>
        </p:spPr>
        <p:txBody>
          <a:bodyPr>
            <a:normAutofit/>
          </a:bodyPr>
          <a:lstStyle/>
          <a:p>
            <a:pPr algn="ctr"/>
            <a:r>
              <a:rPr lang="ja-JP" altLang="en-US" sz="6000"/>
              <a:t>湿潤</a:t>
            </a:r>
            <a:br>
              <a:rPr lang="en-US" altLang="ja-JP" sz="6000" dirty="0"/>
            </a:br>
            <a:r>
              <a:rPr lang="ja-JP" altLang="en-US" sz="6000"/>
              <a:t>療法</a:t>
            </a:r>
          </a:p>
        </p:txBody>
      </p:sp>
      <p:sp>
        <p:nvSpPr>
          <p:cNvPr id="4" name="スライド番号プレースホルダー 3">
            <a:extLst>
              <a:ext uri="{FF2B5EF4-FFF2-40B4-BE49-F238E27FC236}">
                <a16:creationId xmlns:a16="http://schemas.microsoft.com/office/drawing/2014/main" id="{5A1F1EC0-5501-9F45-A170-4CAA92DB85F0}"/>
              </a:ext>
            </a:extLst>
          </p:cNvPr>
          <p:cNvSpPr>
            <a:spLocks noGrp="1"/>
          </p:cNvSpPr>
          <p:nvPr>
            <p:ph type="sldNum" sz="quarter" idx="12"/>
          </p:nvPr>
        </p:nvSpPr>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fld id="{C4EA8839-703A-9048-9231-C77633E1A9B7}" type="slidenum">
              <a:rPr lang="ja-JP" altLang="en-US" sz="900">
                <a:solidFill>
                  <a:srgbClr val="898989"/>
                </a:solidFill>
              </a:rPr>
              <a:pPr/>
              <a:t>91</a:t>
            </a:fld>
            <a:endParaRPr lang="ja-JP" altLang="en-US" sz="900">
              <a:solidFill>
                <a:srgbClr val="898989"/>
              </a:solidFill>
            </a:endParaRPr>
          </a:p>
        </p:txBody>
      </p:sp>
      <p:pic>
        <p:nvPicPr>
          <p:cNvPr id="86019" name="図 6" descr="スクリーンショット 2018-08-29 午後1.15.49.png">
            <a:extLst>
              <a:ext uri="{FF2B5EF4-FFF2-40B4-BE49-F238E27FC236}">
                <a16:creationId xmlns:a16="http://schemas.microsoft.com/office/drawing/2014/main" id="{2821EB4E-34EC-0D4F-AB70-4E601C2F1B0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241085"/>
            <a:ext cx="8077200" cy="611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81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9CA2A0A-EE83-7E46-A761-3688F9649015}"/>
              </a:ext>
            </a:extLst>
          </p:cNvPr>
          <p:cNvSpPr>
            <a:spLocks noGrp="1"/>
          </p:cNvSpPr>
          <p:nvPr>
            <p:ph type="sldNum" sz="quarter" idx="12"/>
          </p:nvPr>
        </p:nvSpPr>
        <p:spPr/>
        <p:txBody>
          <a:bodyPr/>
          <a:lstStyle/>
          <a:p>
            <a:fld id="{0D17C488-F24E-F54A-9419-422FE66354AA}" type="slidenum">
              <a:rPr lang="ja-JP" altLang="en-US" smtClean="0"/>
              <a:pPr/>
              <a:t>92</a:t>
            </a:fld>
            <a:endParaRPr lang="ja-JP" altLang="en-US"/>
          </a:p>
        </p:txBody>
      </p:sp>
      <p:pic>
        <p:nvPicPr>
          <p:cNvPr id="5" name="図 4">
            <a:extLst>
              <a:ext uri="{FF2B5EF4-FFF2-40B4-BE49-F238E27FC236}">
                <a16:creationId xmlns:a16="http://schemas.microsoft.com/office/drawing/2014/main" id="{6BE76284-4DDF-3342-8A68-520A78ECFF91}"/>
              </a:ext>
            </a:extLst>
          </p:cNvPr>
          <p:cNvPicPr>
            <a:picLocks noChangeAspect="1"/>
          </p:cNvPicPr>
          <p:nvPr/>
        </p:nvPicPr>
        <p:blipFill>
          <a:blip r:embed="rId3"/>
          <a:stretch>
            <a:fillRect/>
          </a:stretch>
        </p:blipFill>
        <p:spPr>
          <a:xfrm>
            <a:off x="685759" y="427040"/>
            <a:ext cx="5126810" cy="3840160"/>
          </a:xfrm>
          <a:prstGeom prst="rect">
            <a:avLst/>
          </a:prstGeom>
        </p:spPr>
      </p:pic>
      <p:pic>
        <p:nvPicPr>
          <p:cNvPr id="8" name="図 7">
            <a:extLst>
              <a:ext uri="{FF2B5EF4-FFF2-40B4-BE49-F238E27FC236}">
                <a16:creationId xmlns:a16="http://schemas.microsoft.com/office/drawing/2014/main" id="{C93BC811-18E1-ED47-9D9C-B92EEAD7312A}"/>
              </a:ext>
            </a:extLst>
          </p:cNvPr>
          <p:cNvPicPr>
            <a:picLocks noChangeAspect="1"/>
          </p:cNvPicPr>
          <p:nvPr/>
        </p:nvPicPr>
        <p:blipFill>
          <a:blip r:embed="rId4"/>
          <a:stretch>
            <a:fillRect/>
          </a:stretch>
        </p:blipFill>
        <p:spPr>
          <a:xfrm>
            <a:off x="4256314" y="3932696"/>
            <a:ext cx="6553200" cy="2788779"/>
          </a:xfrm>
          <a:prstGeom prst="rect">
            <a:avLst/>
          </a:prstGeom>
        </p:spPr>
      </p:pic>
      <p:pic>
        <p:nvPicPr>
          <p:cNvPr id="9" name="図 8">
            <a:extLst>
              <a:ext uri="{FF2B5EF4-FFF2-40B4-BE49-F238E27FC236}">
                <a16:creationId xmlns:a16="http://schemas.microsoft.com/office/drawing/2014/main" id="{0F9BF8DC-1B82-BA4B-A48A-8E26BAD0F4B6}"/>
              </a:ext>
            </a:extLst>
          </p:cNvPr>
          <p:cNvPicPr>
            <a:picLocks noChangeAspect="1"/>
          </p:cNvPicPr>
          <p:nvPr/>
        </p:nvPicPr>
        <p:blipFill>
          <a:blip r:embed="rId5"/>
          <a:stretch>
            <a:fillRect/>
          </a:stretch>
        </p:blipFill>
        <p:spPr>
          <a:xfrm>
            <a:off x="6356855" y="427040"/>
            <a:ext cx="4996945" cy="2798289"/>
          </a:xfrm>
          <a:prstGeom prst="rect">
            <a:avLst/>
          </a:prstGeom>
        </p:spPr>
      </p:pic>
    </p:spTree>
    <p:extLst>
      <p:ext uri="{BB962C8B-B14F-4D97-AF65-F5344CB8AC3E}">
        <p14:creationId xmlns:p14="http://schemas.microsoft.com/office/powerpoint/2010/main" val="13967164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45713-4521-2640-B67C-547AC90D4981}"/>
              </a:ext>
            </a:extLst>
          </p:cNvPr>
          <p:cNvSpPr>
            <a:spLocks noGrp="1"/>
          </p:cNvSpPr>
          <p:nvPr>
            <p:ph type="title"/>
          </p:nvPr>
        </p:nvSpPr>
        <p:spPr>
          <a:xfrm>
            <a:off x="597877" y="180975"/>
            <a:ext cx="11131061" cy="1143000"/>
          </a:xfrm>
          <a:solidFill>
            <a:srgbClr val="FF0000"/>
          </a:solidFill>
        </p:spPr>
        <p:txBody>
          <a:bodyPr rtlCol="0">
            <a:normAutofit/>
          </a:bodyPr>
          <a:lstStyle/>
          <a:p>
            <a:pPr>
              <a:defRPr/>
            </a:pPr>
            <a:r>
              <a:rPr lang="ja-JP" altLang="en-US" dirty="0">
                <a:cs typeface="+mj-cs"/>
              </a:rPr>
              <a:t>とにかくアプリをダウンロードしておく</a:t>
            </a:r>
          </a:p>
        </p:txBody>
      </p:sp>
      <p:pic>
        <p:nvPicPr>
          <p:cNvPr id="114690" name="図 3">
            <a:extLst>
              <a:ext uri="{FF2B5EF4-FFF2-40B4-BE49-F238E27FC236}">
                <a16:creationId xmlns:a16="http://schemas.microsoft.com/office/drawing/2014/main" id="{73B51A9A-D3A4-D148-8EC0-7A302408200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16475" y="264795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図 4">
            <a:extLst>
              <a:ext uri="{FF2B5EF4-FFF2-40B4-BE49-F238E27FC236}">
                <a16:creationId xmlns:a16="http://schemas.microsoft.com/office/drawing/2014/main" id="{81D6B8F8-8EC4-7F41-8481-BE5D55BE820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11476" y="1684339"/>
            <a:ext cx="186531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図 5">
            <a:extLst>
              <a:ext uri="{FF2B5EF4-FFF2-40B4-BE49-F238E27FC236}">
                <a16:creationId xmlns:a16="http://schemas.microsoft.com/office/drawing/2014/main" id="{51EF11FC-E8A3-0041-86A3-83045D2A671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39963" y="3797300"/>
            <a:ext cx="1778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図 6">
            <a:extLst>
              <a:ext uri="{FF2B5EF4-FFF2-40B4-BE49-F238E27FC236}">
                <a16:creationId xmlns:a16="http://schemas.microsoft.com/office/drawing/2014/main" id="{165EB759-99AF-524E-B704-C12D787F131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016875" y="13589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図 7">
            <a:extLst>
              <a:ext uri="{FF2B5EF4-FFF2-40B4-BE49-F238E27FC236}">
                <a16:creationId xmlns:a16="http://schemas.microsoft.com/office/drawing/2014/main" id="{B18AA4E3-F7C0-6749-9348-8B7FD294521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16876" y="4697414"/>
            <a:ext cx="182721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図 8">
            <a:extLst>
              <a:ext uri="{FF2B5EF4-FFF2-40B4-BE49-F238E27FC236}">
                <a16:creationId xmlns:a16="http://schemas.microsoft.com/office/drawing/2014/main" id="{75BB0EBF-AF0F-2148-952D-9E4417E1A48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446588" y="4765675"/>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図 9">
            <a:extLst>
              <a:ext uri="{FF2B5EF4-FFF2-40B4-BE49-F238E27FC236}">
                <a16:creationId xmlns:a16="http://schemas.microsoft.com/office/drawing/2014/main" id="{6C3B5499-D84F-5949-A72E-758075A4450F}"/>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592764" y="1539875"/>
            <a:ext cx="20224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図 10">
            <a:extLst>
              <a:ext uri="{FF2B5EF4-FFF2-40B4-BE49-F238E27FC236}">
                <a16:creationId xmlns:a16="http://schemas.microsoft.com/office/drawing/2014/main" id="{86F1A7A5-2AFA-6746-8CFF-8F54965951D5}"/>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442076" y="3460751"/>
            <a:ext cx="1800225"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a:extLst>
              <a:ext uri="{FF2B5EF4-FFF2-40B4-BE49-F238E27FC236}">
                <a16:creationId xmlns:a16="http://schemas.microsoft.com/office/drawing/2014/main" id="{29A0CC83-EC88-8147-8399-E42828520161}"/>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7B097403-8643-9840-BB3D-C06D0C9B9B0C}" type="slidenum">
              <a:rPr lang="ja-JP" altLang="en-US" sz="1200">
                <a:solidFill>
                  <a:srgbClr val="898989"/>
                </a:solidFill>
              </a:rPr>
              <a:pPr/>
              <a:t>93</a:t>
            </a:fld>
            <a:endParaRPr lang="ja-JP" altLang="en-US" sz="1200">
              <a:solidFill>
                <a:srgbClr val="898989"/>
              </a:solidFill>
            </a:endParaRPr>
          </a:p>
        </p:txBody>
      </p:sp>
    </p:spTree>
    <p:extLst>
      <p:ext uri="{BB962C8B-B14F-4D97-AF65-F5344CB8AC3E}">
        <p14:creationId xmlns:p14="http://schemas.microsoft.com/office/powerpoint/2010/main" val="10896149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タイトル 1">
            <a:extLst>
              <a:ext uri="{FF2B5EF4-FFF2-40B4-BE49-F238E27FC236}">
                <a16:creationId xmlns:a16="http://schemas.microsoft.com/office/drawing/2014/main" id="{0751BB32-727B-A344-9878-12B1CD9AA52A}"/>
              </a:ext>
            </a:extLst>
          </p:cNvPr>
          <p:cNvSpPr>
            <a:spLocks noGrp="1"/>
          </p:cNvSpPr>
          <p:nvPr>
            <p:ph type="title"/>
          </p:nvPr>
        </p:nvSpPr>
        <p:spPr>
          <a:xfrm>
            <a:off x="3962400" y="0"/>
            <a:ext cx="4436533" cy="1143001"/>
          </a:xfrm>
        </p:spPr>
        <p:txBody>
          <a:bodyPr/>
          <a:lstStyle/>
          <a:p>
            <a:r>
              <a:rPr lang="ja-JP" altLang="en-US"/>
              <a:t>事前に</a:t>
            </a:r>
            <a:r>
              <a:rPr lang="en-US" altLang="ja-JP" dirty="0"/>
              <a:t>HP</a:t>
            </a:r>
            <a:r>
              <a:rPr lang="ja-JP" altLang="en-US"/>
              <a:t>を用意</a:t>
            </a:r>
          </a:p>
        </p:txBody>
      </p:sp>
      <p:sp>
        <p:nvSpPr>
          <p:cNvPr id="3" name="コンテンツ プレースホルダー 2">
            <a:extLst>
              <a:ext uri="{FF2B5EF4-FFF2-40B4-BE49-F238E27FC236}">
                <a16:creationId xmlns:a16="http://schemas.microsoft.com/office/drawing/2014/main" id="{CE8E1A02-A4B9-6845-A487-C25F72D513FB}"/>
              </a:ext>
            </a:extLst>
          </p:cNvPr>
          <p:cNvSpPr>
            <a:spLocks noGrp="1"/>
          </p:cNvSpPr>
          <p:nvPr>
            <p:ph idx="1"/>
          </p:nvPr>
        </p:nvSpPr>
        <p:spPr>
          <a:xfrm>
            <a:off x="1234141" y="1025528"/>
            <a:ext cx="9723718" cy="2494616"/>
          </a:xfrm>
          <a:gradFill rotWithShape="1">
            <a:gsLst>
              <a:gs pos="0">
                <a:srgbClr val="E4F9FF"/>
              </a:gs>
              <a:gs pos="64999">
                <a:srgbClr val="BBEFFF"/>
              </a:gs>
              <a:gs pos="100000">
                <a:srgbClr val="9EEAFF"/>
              </a:gs>
            </a:gsLst>
            <a:lin ang="5400000" scaled="1"/>
          </a:gradFill>
          <a:ln cap="flat">
            <a:solidFill>
              <a:srgbClr val="46AAC5"/>
            </a:solidFill>
            <a:miter lim="800000"/>
            <a:headEnd/>
            <a:tailEnd/>
          </a:ln>
          <a:effectLst>
            <a:outerShdw blurRad="40000" dist="20000" dir="5400000" rotWithShape="0">
              <a:srgbClr val="000000">
                <a:alpha val="37999"/>
              </a:srgbClr>
            </a:outerShdw>
          </a:effectLst>
        </p:spPr>
        <p:txBody>
          <a:bodyPr>
            <a:noAutofit/>
          </a:bodyPr>
          <a:lstStyle/>
          <a:p>
            <a:pPr marL="0" indent="0" algn="ctr">
              <a:buNone/>
              <a:defRPr/>
            </a:pPr>
            <a:r>
              <a:rPr lang="ja-JP" altLang="en-US" dirty="0">
                <a:solidFill>
                  <a:schemeClr val="dk1"/>
                </a:solidFill>
                <a:cs typeface="+mn-cs"/>
              </a:rPr>
              <a:t>被災されて</a:t>
            </a:r>
            <a:r>
              <a:rPr lang="ja-JP" altLang="en-US">
                <a:solidFill>
                  <a:schemeClr val="dk1"/>
                </a:solidFill>
                <a:cs typeface="+mn-cs"/>
              </a:rPr>
              <a:t>おられる皆様</a:t>
            </a:r>
            <a:endParaRPr lang="en-US" altLang="ja-JP" dirty="0">
              <a:solidFill>
                <a:schemeClr val="dk1"/>
              </a:solidFill>
              <a:cs typeface="+mn-cs"/>
            </a:endParaRPr>
          </a:p>
          <a:p>
            <a:pPr marL="0" indent="0" algn="ctr">
              <a:buNone/>
              <a:defRPr/>
            </a:pPr>
            <a:r>
              <a:rPr lang="ja-JP" altLang="en-US">
                <a:solidFill>
                  <a:schemeClr val="dk1"/>
                </a:solidFill>
              </a:rPr>
              <a:t>心</a:t>
            </a:r>
            <a:r>
              <a:rPr lang="ja-JP" altLang="en-US">
                <a:solidFill>
                  <a:schemeClr val="dk1"/>
                </a:solidFill>
                <a:cs typeface="+mn-cs"/>
              </a:rPr>
              <a:t>より</a:t>
            </a:r>
            <a:r>
              <a:rPr lang="ja-JP" altLang="en-US" dirty="0">
                <a:solidFill>
                  <a:schemeClr val="dk1"/>
                </a:solidFill>
                <a:cs typeface="+mn-cs"/>
              </a:rPr>
              <a:t>お見舞い申し上げます。</a:t>
            </a:r>
            <a:endParaRPr lang="en-US" altLang="ja-JP" dirty="0">
              <a:solidFill>
                <a:schemeClr val="dk1"/>
              </a:solidFill>
              <a:cs typeface="+mn-cs"/>
            </a:endParaRPr>
          </a:p>
          <a:p>
            <a:pPr marL="0" indent="0" algn="ctr">
              <a:buNone/>
              <a:defRPr/>
            </a:pPr>
            <a:r>
              <a:rPr lang="ja-JP" altLang="en-US" dirty="0">
                <a:solidFill>
                  <a:schemeClr val="dk1"/>
                </a:solidFill>
                <a:cs typeface="+mn-cs"/>
              </a:rPr>
              <a:t>この度の緊急事態への弊社の対応</a:t>
            </a:r>
            <a:endParaRPr lang="en-US" altLang="ja-JP" dirty="0">
              <a:solidFill>
                <a:schemeClr val="dk1"/>
              </a:solidFill>
              <a:cs typeface="+mn-cs"/>
            </a:endParaRPr>
          </a:p>
          <a:p>
            <a:pPr marL="0" indent="0" algn="ctr">
              <a:buNone/>
              <a:defRPr/>
            </a:pPr>
            <a:r>
              <a:rPr lang="ja-JP" altLang="en-US" u="sng">
                <a:solidFill>
                  <a:srgbClr val="FF0000"/>
                </a:solidFill>
                <a:cs typeface="+mn-cs"/>
              </a:rPr>
              <a:t>毎日１０時、１６時</a:t>
            </a:r>
            <a:endParaRPr lang="en-US" altLang="ja-JP" u="sng" dirty="0">
              <a:solidFill>
                <a:srgbClr val="FF0000"/>
              </a:solidFill>
              <a:cs typeface="+mn-cs"/>
            </a:endParaRPr>
          </a:p>
          <a:p>
            <a:pPr marL="0" indent="0" algn="ctr">
              <a:buNone/>
              <a:defRPr/>
            </a:pPr>
            <a:r>
              <a:rPr lang="ja-JP" altLang="en-US">
                <a:solidFill>
                  <a:schemeClr val="dk1"/>
                </a:solidFill>
                <a:cs typeface="+mn-cs"/>
              </a:rPr>
              <a:t>状況と対応をこのホームページで報告します</a:t>
            </a:r>
            <a:r>
              <a:rPr lang="ja-JP" altLang="en-US" dirty="0">
                <a:solidFill>
                  <a:schemeClr val="dk1"/>
                </a:solidFill>
                <a:cs typeface="+mn-cs"/>
              </a:rPr>
              <a:t>。</a:t>
            </a:r>
            <a:endParaRPr lang="en-US" altLang="ja-JP" dirty="0">
              <a:solidFill>
                <a:schemeClr val="dk1"/>
              </a:solidFill>
              <a:cs typeface="+mn-cs"/>
            </a:endParaRPr>
          </a:p>
          <a:p>
            <a:pPr marL="0" indent="0" algn="ctr">
              <a:buNone/>
              <a:defRPr/>
            </a:pPr>
            <a:endParaRPr lang="en-US" altLang="ja-JP" dirty="0">
              <a:solidFill>
                <a:schemeClr val="dk1"/>
              </a:solidFill>
              <a:cs typeface="+mn-cs"/>
            </a:endParaRPr>
          </a:p>
          <a:p>
            <a:pPr marL="0" indent="0">
              <a:buNone/>
              <a:defRPr/>
            </a:pPr>
            <a:r>
              <a:rPr lang="ja-JP" altLang="en-US" dirty="0">
                <a:solidFill>
                  <a:srgbClr val="FF0000"/>
                </a:solidFill>
                <a:cs typeface="+mn-cs"/>
              </a:rPr>
              <a:t>・社員とお客様の安否情報</a:t>
            </a:r>
            <a:endParaRPr lang="en-US" altLang="ja-JP" dirty="0">
              <a:solidFill>
                <a:srgbClr val="FF0000"/>
              </a:solidFill>
              <a:cs typeface="+mn-cs"/>
            </a:endParaRPr>
          </a:p>
          <a:p>
            <a:pPr marL="0" indent="0">
              <a:buNone/>
              <a:defRPr/>
            </a:pPr>
            <a:r>
              <a:rPr lang="ja-JP" altLang="en-US" dirty="0">
                <a:solidFill>
                  <a:srgbClr val="FF0000"/>
                </a:solidFill>
                <a:cs typeface="+mn-cs"/>
              </a:rPr>
              <a:t>・社屋の損壊情報</a:t>
            </a:r>
            <a:endParaRPr lang="en-US" altLang="ja-JP" dirty="0">
              <a:solidFill>
                <a:srgbClr val="FF0000"/>
              </a:solidFill>
              <a:cs typeface="+mn-cs"/>
            </a:endParaRPr>
          </a:p>
          <a:p>
            <a:pPr marL="0" indent="0">
              <a:buNone/>
              <a:defRPr/>
            </a:pPr>
            <a:r>
              <a:rPr lang="ja-JP" altLang="en-US" dirty="0">
                <a:solidFill>
                  <a:srgbClr val="FF0000"/>
                </a:solidFill>
                <a:cs typeface="+mn-cs"/>
              </a:rPr>
              <a:t>・事業継続への対応</a:t>
            </a:r>
            <a:endParaRPr lang="en-US" altLang="ja-JP" dirty="0">
              <a:solidFill>
                <a:srgbClr val="FF0000"/>
              </a:solidFill>
              <a:cs typeface="+mn-cs"/>
            </a:endParaRPr>
          </a:p>
          <a:p>
            <a:pPr marL="0" indent="0" algn="ctr">
              <a:buNone/>
              <a:defRPr/>
            </a:pPr>
            <a:endParaRPr lang="ja-JP" altLang="en-US" dirty="0">
              <a:solidFill>
                <a:schemeClr val="dk1"/>
              </a:solidFill>
              <a:cs typeface="+mn-cs"/>
            </a:endParaRPr>
          </a:p>
        </p:txBody>
      </p:sp>
      <p:sp>
        <p:nvSpPr>
          <p:cNvPr id="4" name="スライド番号プレースホルダー 3">
            <a:extLst>
              <a:ext uri="{FF2B5EF4-FFF2-40B4-BE49-F238E27FC236}">
                <a16:creationId xmlns:a16="http://schemas.microsoft.com/office/drawing/2014/main" id="{08020AB0-49A4-884F-B607-92F49B17BF6A}"/>
              </a:ext>
            </a:extLst>
          </p:cNvPr>
          <p:cNvSpPr>
            <a:spLocks noGrp="1"/>
          </p:cNvSpPr>
          <p:nvPr>
            <p:ph type="sldNum" sz="quarter" idx="12"/>
          </p:nvPr>
        </p:nvSpPr>
        <p:spPr>
          <a:xfrm>
            <a:off x="4648200" y="6356351"/>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60DF2627-A079-8343-B0FB-552D6AFEEDAB}" type="slidenum">
              <a:rPr lang="en-US" altLang="ja-JP" sz="1200">
                <a:solidFill>
                  <a:srgbClr val="898989"/>
                </a:solidFill>
              </a:rPr>
              <a:pPr algn="ctr"/>
              <a:t>94</a:t>
            </a:fld>
            <a:endParaRPr lang="en-US" altLang="ja-JP" sz="1200">
              <a:solidFill>
                <a:srgbClr val="898989"/>
              </a:solidFill>
            </a:endParaRPr>
          </a:p>
        </p:txBody>
      </p:sp>
      <p:pic>
        <p:nvPicPr>
          <p:cNvPr id="5" name="図 4">
            <a:extLst>
              <a:ext uri="{FF2B5EF4-FFF2-40B4-BE49-F238E27FC236}">
                <a16:creationId xmlns:a16="http://schemas.microsoft.com/office/drawing/2014/main" id="{32A0E1F5-0F9A-5E4A-83B0-83914FD689B6}"/>
              </a:ext>
            </a:extLst>
          </p:cNvPr>
          <p:cNvPicPr>
            <a:picLocks noChangeAspect="1"/>
          </p:cNvPicPr>
          <p:nvPr/>
        </p:nvPicPr>
        <p:blipFill>
          <a:blip r:embed="rId2"/>
          <a:stretch>
            <a:fillRect/>
          </a:stretch>
        </p:blipFill>
        <p:spPr>
          <a:xfrm>
            <a:off x="6522821" y="3539392"/>
            <a:ext cx="4435038" cy="2941325"/>
          </a:xfrm>
          <a:prstGeom prst="rect">
            <a:avLst/>
          </a:prstGeom>
          <a:ln>
            <a:noFill/>
          </a:ln>
          <a:effectLst>
            <a:softEdge rad="112500"/>
          </a:effectLst>
        </p:spPr>
      </p:pic>
    </p:spTree>
    <p:extLst>
      <p:ext uri="{BB962C8B-B14F-4D97-AF65-F5344CB8AC3E}">
        <p14:creationId xmlns:p14="http://schemas.microsoft.com/office/powerpoint/2010/main" val="27459968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strVal val="#ppt_w*0.70"/>
                                          </p:val>
                                        </p:tav>
                                        <p:tav tm="100000">
                                          <p:val>
                                            <p:strVal val="#ppt_w"/>
                                          </p:val>
                                        </p:tav>
                                      </p:tavLst>
                                    </p:anim>
                                    <p:anim calcmode="lin" valueType="num">
                                      <p:cBhvr>
                                        <p:cTn id="8" dur="1000" fill="hold"/>
                                        <p:tgtEl>
                                          <p:spTgt spid="3">
                                            <p:bg/>
                                          </p:spTgt>
                                        </p:tgtEl>
                                        <p:attrNameLst>
                                          <p:attrName>ppt_h</p:attrName>
                                        </p:attrNameLst>
                                      </p:cBhvr>
                                      <p:tavLst>
                                        <p:tav tm="0">
                                          <p:val>
                                            <p:strVal val="#ppt_h"/>
                                          </p:val>
                                        </p:tav>
                                        <p:tav tm="100000">
                                          <p:val>
                                            <p:strVal val="#ppt_h"/>
                                          </p:val>
                                        </p:tav>
                                      </p:tavLst>
                                    </p:anim>
                                    <p:animEffect transition="in" filter="fade">
                                      <p:cBhvr>
                                        <p:cTn id="9" dur="1000"/>
                                        <p:tgtEl>
                                          <p:spTgt spid="3">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37217-12E0-AA4B-9795-319AE43AFBD6}"/>
              </a:ext>
            </a:extLst>
          </p:cNvPr>
          <p:cNvSpPr>
            <a:spLocks noGrp="1"/>
          </p:cNvSpPr>
          <p:nvPr>
            <p:ph type="title"/>
          </p:nvPr>
        </p:nvSpPr>
        <p:spPr>
          <a:xfrm>
            <a:off x="838200" y="1012372"/>
            <a:ext cx="10515600" cy="5343978"/>
          </a:xfrm>
        </p:spPr>
        <p:txBody>
          <a:bodyPr>
            <a:normAutofit/>
          </a:bodyPr>
          <a:lstStyle/>
          <a:p>
            <a:pPr algn="ctr"/>
            <a:r>
              <a:rPr kumimoji="1" lang="ja-JP" altLang="en-US" sz="8000">
                <a:latin typeface="Hiragino Kaku Gothic Std W8" panose="020B0800000000000000" pitchFamily="34" charset="-128"/>
                <a:ea typeface="Hiragino Kaku Gothic Std W8" panose="020B0800000000000000" pitchFamily="34" charset="-128"/>
              </a:rPr>
              <a:t>訓練</a:t>
            </a:r>
            <a:br>
              <a:rPr kumimoji="1" lang="en-US" altLang="ja-JP" dirty="0">
                <a:latin typeface="Hiragino Kaku Gothic Std W8" panose="020B0800000000000000" pitchFamily="34" charset="-128"/>
                <a:ea typeface="Hiragino Kaku Gothic Std W8" panose="020B0800000000000000" pitchFamily="34" charset="-128"/>
              </a:rPr>
            </a:br>
            <a:br>
              <a:rPr kumimoji="1" lang="en-US" altLang="ja-JP" dirty="0">
                <a:latin typeface="Hiragino Kaku Gothic Std W8" panose="020B0800000000000000" pitchFamily="34" charset="-128"/>
                <a:ea typeface="Hiragino Kaku Gothic Std W8" panose="020B0800000000000000" pitchFamily="34" charset="-128"/>
              </a:rPr>
            </a:br>
            <a:r>
              <a:rPr kumimoji="1" lang="ja-JP" altLang="en-US">
                <a:latin typeface="Hiragino Kaku Gothic Std W8" panose="020B0800000000000000" pitchFamily="34" charset="-128"/>
                <a:ea typeface="Hiragino Kaku Gothic Std W8" panose="020B0800000000000000" pitchFamily="34" charset="-128"/>
              </a:rPr>
              <a:t>総合防災訓練</a:t>
            </a:r>
            <a:br>
              <a:rPr kumimoji="1" lang="en-US" altLang="ja-JP" dirty="0">
                <a:latin typeface="Hiragino Kaku Gothic Std W8" panose="020B0800000000000000" pitchFamily="34" charset="-128"/>
                <a:ea typeface="Hiragino Kaku Gothic Std W8" panose="020B0800000000000000" pitchFamily="34" charset="-128"/>
              </a:rPr>
            </a:br>
            <a:br>
              <a:rPr kumimoji="1" lang="en-US" altLang="ja-JP" dirty="0">
                <a:latin typeface="Hiragino Kaku Gothic Std W8" panose="020B0800000000000000" pitchFamily="34" charset="-128"/>
                <a:ea typeface="Hiragino Kaku Gothic Std W8" panose="020B0800000000000000" pitchFamily="34" charset="-128"/>
              </a:rPr>
            </a:br>
            <a:r>
              <a:rPr kumimoji="1" lang="ja-JP" altLang="en-US">
                <a:latin typeface="Hiragino Kaku Gothic Std W8" panose="020B0800000000000000" pitchFamily="34" charset="-128"/>
                <a:ea typeface="Hiragino Kaku Gothic Std W8" panose="020B0800000000000000" pitchFamily="34" charset="-128"/>
              </a:rPr>
              <a:t>机上（図上）訓練（イメージゲーム）</a:t>
            </a:r>
          </a:p>
        </p:txBody>
      </p:sp>
      <p:sp>
        <p:nvSpPr>
          <p:cNvPr id="3" name="スライド番号プレースホルダー 2">
            <a:extLst>
              <a:ext uri="{FF2B5EF4-FFF2-40B4-BE49-F238E27FC236}">
                <a16:creationId xmlns:a16="http://schemas.microsoft.com/office/drawing/2014/main" id="{D02F4CCE-E542-5840-818C-46708444AA01}"/>
              </a:ext>
            </a:extLst>
          </p:cNvPr>
          <p:cNvSpPr>
            <a:spLocks noGrp="1"/>
          </p:cNvSpPr>
          <p:nvPr>
            <p:ph type="sldNum" sz="quarter" idx="12"/>
          </p:nvPr>
        </p:nvSpPr>
        <p:spPr/>
        <p:txBody>
          <a:bodyPr/>
          <a:lstStyle/>
          <a:p>
            <a:fld id="{3DC82251-0E89-0045-A243-E26D74769001}" type="slidenum">
              <a:rPr kumimoji="1" lang="ja-JP" altLang="en-US" smtClean="0"/>
              <a:t>95</a:t>
            </a:fld>
            <a:endParaRPr kumimoji="1" lang="ja-JP" altLang="en-US"/>
          </a:p>
        </p:txBody>
      </p:sp>
    </p:spTree>
    <p:extLst>
      <p:ext uri="{BB962C8B-B14F-4D97-AF65-F5344CB8AC3E}">
        <p14:creationId xmlns:p14="http://schemas.microsoft.com/office/powerpoint/2010/main" val="2167808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EEADD0-0023-7045-9668-998BE5D52D90}"/>
              </a:ext>
            </a:extLst>
          </p:cNvPr>
          <p:cNvSpPr>
            <a:spLocks noGrp="1"/>
          </p:cNvSpPr>
          <p:nvPr>
            <p:ph type="title"/>
          </p:nvPr>
        </p:nvSpPr>
        <p:spPr>
          <a:ln>
            <a:solidFill>
              <a:schemeClr val="accent1"/>
            </a:solidFill>
          </a:ln>
        </p:spPr>
        <p:txBody>
          <a:bodyPr/>
          <a:lstStyle/>
          <a:p>
            <a:pPr algn="ctr"/>
            <a:r>
              <a:rPr kumimoji="1" lang="ja-JP" altLang="en-US"/>
              <a:t>総合防災訓練　訓練内容</a:t>
            </a:r>
          </a:p>
        </p:txBody>
      </p:sp>
      <p:sp>
        <p:nvSpPr>
          <p:cNvPr id="3" name="コンテンツ プレースホルダー 2">
            <a:extLst>
              <a:ext uri="{FF2B5EF4-FFF2-40B4-BE49-F238E27FC236}">
                <a16:creationId xmlns:a16="http://schemas.microsoft.com/office/drawing/2014/main" id="{1C1703C4-CB47-1440-9E6A-D1369419E100}"/>
              </a:ext>
            </a:extLst>
          </p:cNvPr>
          <p:cNvSpPr>
            <a:spLocks noGrp="1"/>
          </p:cNvSpPr>
          <p:nvPr>
            <p:ph idx="1"/>
          </p:nvPr>
        </p:nvSpPr>
        <p:spPr>
          <a:xfrm>
            <a:off x="838200" y="1825625"/>
            <a:ext cx="5040086" cy="4351338"/>
          </a:xfrm>
          <a:ln>
            <a:solidFill>
              <a:schemeClr val="accent1"/>
            </a:solidFill>
          </a:ln>
        </p:spPr>
        <p:txBody>
          <a:bodyPr/>
          <a:lstStyle/>
          <a:p>
            <a:pPr marL="514350" indent="-514350">
              <a:buFont typeface="+mj-lt"/>
              <a:buAutoNum type="arabicPeriod"/>
            </a:pPr>
            <a:r>
              <a:rPr kumimoji="1" lang="ja-JP" altLang="en-US"/>
              <a:t>避難</a:t>
            </a:r>
            <a:endParaRPr kumimoji="1" lang="en-US" altLang="ja-JP" dirty="0"/>
          </a:p>
          <a:p>
            <a:pPr marL="514350" indent="-514350">
              <a:buFont typeface="+mj-lt"/>
              <a:buAutoNum type="arabicPeriod"/>
            </a:pPr>
            <a:r>
              <a:rPr lang="ja-JP" altLang="en-US"/>
              <a:t>点呼</a:t>
            </a:r>
            <a:endParaRPr lang="en-US" altLang="ja-JP" dirty="0"/>
          </a:p>
          <a:p>
            <a:pPr marL="514350" indent="-514350">
              <a:buFont typeface="+mj-lt"/>
              <a:buAutoNum type="arabicPeriod"/>
            </a:pPr>
            <a:r>
              <a:rPr lang="ja-JP" altLang="en-US"/>
              <a:t>逃げ遅れ確認</a:t>
            </a:r>
            <a:endParaRPr lang="en-US" altLang="ja-JP" dirty="0"/>
          </a:p>
          <a:p>
            <a:pPr marL="514350" indent="-514350">
              <a:buFont typeface="+mj-lt"/>
              <a:buAutoNum type="arabicPeriod"/>
            </a:pPr>
            <a:r>
              <a:rPr lang="ja-JP" altLang="en-US"/>
              <a:t>ケガ人搬送</a:t>
            </a:r>
            <a:endParaRPr lang="en-US" altLang="ja-JP" dirty="0"/>
          </a:p>
          <a:p>
            <a:pPr marL="514350" indent="-514350">
              <a:buFont typeface="+mj-lt"/>
              <a:buAutoNum type="arabicPeriod"/>
            </a:pPr>
            <a:r>
              <a:rPr lang="ja-JP" altLang="en-US"/>
              <a:t>応急手当</a:t>
            </a:r>
            <a:endParaRPr lang="en-US" altLang="ja-JP" dirty="0"/>
          </a:p>
          <a:p>
            <a:pPr marL="514350" indent="-514350">
              <a:buFont typeface="+mj-lt"/>
              <a:buAutoNum type="arabicPeriod"/>
            </a:pPr>
            <a:r>
              <a:rPr lang="en-US" altLang="ja-JP" dirty="0"/>
              <a:t>AED</a:t>
            </a:r>
            <a:r>
              <a:rPr lang="ja-JP" altLang="en-US"/>
              <a:t>心配蘇生</a:t>
            </a:r>
            <a:endParaRPr lang="en-US" altLang="ja-JP" dirty="0"/>
          </a:p>
          <a:p>
            <a:pPr marL="514350" indent="-514350">
              <a:buFont typeface="+mj-lt"/>
              <a:buAutoNum type="arabicPeriod"/>
            </a:pPr>
            <a:r>
              <a:rPr lang="ja-JP" altLang="en-US"/>
              <a:t>１１９番通報</a:t>
            </a:r>
            <a:endParaRPr lang="en-US" altLang="ja-JP" dirty="0"/>
          </a:p>
          <a:p>
            <a:pPr marL="514350" indent="-514350">
              <a:buFont typeface="+mj-lt"/>
              <a:buAutoNum type="arabicPeriod"/>
            </a:pPr>
            <a:r>
              <a:rPr lang="ja-JP" altLang="en-US"/>
              <a:t>火災点検</a:t>
            </a:r>
            <a:endParaRPr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82B72901-064E-EA4F-AE98-E36FF5F1C016}"/>
              </a:ext>
            </a:extLst>
          </p:cNvPr>
          <p:cNvSpPr>
            <a:spLocks noGrp="1"/>
          </p:cNvSpPr>
          <p:nvPr>
            <p:ph type="sldNum" sz="quarter" idx="12"/>
          </p:nvPr>
        </p:nvSpPr>
        <p:spPr/>
        <p:txBody>
          <a:bodyPr/>
          <a:lstStyle/>
          <a:p>
            <a:fld id="{3DC82251-0E89-0045-A243-E26D74769001}" type="slidenum">
              <a:rPr kumimoji="1" lang="ja-JP" altLang="en-US" smtClean="0"/>
              <a:t>96</a:t>
            </a:fld>
            <a:endParaRPr kumimoji="1" lang="ja-JP" altLang="en-US"/>
          </a:p>
        </p:txBody>
      </p:sp>
      <p:sp>
        <p:nvSpPr>
          <p:cNvPr id="8" name="コンテンツ プレースホルダー 2">
            <a:extLst>
              <a:ext uri="{FF2B5EF4-FFF2-40B4-BE49-F238E27FC236}">
                <a16:creationId xmlns:a16="http://schemas.microsoft.com/office/drawing/2014/main" id="{EE869E48-3EB4-4B48-9767-7D0F043BBFB4}"/>
              </a:ext>
            </a:extLst>
          </p:cNvPr>
          <p:cNvSpPr txBox="1">
            <a:spLocks/>
          </p:cNvSpPr>
          <p:nvPr/>
        </p:nvSpPr>
        <p:spPr>
          <a:xfrm>
            <a:off x="6299202" y="1825625"/>
            <a:ext cx="5040086" cy="435133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lt"/>
              <a:buAutoNum type="arabicPeriod"/>
            </a:pPr>
            <a:r>
              <a:rPr lang="ja-JP" altLang="en-US"/>
              <a:t>初期消火（消火器）</a:t>
            </a:r>
            <a:endParaRPr lang="en-US" altLang="ja-JP" dirty="0"/>
          </a:p>
          <a:p>
            <a:pPr marL="514350" indent="-514350">
              <a:buFont typeface="+mj-lt"/>
              <a:buAutoNum type="arabicPeriod"/>
            </a:pPr>
            <a:r>
              <a:rPr lang="ja-JP" altLang="en-US"/>
              <a:t>消火栓放水訓練</a:t>
            </a:r>
            <a:endParaRPr lang="en-US" altLang="ja-JP" dirty="0"/>
          </a:p>
          <a:p>
            <a:pPr marL="514350" indent="-514350">
              <a:buFont typeface="+mj-lt"/>
              <a:buAutoNum type="arabicPeriod"/>
            </a:pPr>
            <a:r>
              <a:rPr lang="ja-JP" altLang="en-US"/>
              <a:t>瓦礫救出訓練</a:t>
            </a:r>
            <a:endParaRPr lang="en-US" altLang="ja-JP" dirty="0"/>
          </a:p>
          <a:p>
            <a:pPr marL="514350" indent="-514350">
              <a:buFont typeface="+mj-lt"/>
              <a:buAutoNum type="arabicPeriod"/>
            </a:pPr>
            <a:r>
              <a:rPr lang="ja-JP" altLang="en-US"/>
              <a:t>車両乗せ込み同乗訓練</a:t>
            </a:r>
            <a:endParaRPr lang="en-US" altLang="ja-JP" dirty="0"/>
          </a:p>
          <a:p>
            <a:pPr marL="514350" indent="-514350">
              <a:buFont typeface="+mj-lt"/>
              <a:buAutoNum type="arabicPeriod"/>
            </a:pPr>
            <a:r>
              <a:rPr lang="ja-JP" altLang="en-US"/>
              <a:t>三角巾の訓練</a:t>
            </a:r>
            <a:endParaRPr lang="en-US" altLang="ja-JP" dirty="0"/>
          </a:p>
          <a:p>
            <a:pPr marL="514350" indent="-514350">
              <a:buFont typeface="+mj-lt"/>
              <a:buAutoNum type="arabicPeriod"/>
            </a:pPr>
            <a:r>
              <a:rPr lang="ja-JP" altLang="en-US"/>
              <a:t>ラジオ情報収集</a:t>
            </a:r>
            <a:endParaRPr lang="en-US" altLang="ja-JP" dirty="0"/>
          </a:p>
          <a:p>
            <a:pPr marL="514350" indent="-514350">
              <a:buFont typeface="+mj-lt"/>
              <a:buAutoNum type="arabicPeriod"/>
            </a:pPr>
            <a:r>
              <a:rPr lang="ja-JP" altLang="en-US"/>
              <a:t>カーインバーター通電</a:t>
            </a:r>
            <a:endParaRPr lang="en-US" altLang="ja-JP" dirty="0"/>
          </a:p>
          <a:p>
            <a:pPr marL="514350" indent="-514350">
              <a:buFont typeface="+mj-lt"/>
              <a:buAutoNum type="arabicPeriod"/>
            </a:pPr>
            <a:r>
              <a:rPr lang="ja-JP" altLang="en-US"/>
              <a:t>発電機発電及び通電訓練</a:t>
            </a:r>
          </a:p>
        </p:txBody>
      </p:sp>
    </p:spTree>
    <p:extLst>
      <p:ext uri="{BB962C8B-B14F-4D97-AF65-F5344CB8AC3E}">
        <p14:creationId xmlns:p14="http://schemas.microsoft.com/office/powerpoint/2010/main" val="3493025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A6B093F-6100-F04C-BD38-E84DBBF42ED1}"/>
              </a:ext>
            </a:extLst>
          </p:cNvPr>
          <p:cNvSpPr>
            <a:spLocks noGrp="1"/>
          </p:cNvSpPr>
          <p:nvPr>
            <p:ph type="sldNum" sz="quarter" idx="12"/>
          </p:nvPr>
        </p:nvSpPr>
        <p:spPr/>
        <p:txBody>
          <a:bodyPr/>
          <a:lstStyle/>
          <a:p>
            <a:fld id="{3DC82251-0E89-0045-A243-E26D74769001}" type="slidenum">
              <a:rPr kumimoji="1" lang="ja-JP" altLang="en-US" smtClean="0"/>
              <a:t>97</a:t>
            </a:fld>
            <a:endParaRPr kumimoji="1" lang="ja-JP" altLang="en-US"/>
          </a:p>
        </p:txBody>
      </p:sp>
      <p:pic>
        <p:nvPicPr>
          <p:cNvPr id="4" name="図 3">
            <a:extLst>
              <a:ext uri="{FF2B5EF4-FFF2-40B4-BE49-F238E27FC236}">
                <a16:creationId xmlns:a16="http://schemas.microsoft.com/office/drawing/2014/main" id="{A51E3796-E3F5-BD49-A6C7-05BEEB3839A0}"/>
              </a:ext>
            </a:extLst>
          </p:cNvPr>
          <p:cNvPicPr>
            <a:picLocks noChangeAspect="1"/>
          </p:cNvPicPr>
          <p:nvPr/>
        </p:nvPicPr>
        <p:blipFill>
          <a:blip r:embed="rId2"/>
          <a:stretch>
            <a:fillRect/>
          </a:stretch>
        </p:blipFill>
        <p:spPr>
          <a:xfrm>
            <a:off x="0" y="0"/>
            <a:ext cx="6674504" cy="4276351"/>
          </a:xfrm>
          <a:prstGeom prst="rect">
            <a:avLst/>
          </a:prstGeom>
        </p:spPr>
      </p:pic>
      <p:pic>
        <p:nvPicPr>
          <p:cNvPr id="6" name="図 5">
            <a:extLst>
              <a:ext uri="{FF2B5EF4-FFF2-40B4-BE49-F238E27FC236}">
                <a16:creationId xmlns:a16="http://schemas.microsoft.com/office/drawing/2014/main" id="{2163B2E9-822F-D743-A463-30BA4D16CB3D}"/>
              </a:ext>
            </a:extLst>
          </p:cNvPr>
          <p:cNvPicPr>
            <a:picLocks noChangeAspect="1"/>
          </p:cNvPicPr>
          <p:nvPr/>
        </p:nvPicPr>
        <p:blipFill>
          <a:blip r:embed="rId3"/>
          <a:stretch>
            <a:fillRect/>
          </a:stretch>
        </p:blipFill>
        <p:spPr>
          <a:xfrm>
            <a:off x="1761067" y="3271651"/>
            <a:ext cx="5452533" cy="4089400"/>
          </a:xfrm>
          <a:prstGeom prst="rect">
            <a:avLst/>
          </a:prstGeom>
        </p:spPr>
      </p:pic>
      <p:pic>
        <p:nvPicPr>
          <p:cNvPr id="7" name="図 6">
            <a:extLst>
              <a:ext uri="{FF2B5EF4-FFF2-40B4-BE49-F238E27FC236}">
                <a16:creationId xmlns:a16="http://schemas.microsoft.com/office/drawing/2014/main" id="{0B95F43C-F252-684F-8722-00AED4C65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17" r="13327" b="7317"/>
          <a:stretch/>
        </p:blipFill>
        <p:spPr>
          <a:xfrm>
            <a:off x="6265332" y="523132"/>
            <a:ext cx="5926667" cy="3753219"/>
          </a:xfrm>
          <a:prstGeom prst="rect">
            <a:avLst/>
          </a:prstGeom>
        </p:spPr>
      </p:pic>
    </p:spTree>
    <p:extLst>
      <p:ext uri="{BB962C8B-B14F-4D97-AF65-F5344CB8AC3E}">
        <p14:creationId xmlns:p14="http://schemas.microsoft.com/office/powerpoint/2010/main" val="3700118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CB714B-3EBF-4B47-ACAB-EFD9519E1E23}"/>
              </a:ext>
            </a:extLst>
          </p:cNvPr>
          <p:cNvSpPr>
            <a:spLocks noGrp="1"/>
          </p:cNvSpPr>
          <p:nvPr>
            <p:ph type="sldNum" sz="quarter" idx="12"/>
          </p:nvPr>
        </p:nvSpPr>
        <p:spPr/>
        <p:txBody>
          <a:bodyPr/>
          <a:lstStyle/>
          <a:p>
            <a:fld id="{3DC82251-0E89-0045-A243-E26D74769001}" type="slidenum">
              <a:rPr kumimoji="1" lang="ja-JP" altLang="en-US" smtClean="0"/>
              <a:t>98</a:t>
            </a:fld>
            <a:endParaRPr kumimoji="1" lang="ja-JP" altLang="en-US"/>
          </a:p>
        </p:txBody>
      </p:sp>
      <p:pic>
        <p:nvPicPr>
          <p:cNvPr id="3" name="図 2">
            <a:extLst>
              <a:ext uri="{FF2B5EF4-FFF2-40B4-BE49-F238E27FC236}">
                <a16:creationId xmlns:a16="http://schemas.microsoft.com/office/drawing/2014/main" id="{202E9524-9940-46D0-B223-E5A9EBF3C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82" y="335225"/>
            <a:ext cx="4776213" cy="3165327"/>
          </a:xfrm>
          <a:prstGeom prst="rect">
            <a:avLst/>
          </a:prstGeom>
        </p:spPr>
      </p:pic>
      <p:pic>
        <p:nvPicPr>
          <p:cNvPr id="6" name="図 5">
            <a:extLst>
              <a:ext uri="{FF2B5EF4-FFF2-40B4-BE49-F238E27FC236}">
                <a16:creationId xmlns:a16="http://schemas.microsoft.com/office/drawing/2014/main" id="{34A0FAC9-C6C9-4FA8-A020-AD163C82E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13584" b="6718"/>
          <a:stretch/>
        </p:blipFill>
        <p:spPr>
          <a:xfrm>
            <a:off x="6932081" y="335225"/>
            <a:ext cx="4931756" cy="3767455"/>
          </a:xfrm>
          <a:prstGeom prst="rect">
            <a:avLst/>
          </a:prstGeom>
        </p:spPr>
      </p:pic>
      <p:pic>
        <p:nvPicPr>
          <p:cNvPr id="8" name="図 7">
            <a:extLst>
              <a:ext uri="{FF2B5EF4-FFF2-40B4-BE49-F238E27FC236}">
                <a16:creationId xmlns:a16="http://schemas.microsoft.com/office/drawing/2014/main" id="{7093D5E2-333F-47B2-9202-5FCEDA1D9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20" r="9172"/>
          <a:stretch/>
        </p:blipFill>
        <p:spPr>
          <a:xfrm>
            <a:off x="2546453" y="3648629"/>
            <a:ext cx="4202957" cy="3072846"/>
          </a:xfrm>
          <a:prstGeom prst="rect">
            <a:avLst/>
          </a:prstGeom>
        </p:spPr>
      </p:pic>
    </p:spTree>
    <p:extLst>
      <p:ext uri="{BB962C8B-B14F-4D97-AF65-F5344CB8AC3E}">
        <p14:creationId xmlns:p14="http://schemas.microsoft.com/office/powerpoint/2010/main" val="1218651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EEADD0-0023-7045-9668-998BE5D52D90}"/>
              </a:ext>
            </a:extLst>
          </p:cNvPr>
          <p:cNvSpPr>
            <a:spLocks noGrp="1"/>
          </p:cNvSpPr>
          <p:nvPr>
            <p:ph type="title"/>
          </p:nvPr>
        </p:nvSpPr>
        <p:spPr>
          <a:ln>
            <a:solidFill>
              <a:schemeClr val="accent1"/>
            </a:solidFill>
          </a:ln>
        </p:spPr>
        <p:txBody>
          <a:bodyPr/>
          <a:lstStyle/>
          <a:p>
            <a:pPr algn="ctr"/>
            <a:r>
              <a:rPr lang="ja-JP" altLang="en-US"/>
              <a:t>机上（図上）</a:t>
            </a:r>
            <a:r>
              <a:rPr kumimoji="1" lang="ja-JP" altLang="en-US"/>
              <a:t>訓練　訓練内容</a:t>
            </a:r>
          </a:p>
        </p:txBody>
      </p:sp>
      <p:sp>
        <p:nvSpPr>
          <p:cNvPr id="3" name="コンテンツ プレースホルダー 2">
            <a:extLst>
              <a:ext uri="{FF2B5EF4-FFF2-40B4-BE49-F238E27FC236}">
                <a16:creationId xmlns:a16="http://schemas.microsoft.com/office/drawing/2014/main" id="{1C1703C4-CB47-1440-9E6A-D1369419E100}"/>
              </a:ext>
            </a:extLst>
          </p:cNvPr>
          <p:cNvSpPr>
            <a:spLocks noGrp="1"/>
          </p:cNvSpPr>
          <p:nvPr>
            <p:ph idx="1"/>
          </p:nvPr>
        </p:nvSpPr>
        <p:spPr>
          <a:xfrm>
            <a:off x="838200" y="1825625"/>
            <a:ext cx="5040086" cy="4351338"/>
          </a:xfrm>
          <a:ln>
            <a:solidFill>
              <a:schemeClr val="accent1"/>
            </a:solidFill>
          </a:ln>
        </p:spPr>
        <p:txBody>
          <a:bodyPr>
            <a:normAutofit/>
          </a:bodyPr>
          <a:lstStyle/>
          <a:p>
            <a:pPr marL="514350" indent="-514350">
              <a:buFont typeface="+mj-lt"/>
              <a:buAutoNum type="arabicPeriod"/>
            </a:pPr>
            <a:r>
              <a:rPr lang="ja-JP" altLang="en-US"/>
              <a:t>初動対応の情報収集</a:t>
            </a:r>
            <a:endParaRPr kumimoji="1" lang="en-US" altLang="ja-JP" dirty="0"/>
          </a:p>
          <a:p>
            <a:pPr marL="514350" indent="-514350">
              <a:buFont typeface="+mj-lt"/>
              <a:buAutoNum type="arabicPeriod"/>
            </a:pPr>
            <a:r>
              <a:rPr lang="ja-JP" altLang="en-US"/>
              <a:t>適切な指示・命令</a:t>
            </a:r>
            <a:endParaRPr lang="en-US" altLang="ja-JP" dirty="0"/>
          </a:p>
          <a:p>
            <a:pPr marL="514350" indent="-514350">
              <a:buFont typeface="+mj-lt"/>
              <a:buAutoNum type="arabicPeriod"/>
            </a:pPr>
            <a:r>
              <a:rPr lang="ja-JP" altLang="en-US"/>
              <a:t>災害の規模の情報収集</a:t>
            </a:r>
            <a:endParaRPr lang="en-US" altLang="ja-JP" dirty="0"/>
          </a:p>
          <a:p>
            <a:pPr marL="514350" indent="-514350">
              <a:buFont typeface="+mj-lt"/>
              <a:buAutoNum type="arabicPeriod"/>
            </a:pPr>
            <a:r>
              <a:rPr lang="ja-JP" altLang="en-US"/>
              <a:t>安否確認の発信・家族対応</a:t>
            </a:r>
            <a:endParaRPr lang="en-US" altLang="ja-JP" dirty="0"/>
          </a:p>
          <a:p>
            <a:pPr marL="514350" indent="-514350">
              <a:buFont typeface="+mj-lt"/>
              <a:buAutoNum type="arabicPeriod"/>
            </a:pPr>
            <a:r>
              <a:rPr lang="ja-JP" altLang="en-US"/>
              <a:t>安否確認の受信・集計</a:t>
            </a:r>
            <a:endParaRPr lang="en-US" altLang="ja-JP" dirty="0"/>
          </a:p>
          <a:p>
            <a:pPr marL="514350" indent="-514350">
              <a:buFont typeface="+mj-lt"/>
              <a:buAutoNum type="arabicPeriod"/>
            </a:pPr>
            <a:r>
              <a:rPr lang="ja-JP" altLang="en-US"/>
              <a:t>各拠点の情報のまとめ</a:t>
            </a:r>
            <a:endParaRPr lang="en-US" altLang="ja-JP" dirty="0"/>
          </a:p>
          <a:p>
            <a:pPr marL="514350" indent="-514350">
              <a:buFont typeface="+mj-lt"/>
              <a:buAutoNum type="arabicPeriod"/>
            </a:pPr>
            <a:r>
              <a:rPr lang="ja-JP" altLang="en-US"/>
              <a:t>インフラ確認</a:t>
            </a:r>
            <a:endParaRPr lang="en-US" altLang="ja-JP" dirty="0"/>
          </a:p>
          <a:p>
            <a:pPr marL="514350" indent="-514350">
              <a:buFont typeface="+mj-lt"/>
              <a:buAutoNum type="arabicPeriod"/>
            </a:pPr>
            <a:r>
              <a:rPr lang="ja-JP" altLang="en-US"/>
              <a:t>サーバー・パソコン確認</a:t>
            </a:r>
            <a:endParaRPr lang="en-US" altLang="ja-JP" dirty="0"/>
          </a:p>
          <a:p>
            <a:pPr marL="514350" indent="-514350">
              <a:buFont typeface="+mj-lt"/>
              <a:buAutoNum type="arabicPeriod"/>
            </a:pPr>
            <a:endParaRPr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82B72901-064E-EA4F-AE98-E36FF5F1C016}"/>
              </a:ext>
            </a:extLst>
          </p:cNvPr>
          <p:cNvSpPr>
            <a:spLocks noGrp="1"/>
          </p:cNvSpPr>
          <p:nvPr>
            <p:ph type="sldNum" sz="quarter" idx="12"/>
          </p:nvPr>
        </p:nvSpPr>
        <p:spPr/>
        <p:txBody>
          <a:bodyPr/>
          <a:lstStyle/>
          <a:p>
            <a:fld id="{3DC82251-0E89-0045-A243-E26D74769001}" type="slidenum">
              <a:rPr kumimoji="1" lang="ja-JP" altLang="en-US" smtClean="0"/>
              <a:t>99</a:t>
            </a:fld>
            <a:endParaRPr kumimoji="1" lang="ja-JP" altLang="en-US"/>
          </a:p>
        </p:txBody>
      </p:sp>
      <p:sp>
        <p:nvSpPr>
          <p:cNvPr id="8" name="コンテンツ プレースホルダー 2">
            <a:extLst>
              <a:ext uri="{FF2B5EF4-FFF2-40B4-BE49-F238E27FC236}">
                <a16:creationId xmlns:a16="http://schemas.microsoft.com/office/drawing/2014/main" id="{EE869E48-3EB4-4B48-9767-7D0F043BBFB4}"/>
              </a:ext>
            </a:extLst>
          </p:cNvPr>
          <p:cNvSpPr txBox="1">
            <a:spLocks/>
          </p:cNvSpPr>
          <p:nvPr/>
        </p:nvSpPr>
        <p:spPr>
          <a:xfrm>
            <a:off x="6313714" y="1825625"/>
            <a:ext cx="5040086" cy="435133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lt"/>
              <a:buAutoNum type="arabicPeriod"/>
            </a:pPr>
            <a:r>
              <a:rPr lang="ja-JP" altLang="en-US"/>
              <a:t>建屋の状況整理</a:t>
            </a:r>
            <a:endParaRPr lang="en-US" altLang="ja-JP" dirty="0"/>
          </a:p>
          <a:p>
            <a:pPr marL="514350" indent="-514350">
              <a:buFont typeface="+mj-lt"/>
              <a:buAutoNum type="arabicPeriod"/>
            </a:pPr>
            <a:r>
              <a:rPr lang="ja-JP" altLang="en-US"/>
              <a:t>ホームページでの公開</a:t>
            </a:r>
            <a:endParaRPr lang="en-US" altLang="ja-JP" dirty="0"/>
          </a:p>
          <a:p>
            <a:pPr marL="514350" indent="-514350">
              <a:buFont typeface="+mj-lt"/>
              <a:buAutoNum type="arabicPeriod"/>
            </a:pPr>
            <a:r>
              <a:rPr lang="ja-JP" altLang="en-US"/>
              <a:t>顧客への連絡</a:t>
            </a:r>
            <a:endParaRPr lang="en-US" altLang="ja-JP" dirty="0"/>
          </a:p>
          <a:p>
            <a:pPr marL="514350" indent="-514350">
              <a:buFont typeface="+mj-lt"/>
              <a:buAutoNum type="arabicPeriod"/>
            </a:pPr>
            <a:r>
              <a:rPr lang="ja-JP" altLang="en-US"/>
              <a:t>災害協定内容の実施</a:t>
            </a:r>
            <a:endParaRPr lang="en-US" altLang="ja-JP" dirty="0"/>
          </a:p>
          <a:p>
            <a:pPr marL="514350" indent="-514350">
              <a:buFont typeface="+mj-lt"/>
              <a:buAutoNum type="arabicPeriod"/>
            </a:pPr>
            <a:r>
              <a:rPr lang="ja-JP" altLang="en-US"/>
              <a:t>使える設備と車両</a:t>
            </a:r>
            <a:endParaRPr lang="en-US" altLang="ja-JP" dirty="0"/>
          </a:p>
          <a:p>
            <a:pPr marL="514350" indent="-514350">
              <a:buFont typeface="+mj-lt"/>
              <a:buAutoNum type="arabicPeriod"/>
            </a:pPr>
            <a:r>
              <a:rPr lang="ja-JP" altLang="en-US"/>
              <a:t>燃料残確認</a:t>
            </a:r>
            <a:endParaRPr lang="en-US" altLang="ja-JP" dirty="0"/>
          </a:p>
          <a:p>
            <a:pPr marL="514350" indent="-514350">
              <a:buFont typeface="+mj-lt"/>
              <a:buAutoNum type="arabicPeriod"/>
            </a:pPr>
            <a:r>
              <a:rPr lang="ja-JP" altLang="en-US"/>
              <a:t>非常食配布</a:t>
            </a:r>
            <a:endParaRPr lang="en-US" altLang="ja-JP" dirty="0"/>
          </a:p>
          <a:p>
            <a:pPr marL="514350" indent="-514350">
              <a:buFont typeface="+mj-lt"/>
              <a:buAutoNum type="arabicPeriod"/>
            </a:pPr>
            <a:r>
              <a:rPr lang="ja-JP" altLang="en-US"/>
              <a:t>明日の出勤体制の指示</a:t>
            </a:r>
            <a:endParaRPr lang="en-US" altLang="ja-JP" dirty="0"/>
          </a:p>
          <a:p>
            <a:pPr marL="514350" indent="-514350">
              <a:buFont typeface="+mj-lt"/>
              <a:buAutoNum type="arabicPeriod"/>
            </a:pPr>
            <a:endParaRPr lang="ja-JP" altLang="en-US"/>
          </a:p>
        </p:txBody>
      </p:sp>
    </p:spTree>
    <p:extLst>
      <p:ext uri="{BB962C8B-B14F-4D97-AF65-F5344CB8AC3E}">
        <p14:creationId xmlns:p14="http://schemas.microsoft.com/office/powerpoint/2010/main" val="37356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7067</TotalTime>
  <Words>3683</Words>
  <Application>Microsoft Macintosh PowerPoint</Application>
  <PresentationFormat>ワイド画面</PresentationFormat>
  <Paragraphs>692</Paragraphs>
  <Slides>106</Slides>
  <Notes>6</Notes>
  <HiddenSlides>0</HiddenSlides>
  <MMClips>2</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106</vt:i4>
      </vt:variant>
    </vt:vector>
  </HeadingPairs>
  <TitlesOfParts>
    <vt:vector size="122" baseType="lpstr">
      <vt:lpstr>HGP創英角ﾎﾟｯﾌﾟ体</vt:lpstr>
      <vt:lpstr>Hiragino Kaku Gothic Std W8</vt:lpstr>
      <vt:lpstr>Hiragino Maru Gothic Pro W4</vt:lpstr>
      <vt:lpstr>Hiragino Sans</vt:lpstr>
      <vt:lpstr>ＭＳ Ｐゴシック</vt:lpstr>
      <vt:lpstr>MS UI Gothic</vt:lpstr>
      <vt:lpstr>MS Gothic</vt:lpstr>
      <vt:lpstr>游ゴシック</vt:lpstr>
      <vt:lpstr>游ゴシック Light</vt:lpstr>
      <vt:lpstr>Arial</vt:lpstr>
      <vt:lpstr>Arial</vt:lpstr>
      <vt:lpstr>Calibri</vt:lpstr>
      <vt:lpstr>Garamond</vt:lpstr>
      <vt:lpstr>Wingdings</vt:lpstr>
      <vt:lpstr>Office テーマ</vt:lpstr>
      <vt:lpstr>Microsoft Word 文書</vt:lpstr>
      <vt:lpstr>名古屋中村法人会様 AIG損害保険株式会社様 共催セミナー  in 名古屋能楽堂  2022年6月15日</vt:lpstr>
      <vt:lpstr>BCP （Business Continuity Plan）とは？</vt:lpstr>
      <vt:lpstr>BCPとは？（Business Continuity Plan）</vt:lpstr>
      <vt:lpstr>長崎　雲仙普賢岳　1990年 死者・行方不明者　44人</vt:lpstr>
      <vt:lpstr>長崎県　雲仙・普賢岳（島原城内展示）</vt:lpstr>
      <vt:lpstr>PowerPoint プレゼンテーション</vt:lpstr>
      <vt:lpstr>PowerPoint プレゼンテーション</vt:lpstr>
      <vt:lpstr>2021年1月9日</vt:lpstr>
      <vt:lpstr>PowerPoint プレゼンテーション</vt:lpstr>
      <vt:lpstr>PowerPoint プレゼンテーション</vt:lpstr>
      <vt:lpstr>PowerPoint プレゼンテーション</vt:lpstr>
      <vt:lpstr>PowerPoint プレゼンテーション</vt:lpstr>
      <vt:lpstr>熊本地震の揺れで落下した九州新幹線保守基地（熊本市）の 天井クレーン（提供：国土交通省）：日刊建設工業新聞ブログ</vt:lpstr>
      <vt:lpstr>北海道奥尻島 1993年7月13日午前7時10分 30.6m</vt:lpstr>
      <vt:lpstr>PowerPoint プレゼンテーション</vt:lpstr>
      <vt:lpstr>埋立地の液状化参照元：浦安震災アーカイブ</vt:lpstr>
      <vt:lpstr>平成３０年９月４日　台風２１号</vt:lpstr>
      <vt:lpstr>令和元年９月９日　台風１５号</vt:lpstr>
      <vt:lpstr>令和元年１０月１２日　台風１９号</vt:lpstr>
      <vt:lpstr>PowerPoint プレゼンテーション</vt:lpstr>
      <vt:lpstr>Floodmaps </vt:lpstr>
      <vt:lpstr>PowerPoint プレゼンテーション</vt:lpstr>
      <vt:lpstr>事業継続力強化計画</vt:lpstr>
      <vt:lpstr>PowerPoint プレゼンテーション</vt:lpstr>
      <vt:lpstr>事業継続力強化計画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リスク分析  ▼地震ハザードステーション（j-shis map）  ▼国土交通省ハザードマップポータルサイト 「重ねるハザードマップ」 「我が町ハザードマップ」</vt:lpstr>
      <vt:lpstr>ハザード調査</vt:lpstr>
      <vt:lpstr>PowerPoint プレゼンテーション</vt:lpstr>
      <vt:lpstr>PowerPoint プレゼンテーション</vt:lpstr>
      <vt:lpstr>PowerPoint プレゼンテーション</vt:lpstr>
      <vt:lpstr>PowerPoint プレゼンテーション</vt:lpstr>
      <vt:lpstr>停止した場合の影響</vt:lpstr>
      <vt:lpstr>BCPとは何らかの「事象」により 事業(業務)が停止しても、復旧を早くする計画</vt:lpstr>
      <vt:lpstr>BCPとは何らかの「事象」により 事業(業務)が停止しても、復旧を早くする計画</vt:lpstr>
      <vt:lpstr>BCPとは何らかの「事象」により 事業(業務)が停止しても、復旧する計画</vt:lpstr>
      <vt:lpstr>BCPとは何らかの「事象」により 事業(業務)が停止しても、早く復旧する計画</vt:lpstr>
      <vt:lpstr>災害時の業務レベル</vt:lpstr>
      <vt:lpstr>災害時の業務レベル</vt:lpstr>
      <vt:lpstr>PowerPoint プレゼンテーション</vt:lpstr>
      <vt:lpstr>PowerPoint プレゼンテーション</vt:lpstr>
      <vt:lpstr>PowerPoint プレゼンテーション</vt:lpstr>
      <vt:lpstr>PowerPoint プレゼンテーション</vt:lpstr>
      <vt:lpstr>重要業務の選定</vt:lpstr>
      <vt:lpstr>PowerPoint プレゼンテーション</vt:lpstr>
      <vt:lpstr>PowerPoint プレゼンテーション</vt:lpstr>
      <vt:lpstr>設備故障で広範囲停電（県内２／３程度） 修理に２４時間かかるらしい 何が出来て何が出来なくなるか考えてみよう！</vt:lpstr>
      <vt:lpstr>１　減らすサービスの順番を決めておく ２　最後まで行うサービスを決めておく ３　２を続けるために何が必要か考えて 　　事前に準備しておく ４　災害で追加される業務を考える ５　資料で勉強する（支援物資の受入・配布）</vt:lpstr>
      <vt:lpstr>PowerPoint プレゼンテーション</vt:lpstr>
      <vt:lpstr>PowerPoint プレゼンテーション</vt:lpstr>
      <vt:lpstr>事業継続戦略</vt:lpstr>
      <vt:lpstr>地震発生で何が起こるか？</vt:lpstr>
      <vt:lpstr>インフラ復旧　比較</vt:lpstr>
      <vt:lpstr>代替対応策で乗り切る</vt:lpstr>
      <vt:lpstr>PowerPoint プレゼンテーション</vt:lpstr>
      <vt:lpstr>安否確認</vt:lpstr>
      <vt:lpstr>緊急連絡網と自動参集体制</vt:lpstr>
      <vt:lpstr>災害時・異常発生時に出社して何する？</vt:lpstr>
      <vt:lpstr>対応体制</vt:lpstr>
      <vt:lpstr>日頃の準備</vt:lpstr>
      <vt:lpstr>災害が起こって困るのはトイレ 2016年の熊本地震のアンケートより 「避難生活の初期において最も困ったことは何ですか」 何時間でトイレに行きましたか？</vt:lpstr>
      <vt:lpstr>PowerPoint プレゼンテーション</vt:lpstr>
      <vt:lpstr>PowerPoint プレゼンテーション</vt:lpstr>
      <vt:lpstr>PowerPoint プレゼンテーション</vt:lpstr>
      <vt:lpstr>２０１８年　大阪北部地震</vt:lpstr>
      <vt:lpstr>エレベーター備蓄</vt:lpstr>
      <vt:lpstr>最低ガスは１０個はある状態を！長期保管もOK！　</vt:lpstr>
      <vt:lpstr>忘れそうな備蓄</vt:lpstr>
      <vt:lpstr>災害時や、ブレーカーが落ちて理由がわからない時全部OFFにして①②③の順で一つずつONにする</vt:lpstr>
      <vt:lpstr>ガスの復旧方法を事前に配布＆説明</vt:lpstr>
      <vt:lpstr>通信可能にするために！  光回線・電話・WiFiルーター  UPS ＝無停電電源装置に繋げる  発電機は何につなげるのか？ 浸水しないためにどこに置くのか？</vt:lpstr>
      <vt:lpstr>PowerPoint プレゼンテーション</vt:lpstr>
      <vt:lpstr>車のシガーソケットからUSB＆コンセント インバーターを準備</vt:lpstr>
      <vt:lpstr>カーインバーター （バッテリー接続コード有り）</vt:lpstr>
      <vt:lpstr>PowerPoint プレゼンテーション</vt:lpstr>
      <vt:lpstr>PowerPoint プレゼンテーション</vt:lpstr>
      <vt:lpstr>PowerPoint プレゼンテーション</vt:lpstr>
      <vt:lpstr>コード類の処理 浸水対策</vt:lpstr>
      <vt:lpstr>消火スプレーで簡単に消火</vt:lpstr>
      <vt:lpstr>自宅の各部屋に消火器具 （一般・電気・油の３種）</vt:lpstr>
      <vt:lpstr>消火スプレーは消火が簡単！！ （電気に使えるものを探そう）</vt:lpstr>
      <vt:lpstr>救急箱　止血と湿潤手当</vt:lpstr>
      <vt:lpstr>湿潤 療法</vt:lpstr>
      <vt:lpstr>PowerPoint プレゼンテーション</vt:lpstr>
      <vt:lpstr>とにかくアプリをダウンロードしておく</vt:lpstr>
      <vt:lpstr>事前にHPを用意</vt:lpstr>
      <vt:lpstr>訓練  総合防災訓練  机上（図上）訓練（イメージゲーム）</vt:lpstr>
      <vt:lpstr>総合防災訓練　訓練内容</vt:lpstr>
      <vt:lpstr>PowerPoint プレゼンテーション</vt:lpstr>
      <vt:lpstr>PowerPoint プレゼンテーション</vt:lpstr>
      <vt:lpstr>机上（図上）訓練　訓練内容</vt:lpstr>
      <vt:lpstr>使用するもの</vt:lpstr>
      <vt:lpstr>PowerPoint プレゼンテーション</vt:lpstr>
      <vt:lpstr>PowerPoint プレゼンテーション</vt:lpstr>
      <vt:lpstr>講師は思う</vt:lpstr>
      <vt:lpstr>ありがとうございました</vt:lpstr>
      <vt:lpstr>本を購入の方に プレゼント 事業継続力強化計画 手引書に沿った記入例</vt:lpstr>
      <vt:lpstr>PowerPoint プレゼンテーション</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介護BCP</dc:title>
  <dc:subject/>
  <dc:creator>山口 taishin</dc:creator>
  <cp:keywords/>
  <dc:description/>
  <cp:lastModifiedBy>Microsoft Office User</cp:lastModifiedBy>
  <cp:revision>165</cp:revision>
  <cp:lastPrinted>2021-05-25T11:12:47Z</cp:lastPrinted>
  <dcterms:created xsi:type="dcterms:W3CDTF">2021-05-24T06:16:08Z</dcterms:created>
  <dcterms:modified xsi:type="dcterms:W3CDTF">2022-06-09T09:33:25Z</dcterms:modified>
  <cp:category/>
</cp:coreProperties>
</file>