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7"/>
  </p:notesMasterIdLst>
  <p:handoutMasterIdLst>
    <p:handoutMasterId r:id="rId118"/>
  </p:handoutMasterIdLst>
  <p:sldIdLst>
    <p:sldId id="687" r:id="rId2"/>
    <p:sldId id="1693" r:id="rId3"/>
    <p:sldId id="1694" r:id="rId4"/>
    <p:sldId id="691" r:id="rId5"/>
    <p:sldId id="692" r:id="rId6"/>
    <p:sldId id="693" r:id="rId7"/>
    <p:sldId id="694" r:id="rId8"/>
    <p:sldId id="602" r:id="rId9"/>
    <p:sldId id="605" r:id="rId10"/>
    <p:sldId id="612" r:id="rId11"/>
    <p:sldId id="607" r:id="rId12"/>
    <p:sldId id="621" r:id="rId13"/>
    <p:sldId id="1695" r:id="rId14"/>
    <p:sldId id="1647" r:id="rId15"/>
    <p:sldId id="630" r:id="rId16"/>
    <p:sldId id="708" r:id="rId17"/>
    <p:sldId id="1646" r:id="rId18"/>
    <p:sldId id="1649" r:id="rId19"/>
    <p:sldId id="1648" r:id="rId20"/>
    <p:sldId id="384" r:id="rId21"/>
    <p:sldId id="385" r:id="rId22"/>
    <p:sldId id="386" r:id="rId23"/>
    <p:sldId id="1663" r:id="rId24"/>
    <p:sldId id="1664" r:id="rId25"/>
    <p:sldId id="389" r:id="rId26"/>
    <p:sldId id="598" r:id="rId27"/>
    <p:sldId id="1665" r:id="rId28"/>
    <p:sldId id="1666" r:id="rId29"/>
    <p:sldId id="568" r:id="rId30"/>
    <p:sldId id="395" r:id="rId31"/>
    <p:sldId id="570" r:id="rId32"/>
    <p:sldId id="588" r:id="rId33"/>
    <p:sldId id="1667" r:id="rId34"/>
    <p:sldId id="487" r:id="rId35"/>
    <p:sldId id="1655" r:id="rId36"/>
    <p:sldId id="552" r:id="rId37"/>
    <p:sldId id="553" r:id="rId38"/>
    <p:sldId id="403" r:id="rId39"/>
    <p:sldId id="1653" r:id="rId40"/>
    <p:sldId id="1656" r:id="rId41"/>
    <p:sldId id="501" r:id="rId42"/>
    <p:sldId id="1680" r:id="rId43"/>
    <p:sldId id="414" r:id="rId44"/>
    <p:sldId id="566" r:id="rId45"/>
    <p:sldId id="413" r:id="rId46"/>
    <p:sldId id="551" r:id="rId47"/>
    <p:sldId id="515" r:id="rId48"/>
    <p:sldId id="697" r:id="rId49"/>
    <p:sldId id="601" r:id="rId50"/>
    <p:sldId id="506" r:id="rId51"/>
    <p:sldId id="516" r:id="rId52"/>
    <p:sldId id="698" r:id="rId53"/>
    <p:sldId id="683" r:id="rId54"/>
    <p:sldId id="1689" r:id="rId55"/>
    <p:sldId id="700" r:id="rId56"/>
    <p:sldId id="701" r:id="rId57"/>
    <p:sldId id="707" r:id="rId58"/>
    <p:sldId id="644" r:id="rId59"/>
    <p:sldId id="642" r:id="rId60"/>
    <p:sldId id="1691" r:id="rId61"/>
    <p:sldId id="491" r:id="rId62"/>
    <p:sldId id="653" r:id="rId63"/>
    <p:sldId id="703" r:id="rId64"/>
    <p:sldId id="492" r:id="rId65"/>
    <p:sldId id="1630" r:id="rId66"/>
    <p:sldId id="1597" r:id="rId67"/>
    <p:sldId id="1598" r:id="rId68"/>
    <p:sldId id="1643" r:id="rId69"/>
    <p:sldId id="1697" r:id="rId70"/>
    <p:sldId id="1632" r:id="rId71"/>
    <p:sldId id="1698" r:id="rId72"/>
    <p:sldId id="1634" r:id="rId73"/>
    <p:sldId id="660" r:id="rId74"/>
    <p:sldId id="661" r:id="rId75"/>
    <p:sldId id="662" r:id="rId76"/>
    <p:sldId id="663" r:id="rId77"/>
    <p:sldId id="664" r:id="rId78"/>
    <p:sldId id="650" r:id="rId79"/>
    <p:sldId id="651" r:id="rId80"/>
    <p:sldId id="652" r:id="rId81"/>
    <p:sldId id="1644" r:id="rId82"/>
    <p:sldId id="1645" r:id="rId83"/>
    <p:sldId id="1650" r:id="rId84"/>
    <p:sldId id="1651" r:id="rId85"/>
    <p:sldId id="1699" r:id="rId86"/>
    <p:sldId id="1669" r:id="rId87"/>
    <p:sldId id="657" r:id="rId88"/>
    <p:sldId id="658" r:id="rId89"/>
    <p:sldId id="669" r:id="rId90"/>
    <p:sldId id="1692" r:id="rId91"/>
    <p:sldId id="1677" r:id="rId92"/>
    <p:sldId id="1670" r:id="rId93"/>
    <p:sldId id="1673" r:id="rId94"/>
    <p:sldId id="1696" r:id="rId95"/>
    <p:sldId id="1674" r:id="rId96"/>
    <p:sldId id="1690" r:id="rId97"/>
    <p:sldId id="1684" r:id="rId98"/>
    <p:sldId id="1675" r:id="rId99"/>
    <p:sldId id="1668" r:id="rId100"/>
    <p:sldId id="1679" r:id="rId101"/>
    <p:sldId id="1682" r:id="rId102"/>
    <p:sldId id="1687" r:id="rId103"/>
    <p:sldId id="1681" r:id="rId104"/>
    <p:sldId id="671" r:id="rId105"/>
    <p:sldId id="1686" r:id="rId106"/>
    <p:sldId id="670" r:id="rId107"/>
    <p:sldId id="586" r:id="rId108"/>
    <p:sldId id="1611" r:id="rId109"/>
    <p:sldId id="1616" r:id="rId110"/>
    <p:sldId id="1614" r:id="rId111"/>
    <p:sldId id="1615" r:id="rId112"/>
    <p:sldId id="685" r:id="rId113"/>
    <p:sldId id="706" r:id="rId114"/>
    <p:sldId id="468" r:id="rId115"/>
    <p:sldId id="469" r:id="rId116"/>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7"/>
    <p:restoredTop sz="93692"/>
  </p:normalViewPr>
  <p:slideViewPr>
    <p:cSldViewPr snapToGrid="0" snapToObjects="1">
      <p:cViewPr varScale="1">
        <p:scale>
          <a:sx n="71" d="100"/>
          <a:sy n="71" d="100"/>
        </p:scale>
        <p:origin x="56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4DDCE-68D2-486F-8944-B7443A91BC89}" type="doc">
      <dgm:prSet loTypeId="urn:microsoft.com/office/officeart/2005/8/layout/pictureOrgChart+Icon" loCatId="officeonline" qsTypeId="urn:microsoft.com/office/officeart/2005/8/quickstyle/simple1" qsCatId="simple" csTypeId="urn:microsoft.com/office/officeart/2005/8/colors/accent1_2" csCatId="accent1" phldr="1"/>
      <dgm:spPr/>
      <dgm:t>
        <a:bodyPr/>
        <a:lstStyle/>
        <a:p>
          <a:endParaRPr kumimoji="1" lang="ja-JP" altLang="en-US"/>
        </a:p>
      </dgm:t>
    </dgm:pt>
    <dgm:pt modelId="{27CD7CFD-3191-4580-92D9-1CF3C1BA44CF}">
      <dgm:prSet phldrT="[テキスト]"/>
      <dgm:spPr/>
      <dgm:t>
        <a:bodyPr/>
        <a:lstStyle/>
        <a:p>
          <a:r>
            <a:rPr kumimoji="1" lang="ja-JP" altLang="en-US" dirty="0"/>
            <a:t>　　会社・本部</a:t>
          </a:r>
        </a:p>
      </dgm:t>
    </dgm:pt>
    <dgm:pt modelId="{38D6984D-8C4A-436D-B31B-6A57450DC1CC}" type="parTrans" cxnId="{85E60ACE-54EF-49B8-9514-7235C22834EC}">
      <dgm:prSet/>
      <dgm:spPr/>
      <dgm:t>
        <a:bodyPr/>
        <a:lstStyle/>
        <a:p>
          <a:endParaRPr kumimoji="1" lang="ja-JP" altLang="en-US"/>
        </a:p>
      </dgm:t>
    </dgm:pt>
    <dgm:pt modelId="{A96A4FB2-759F-4BC0-9137-9A4F26062EC4}" type="sibTrans" cxnId="{85E60ACE-54EF-49B8-9514-7235C22834EC}">
      <dgm:prSet/>
      <dgm:spPr/>
      <dgm:t>
        <a:bodyPr/>
        <a:lstStyle/>
        <a:p>
          <a:endParaRPr kumimoji="1" lang="ja-JP" altLang="en-US"/>
        </a:p>
      </dgm:t>
    </dgm:pt>
    <dgm:pt modelId="{0271AC2B-29BB-4540-BE45-1C0F44476C17}" type="asst">
      <dgm:prSet phldrT="[テキスト]"/>
      <dgm:spPr/>
      <dgm:t>
        <a:bodyPr/>
        <a:lstStyle/>
        <a:p>
          <a:r>
            <a:rPr kumimoji="1" lang="en-US" altLang="ja-JP" dirty="0"/>
            <a:t>BCP</a:t>
          </a:r>
          <a:r>
            <a:rPr kumimoji="1" lang="ja-JP" altLang="en-US" dirty="0"/>
            <a:t>チーム</a:t>
          </a:r>
        </a:p>
      </dgm:t>
    </dgm:pt>
    <dgm:pt modelId="{5C7908AC-E919-4797-A7F0-B33EF9114A05}" type="parTrans" cxnId="{9F54566F-4F50-45CF-AA84-549B724C8457}">
      <dgm:prSet/>
      <dgm:spPr/>
      <dgm:t>
        <a:bodyPr/>
        <a:lstStyle/>
        <a:p>
          <a:endParaRPr kumimoji="1" lang="ja-JP" altLang="en-US"/>
        </a:p>
      </dgm:t>
    </dgm:pt>
    <dgm:pt modelId="{E2CEF69C-1F72-4845-B3DA-961482757BC9}" type="sibTrans" cxnId="{9F54566F-4F50-45CF-AA84-549B724C8457}">
      <dgm:prSet/>
      <dgm:spPr/>
      <dgm:t>
        <a:bodyPr/>
        <a:lstStyle/>
        <a:p>
          <a:endParaRPr kumimoji="1" lang="ja-JP" altLang="en-US"/>
        </a:p>
      </dgm:t>
    </dgm:pt>
    <dgm:pt modelId="{49A047CC-FC3D-4ED1-A344-46BC9B1C993F}">
      <dgm:prSet phldrT="[テキスト]"/>
      <dgm:spPr/>
      <dgm:t>
        <a:bodyPr/>
        <a:lstStyle/>
        <a:p>
          <a:r>
            <a:rPr kumimoji="1" lang="ja-JP" altLang="en-US" dirty="0"/>
            <a:t>パート</a:t>
          </a:r>
        </a:p>
      </dgm:t>
    </dgm:pt>
    <dgm:pt modelId="{46424D36-94BE-41CF-A171-FE4F69AD4470}" type="parTrans" cxnId="{877A78B2-7A13-4777-9DEF-7BC83E6760FC}">
      <dgm:prSet/>
      <dgm:spPr/>
      <dgm:t>
        <a:bodyPr/>
        <a:lstStyle/>
        <a:p>
          <a:endParaRPr kumimoji="1" lang="ja-JP" altLang="en-US"/>
        </a:p>
      </dgm:t>
    </dgm:pt>
    <dgm:pt modelId="{0B430C5B-80F5-436F-AF9A-30AC29050ACF}" type="sibTrans" cxnId="{877A78B2-7A13-4777-9DEF-7BC83E6760FC}">
      <dgm:prSet/>
      <dgm:spPr/>
      <dgm:t>
        <a:bodyPr/>
        <a:lstStyle/>
        <a:p>
          <a:endParaRPr kumimoji="1" lang="ja-JP" altLang="en-US"/>
        </a:p>
      </dgm:t>
    </dgm:pt>
    <dgm:pt modelId="{D357EE69-EEBC-4380-A08C-24A389185928}">
      <dgm:prSet phldrT="[テキスト]"/>
      <dgm:spPr/>
      <dgm:t>
        <a:bodyPr/>
        <a:lstStyle/>
        <a:p>
          <a:r>
            <a:rPr kumimoji="1" lang="ja-JP" altLang="en-US" dirty="0"/>
            <a:t>社員</a:t>
          </a:r>
        </a:p>
      </dgm:t>
    </dgm:pt>
    <dgm:pt modelId="{503DE10C-6FE0-4514-A784-C502D1F79D31}" type="parTrans" cxnId="{B92A8859-E8CE-4F1C-B290-9515A564E9CC}">
      <dgm:prSet/>
      <dgm:spPr/>
      <dgm:t>
        <a:bodyPr/>
        <a:lstStyle/>
        <a:p>
          <a:endParaRPr kumimoji="1" lang="ja-JP" altLang="en-US"/>
        </a:p>
      </dgm:t>
    </dgm:pt>
    <dgm:pt modelId="{123E4429-B778-46D8-B978-3C2922060A33}" type="sibTrans" cxnId="{B92A8859-E8CE-4F1C-B290-9515A564E9CC}">
      <dgm:prSet/>
      <dgm:spPr/>
      <dgm:t>
        <a:bodyPr/>
        <a:lstStyle/>
        <a:p>
          <a:endParaRPr kumimoji="1" lang="ja-JP" altLang="en-US"/>
        </a:p>
      </dgm:t>
    </dgm:pt>
    <dgm:pt modelId="{E225F38D-9EDB-4606-8376-27E81556D153}">
      <dgm:prSet phldrT="[テキスト]"/>
      <dgm:spPr/>
      <dgm:t>
        <a:bodyPr/>
        <a:lstStyle/>
        <a:p>
          <a:r>
            <a:rPr kumimoji="1" lang="ja-JP" altLang="en-US" dirty="0"/>
            <a:t>派遣</a:t>
          </a:r>
        </a:p>
      </dgm:t>
    </dgm:pt>
    <dgm:pt modelId="{E528E55E-91C1-47BA-BA09-C6ED6A818696}" type="parTrans" cxnId="{50A1B5B8-7ADB-40F9-A1CA-EB10557671F9}">
      <dgm:prSet/>
      <dgm:spPr/>
      <dgm:t>
        <a:bodyPr/>
        <a:lstStyle/>
        <a:p>
          <a:endParaRPr kumimoji="1" lang="ja-JP" altLang="en-US"/>
        </a:p>
      </dgm:t>
    </dgm:pt>
    <dgm:pt modelId="{42D10752-DAC9-461A-B81D-0E0C403632E6}" type="sibTrans" cxnId="{50A1B5B8-7ADB-40F9-A1CA-EB10557671F9}">
      <dgm:prSet/>
      <dgm:spPr/>
      <dgm:t>
        <a:bodyPr/>
        <a:lstStyle/>
        <a:p>
          <a:endParaRPr kumimoji="1" lang="ja-JP" altLang="en-US"/>
        </a:p>
      </dgm:t>
    </dgm:pt>
    <dgm:pt modelId="{A0DF9F68-99D4-466C-993E-12C61B361B1B}" type="pres">
      <dgm:prSet presAssocID="{1954DDCE-68D2-486F-8944-B7443A91BC89}" presName="hierChild1" presStyleCnt="0">
        <dgm:presLayoutVars>
          <dgm:orgChart val="1"/>
          <dgm:chPref val="1"/>
          <dgm:dir/>
          <dgm:animOne val="branch"/>
          <dgm:animLvl val="lvl"/>
          <dgm:resizeHandles/>
        </dgm:presLayoutVars>
      </dgm:prSet>
      <dgm:spPr/>
    </dgm:pt>
    <dgm:pt modelId="{C62F6168-469C-44A9-93E8-0D4027BD4AB0}" type="pres">
      <dgm:prSet presAssocID="{27CD7CFD-3191-4580-92D9-1CF3C1BA44CF}" presName="hierRoot1" presStyleCnt="0">
        <dgm:presLayoutVars>
          <dgm:hierBranch val="init"/>
        </dgm:presLayoutVars>
      </dgm:prSet>
      <dgm:spPr/>
    </dgm:pt>
    <dgm:pt modelId="{8FDC447A-02CE-45E6-8EBE-5D8374EED596}" type="pres">
      <dgm:prSet presAssocID="{27CD7CFD-3191-4580-92D9-1CF3C1BA44CF}" presName="rootComposite1" presStyleCnt="0"/>
      <dgm:spPr/>
    </dgm:pt>
    <dgm:pt modelId="{84964E8E-B27B-489D-B04D-FB0C5A8F40E0}" type="pres">
      <dgm:prSet presAssocID="{27CD7CFD-3191-4580-92D9-1CF3C1BA44CF}" presName="rootText1" presStyleLbl="node0" presStyleIdx="0" presStyleCnt="1" custScaleX="269319">
        <dgm:presLayoutVars>
          <dgm:chPref val="3"/>
        </dgm:presLayoutVars>
      </dgm:prSet>
      <dgm:spPr/>
    </dgm:pt>
    <dgm:pt modelId="{469DD28A-7BB5-4E5C-B6E3-60E7D2129C5A}" type="pres">
      <dgm:prSet presAssocID="{27CD7CFD-3191-4580-92D9-1CF3C1BA44CF}" presName="rootPict1" presStyleLbl="alignImgPlace1" presStyleIdx="0" presStyleCnt="5"/>
      <dgm:spPr/>
    </dgm:pt>
    <dgm:pt modelId="{88A722FC-1A9A-41EC-A3E4-9C2B96206881}" type="pres">
      <dgm:prSet presAssocID="{27CD7CFD-3191-4580-92D9-1CF3C1BA44CF}" presName="rootConnector1" presStyleLbl="node1" presStyleIdx="0" presStyleCnt="0"/>
      <dgm:spPr/>
    </dgm:pt>
    <dgm:pt modelId="{51E0CB69-38F6-4A29-9872-457E5AB1A14F}" type="pres">
      <dgm:prSet presAssocID="{27CD7CFD-3191-4580-92D9-1CF3C1BA44CF}" presName="hierChild2" presStyleCnt="0"/>
      <dgm:spPr/>
    </dgm:pt>
    <dgm:pt modelId="{89EC7440-F697-40A7-8531-9499C504AA2B}" type="pres">
      <dgm:prSet presAssocID="{46424D36-94BE-41CF-A171-FE4F69AD4470}" presName="Name37" presStyleLbl="parChTrans1D2" presStyleIdx="0" presStyleCnt="4"/>
      <dgm:spPr/>
    </dgm:pt>
    <dgm:pt modelId="{8E254156-3DF0-4934-AAA9-647A12F6E21B}" type="pres">
      <dgm:prSet presAssocID="{49A047CC-FC3D-4ED1-A344-46BC9B1C993F}" presName="hierRoot2" presStyleCnt="0">
        <dgm:presLayoutVars>
          <dgm:hierBranch val="init"/>
        </dgm:presLayoutVars>
      </dgm:prSet>
      <dgm:spPr/>
    </dgm:pt>
    <dgm:pt modelId="{53FBAE8D-8A10-404E-921B-058C9F8BD0E7}" type="pres">
      <dgm:prSet presAssocID="{49A047CC-FC3D-4ED1-A344-46BC9B1C993F}" presName="rootComposite" presStyleCnt="0"/>
      <dgm:spPr/>
    </dgm:pt>
    <dgm:pt modelId="{436A538A-7F4C-4BC9-8858-4041C72002C3}" type="pres">
      <dgm:prSet presAssocID="{49A047CC-FC3D-4ED1-A344-46BC9B1C993F}" presName="rootText" presStyleLbl="node2" presStyleIdx="0" presStyleCnt="3">
        <dgm:presLayoutVars>
          <dgm:chPref val="3"/>
        </dgm:presLayoutVars>
      </dgm:prSet>
      <dgm:spPr/>
    </dgm:pt>
    <dgm:pt modelId="{5CEE2700-E697-4523-91AD-3BF937293555}" type="pres">
      <dgm:prSet presAssocID="{49A047CC-FC3D-4ED1-A344-46BC9B1C993F}" presName="rootPict" presStyleLbl="alignImgPlace1" presStyleIdx="1" presStyleCnt="5"/>
      <dgm:spPr/>
    </dgm:pt>
    <dgm:pt modelId="{0CEF8490-E691-496D-B28A-AF692425FF79}" type="pres">
      <dgm:prSet presAssocID="{49A047CC-FC3D-4ED1-A344-46BC9B1C993F}" presName="rootConnector" presStyleLbl="node2" presStyleIdx="0" presStyleCnt="3"/>
      <dgm:spPr/>
    </dgm:pt>
    <dgm:pt modelId="{5E2A687E-0615-4554-BD9C-C5DE1BD15DA1}" type="pres">
      <dgm:prSet presAssocID="{49A047CC-FC3D-4ED1-A344-46BC9B1C993F}" presName="hierChild4" presStyleCnt="0"/>
      <dgm:spPr/>
    </dgm:pt>
    <dgm:pt modelId="{5651197B-458D-4102-86CF-10C5A0858211}" type="pres">
      <dgm:prSet presAssocID="{49A047CC-FC3D-4ED1-A344-46BC9B1C993F}" presName="hierChild5" presStyleCnt="0"/>
      <dgm:spPr/>
    </dgm:pt>
    <dgm:pt modelId="{8A5078D8-8808-46CD-9B22-864791645F67}" type="pres">
      <dgm:prSet presAssocID="{503DE10C-6FE0-4514-A784-C502D1F79D31}" presName="Name37" presStyleLbl="parChTrans1D2" presStyleIdx="1" presStyleCnt="4"/>
      <dgm:spPr/>
    </dgm:pt>
    <dgm:pt modelId="{D4C5E7CC-CE59-4BE4-9B2C-305CB3C6B6FD}" type="pres">
      <dgm:prSet presAssocID="{D357EE69-EEBC-4380-A08C-24A389185928}" presName="hierRoot2" presStyleCnt="0">
        <dgm:presLayoutVars>
          <dgm:hierBranch val="init"/>
        </dgm:presLayoutVars>
      </dgm:prSet>
      <dgm:spPr/>
    </dgm:pt>
    <dgm:pt modelId="{53DEFB31-03BF-4D88-8F88-AC4A2F041240}" type="pres">
      <dgm:prSet presAssocID="{D357EE69-EEBC-4380-A08C-24A389185928}" presName="rootComposite" presStyleCnt="0"/>
      <dgm:spPr/>
    </dgm:pt>
    <dgm:pt modelId="{C613B7CD-29D5-4F19-9D4C-59C2F2BC6E6E}" type="pres">
      <dgm:prSet presAssocID="{D357EE69-EEBC-4380-A08C-24A389185928}" presName="rootText" presStyleLbl="node2" presStyleIdx="1" presStyleCnt="3">
        <dgm:presLayoutVars>
          <dgm:chPref val="3"/>
        </dgm:presLayoutVars>
      </dgm:prSet>
      <dgm:spPr/>
    </dgm:pt>
    <dgm:pt modelId="{AEC4FC33-B25D-4B95-941D-B952B7F0C4F3}" type="pres">
      <dgm:prSet presAssocID="{D357EE69-EEBC-4380-A08C-24A389185928}" presName="rootPict" presStyleLbl="alignImgPlace1" presStyleIdx="2" presStyleCnt="5"/>
      <dgm:spPr/>
    </dgm:pt>
    <dgm:pt modelId="{9EDD0CC0-9A9C-426B-98C9-568A87BAE9C7}" type="pres">
      <dgm:prSet presAssocID="{D357EE69-EEBC-4380-A08C-24A389185928}" presName="rootConnector" presStyleLbl="node2" presStyleIdx="1" presStyleCnt="3"/>
      <dgm:spPr/>
    </dgm:pt>
    <dgm:pt modelId="{7B8F077E-1892-444B-B7FE-3FA9EBD90D53}" type="pres">
      <dgm:prSet presAssocID="{D357EE69-EEBC-4380-A08C-24A389185928}" presName="hierChild4" presStyleCnt="0"/>
      <dgm:spPr/>
    </dgm:pt>
    <dgm:pt modelId="{24B005EB-0552-4C02-A08C-F522B9D30E40}" type="pres">
      <dgm:prSet presAssocID="{D357EE69-EEBC-4380-A08C-24A389185928}" presName="hierChild5" presStyleCnt="0"/>
      <dgm:spPr/>
    </dgm:pt>
    <dgm:pt modelId="{E50A76E4-32AD-416B-B34B-2A471F0AEE54}" type="pres">
      <dgm:prSet presAssocID="{E528E55E-91C1-47BA-BA09-C6ED6A818696}" presName="Name37" presStyleLbl="parChTrans1D2" presStyleIdx="2" presStyleCnt="4"/>
      <dgm:spPr/>
    </dgm:pt>
    <dgm:pt modelId="{D213AE3D-B546-4C41-AB8B-3033613A5561}" type="pres">
      <dgm:prSet presAssocID="{E225F38D-9EDB-4606-8376-27E81556D153}" presName="hierRoot2" presStyleCnt="0">
        <dgm:presLayoutVars>
          <dgm:hierBranch val="init"/>
        </dgm:presLayoutVars>
      </dgm:prSet>
      <dgm:spPr/>
    </dgm:pt>
    <dgm:pt modelId="{9F30C87A-A8AE-46D8-B8C1-2A4F4CBAB599}" type="pres">
      <dgm:prSet presAssocID="{E225F38D-9EDB-4606-8376-27E81556D153}" presName="rootComposite" presStyleCnt="0"/>
      <dgm:spPr/>
    </dgm:pt>
    <dgm:pt modelId="{45FF3418-E2BA-42AF-84AD-88A73D8012D9}" type="pres">
      <dgm:prSet presAssocID="{E225F38D-9EDB-4606-8376-27E81556D153}" presName="rootText" presStyleLbl="node2" presStyleIdx="2" presStyleCnt="3">
        <dgm:presLayoutVars>
          <dgm:chPref val="3"/>
        </dgm:presLayoutVars>
      </dgm:prSet>
      <dgm:spPr/>
    </dgm:pt>
    <dgm:pt modelId="{A62868FA-850B-4A8B-9314-36D88B43F20F}" type="pres">
      <dgm:prSet presAssocID="{E225F38D-9EDB-4606-8376-27E81556D153}" presName="rootPict" presStyleLbl="alignImgPlace1" presStyleIdx="3" presStyleCnt="5"/>
      <dgm:spPr/>
    </dgm:pt>
    <dgm:pt modelId="{E003BB3A-4786-4784-92DA-C338D8515B47}" type="pres">
      <dgm:prSet presAssocID="{E225F38D-9EDB-4606-8376-27E81556D153}" presName="rootConnector" presStyleLbl="node2" presStyleIdx="2" presStyleCnt="3"/>
      <dgm:spPr/>
    </dgm:pt>
    <dgm:pt modelId="{14AD2849-8B8A-481E-81A1-7127C7C7BE0B}" type="pres">
      <dgm:prSet presAssocID="{E225F38D-9EDB-4606-8376-27E81556D153}" presName="hierChild4" presStyleCnt="0"/>
      <dgm:spPr/>
    </dgm:pt>
    <dgm:pt modelId="{BAAFC14A-FCEE-4853-8BD0-5E4FAC177AA3}" type="pres">
      <dgm:prSet presAssocID="{E225F38D-9EDB-4606-8376-27E81556D153}" presName="hierChild5" presStyleCnt="0"/>
      <dgm:spPr/>
    </dgm:pt>
    <dgm:pt modelId="{C8C15500-D4F3-4BC2-8072-D521F6294FC2}" type="pres">
      <dgm:prSet presAssocID="{27CD7CFD-3191-4580-92D9-1CF3C1BA44CF}" presName="hierChild3" presStyleCnt="0"/>
      <dgm:spPr/>
    </dgm:pt>
    <dgm:pt modelId="{0A80761A-7F67-4637-A7D2-F4ACA621FA6C}" type="pres">
      <dgm:prSet presAssocID="{5C7908AC-E919-4797-A7F0-B33EF9114A05}" presName="Name111" presStyleLbl="parChTrans1D2" presStyleIdx="3" presStyleCnt="4"/>
      <dgm:spPr/>
    </dgm:pt>
    <dgm:pt modelId="{97D53E6A-AD7B-4EAA-94FC-C10D8C63806E}" type="pres">
      <dgm:prSet presAssocID="{0271AC2B-29BB-4540-BE45-1C0F44476C17}" presName="hierRoot3" presStyleCnt="0">
        <dgm:presLayoutVars>
          <dgm:hierBranch val="init"/>
        </dgm:presLayoutVars>
      </dgm:prSet>
      <dgm:spPr/>
    </dgm:pt>
    <dgm:pt modelId="{14DBA0F5-88C5-411C-96F4-A219701F0414}" type="pres">
      <dgm:prSet presAssocID="{0271AC2B-29BB-4540-BE45-1C0F44476C17}" presName="rootComposite3" presStyleCnt="0"/>
      <dgm:spPr/>
    </dgm:pt>
    <dgm:pt modelId="{C49AA5E9-5C3D-4E05-A35E-B08D40FEF20D}" type="pres">
      <dgm:prSet presAssocID="{0271AC2B-29BB-4540-BE45-1C0F44476C17}" presName="rootText3" presStyleLbl="asst1" presStyleIdx="0" presStyleCnt="1">
        <dgm:presLayoutVars>
          <dgm:chPref val="3"/>
        </dgm:presLayoutVars>
      </dgm:prSet>
      <dgm:spPr/>
    </dgm:pt>
    <dgm:pt modelId="{FA4AD0D3-97AC-4330-96FD-61B1E83EBC1B}" type="pres">
      <dgm:prSet presAssocID="{0271AC2B-29BB-4540-BE45-1C0F44476C17}" presName="rootPict3" presStyleLbl="alignImgPlace1" presStyleIdx="4" presStyleCnt="5"/>
      <dgm:spPr/>
    </dgm:pt>
    <dgm:pt modelId="{1762F140-383B-4999-A4C1-BED6186D1D2A}" type="pres">
      <dgm:prSet presAssocID="{0271AC2B-29BB-4540-BE45-1C0F44476C17}" presName="rootConnector3" presStyleLbl="asst1" presStyleIdx="0" presStyleCnt="1"/>
      <dgm:spPr/>
    </dgm:pt>
    <dgm:pt modelId="{ADDB2BC8-BACE-4AAF-B8B5-5C45899B4338}" type="pres">
      <dgm:prSet presAssocID="{0271AC2B-29BB-4540-BE45-1C0F44476C17}" presName="hierChild6" presStyleCnt="0"/>
      <dgm:spPr/>
    </dgm:pt>
    <dgm:pt modelId="{E00A288C-B947-470F-B248-81C9840371E7}" type="pres">
      <dgm:prSet presAssocID="{0271AC2B-29BB-4540-BE45-1C0F44476C17}" presName="hierChild7" presStyleCnt="0"/>
      <dgm:spPr/>
    </dgm:pt>
  </dgm:ptLst>
  <dgm:cxnLst>
    <dgm:cxn modelId="{82635D18-F7B2-3347-AF96-F87B76FC0558}" type="presOf" srcId="{E225F38D-9EDB-4606-8376-27E81556D153}" destId="{E003BB3A-4786-4784-92DA-C338D8515B47}" srcOrd="1" destOrd="0" presId="urn:microsoft.com/office/officeart/2005/8/layout/pictureOrgChart+Icon"/>
    <dgm:cxn modelId="{4566601C-436C-034B-9987-A11A4D1924F1}" type="presOf" srcId="{5C7908AC-E919-4797-A7F0-B33EF9114A05}" destId="{0A80761A-7F67-4637-A7D2-F4ACA621FA6C}" srcOrd="0" destOrd="0" presId="urn:microsoft.com/office/officeart/2005/8/layout/pictureOrgChart+Icon"/>
    <dgm:cxn modelId="{E9DF9E26-FFDC-BF48-B161-57A2BC34B825}" type="presOf" srcId="{49A047CC-FC3D-4ED1-A344-46BC9B1C993F}" destId="{436A538A-7F4C-4BC9-8858-4041C72002C3}" srcOrd="0" destOrd="0" presId="urn:microsoft.com/office/officeart/2005/8/layout/pictureOrgChart+Icon"/>
    <dgm:cxn modelId="{90B7B238-93E7-B84A-95FD-4DDCD7A8CCDE}" type="presOf" srcId="{1954DDCE-68D2-486F-8944-B7443A91BC89}" destId="{A0DF9F68-99D4-466C-993E-12C61B361B1B}" srcOrd="0" destOrd="0" presId="urn:microsoft.com/office/officeart/2005/8/layout/pictureOrgChart+Icon"/>
    <dgm:cxn modelId="{3E3AA350-EDC8-0647-B5E6-8DB3DCD0CA02}" type="presOf" srcId="{0271AC2B-29BB-4540-BE45-1C0F44476C17}" destId="{1762F140-383B-4999-A4C1-BED6186D1D2A}" srcOrd="1" destOrd="0" presId="urn:microsoft.com/office/officeart/2005/8/layout/pictureOrgChart+Icon"/>
    <dgm:cxn modelId="{F5B19058-0C18-9F46-A1EA-67A826DCC4B5}" type="presOf" srcId="{D357EE69-EEBC-4380-A08C-24A389185928}" destId="{9EDD0CC0-9A9C-426B-98C9-568A87BAE9C7}" srcOrd="1" destOrd="0" presId="urn:microsoft.com/office/officeart/2005/8/layout/pictureOrgChart+Icon"/>
    <dgm:cxn modelId="{B92A8859-E8CE-4F1C-B290-9515A564E9CC}" srcId="{27CD7CFD-3191-4580-92D9-1CF3C1BA44CF}" destId="{D357EE69-EEBC-4380-A08C-24A389185928}" srcOrd="2" destOrd="0" parTransId="{503DE10C-6FE0-4514-A784-C502D1F79D31}" sibTransId="{123E4429-B778-46D8-B978-3C2922060A33}"/>
    <dgm:cxn modelId="{9F54566F-4F50-45CF-AA84-549B724C8457}" srcId="{27CD7CFD-3191-4580-92D9-1CF3C1BA44CF}" destId="{0271AC2B-29BB-4540-BE45-1C0F44476C17}" srcOrd="0" destOrd="0" parTransId="{5C7908AC-E919-4797-A7F0-B33EF9114A05}" sibTransId="{E2CEF69C-1F72-4845-B3DA-961482757BC9}"/>
    <dgm:cxn modelId="{CEF17C71-D8BE-004E-96D4-AAE16480E462}" type="presOf" srcId="{503DE10C-6FE0-4514-A784-C502D1F79D31}" destId="{8A5078D8-8808-46CD-9B22-864791645F67}" srcOrd="0" destOrd="0" presId="urn:microsoft.com/office/officeart/2005/8/layout/pictureOrgChart+Icon"/>
    <dgm:cxn modelId="{4BE58B7B-8AE4-A84C-B8AA-1E32B83DF156}" type="presOf" srcId="{46424D36-94BE-41CF-A171-FE4F69AD4470}" destId="{89EC7440-F697-40A7-8531-9499C504AA2B}" srcOrd="0" destOrd="0" presId="urn:microsoft.com/office/officeart/2005/8/layout/pictureOrgChart+Icon"/>
    <dgm:cxn modelId="{7F27F897-9CCB-B146-BA2A-5A0AC5DBA79D}" type="presOf" srcId="{27CD7CFD-3191-4580-92D9-1CF3C1BA44CF}" destId="{84964E8E-B27B-489D-B04D-FB0C5A8F40E0}" srcOrd="0" destOrd="0" presId="urn:microsoft.com/office/officeart/2005/8/layout/pictureOrgChart+Icon"/>
    <dgm:cxn modelId="{877A78B2-7A13-4777-9DEF-7BC83E6760FC}" srcId="{27CD7CFD-3191-4580-92D9-1CF3C1BA44CF}" destId="{49A047CC-FC3D-4ED1-A344-46BC9B1C993F}" srcOrd="1" destOrd="0" parTransId="{46424D36-94BE-41CF-A171-FE4F69AD4470}" sibTransId="{0B430C5B-80F5-436F-AF9A-30AC29050ACF}"/>
    <dgm:cxn modelId="{50A1B5B8-7ADB-40F9-A1CA-EB10557671F9}" srcId="{27CD7CFD-3191-4580-92D9-1CF3C1BA44CF}" destId="{E225F38D-9EDB-4606-8376-27E81556D153}" srcOrd="3" destOrd="0" parTransId="{E528E55E-91C1-47BA-BA09-C6ED6A818696}" sibTransId="{42D10752-DAC9-461A-B81D-0E0C403632E6}"/>
    <dgm:cxn modelId="{E01335C7-47E3-0B4B-B162-4C5FA97B4F57}" type="presOf" srcId="{E528E55E-91C1-47BA-BA09-C6ED6A818696}" destId="{E50A76E4-32AD-416B-B34B-2A471F0AEE54}" srcOrd="0" destOrd="0" presId="urn:microsoft.com/office/officeart/2005/8/layout/pictureOrgChart+Icon"/>
    <dgm:cxn modelId="{47ADC6C9-99A1-CC45-993A-2A8B9BBA7CCC}" type="presOf" srcId="{0271AC2B-29BB-4540-BE45-1C0F44476C17}" destId="{C49AA5E9-5C3D-4E05-A35E-B08D40FEF20D}" srcOrd="0" destOrd="0" presId="urn:microsoft.com/office/officeart/2005/8/layout/pictureOrgChart+Icon"/>
    <dgm:cxn modelId="{85E60ACE-54EF-49B8-9514-7235C22834EC}" srcId="{1954DDCE-68D2-486F-8944-B7443A91BC89}" destId="{27CD7CFD-3191-4580-92D9-1CF3C1BA44CF}" srcOrd="0" destOrd="0" parTransId="{38D6984D-8C4A-436D-B31B-6A57450DC1CC}" sibTransId="{A96A4FB2-759F-4BC0-9137-9A4F26062EC4}"/>
    <dgm:cxn modelId="{59804BD2-24BF-D844-B785-6593A03C2789}" type="presOf" srcId="{27CD7CFD-3191-4580-92D9-1CF3C1BA44CF}" destId="{88A722FC-1A9A-41EC-A3E4-9C2B96206881}" srcOrd="1" destOrd="0" presId="urn:microsoft.com/office/officeart/2005/8/layout/pictureOrgChart+Icon"/>
    <dgm:cxn modelId="{26489EE1-9C40-DE42-BD33-950C971F84AB}" type="presOf" srcId="{E225F38D-9EDB-4606-8376-27E81556D153}" destId="{45FF3418-E2BA-42AF-84AD-88A73D8012D9}" srcOrd="0" destOrd="0" presId="urn:microsoft.com/office/officeart/2005/8/layout/pictureOrgChart+Icon"/>
    <dgm:cxn modelId="{34D87EE3-3F90-F449-83BA-3372362D3421}" type="presOf" srcId="{49A047CC-FC3D-4ED1-A344-46BC9B1C993F}" destId="{0CEF8490-E691-496D-B28A-AF692425FF79}" srcOrd="1" destOrd="0" presId="urn:microsoft.com/office/officeart/2005/8/layout/pictureOrgChart+Icon"/>
    <dgm:cxn modelId="{4A0435EA-691E-984F-8313-42C0F0A879EB}" type="presOf" srcId="{D357EE69-EEBC-4380-A08C-24A389185928}" destId="{C613B7CD-29D5-4F19-9D4C-59C2F2BC6E6E}" srcOrd="0" destOrd="0" presId="urn:microsoft.com/office/officeart/2005/8/layout/pictureOrgChart+Icon"/>
    <dgm:cxn modelId="{A25B7D29-86FF-AB44-B502-9E4CD7527A50}" type="presParOf" srcId="{A0DF9F68-99D4-466C-993E-12C61B361B1B}" destId="{C62F6168-469C-44A9-93E8-0D4027BD4AB0}" srcOrd="0" destOrd="0" presId="urn:microsoft.com/office/officeart/2005/8/layout/pictureOrgChart+Icon"/>
    <dgm:cxn modelId="{2FCDB299-61F3-9E41-B56B-DA6509CC0CD8}" type="presParOf" srcId="{C62F6168-469C-44A9-93E8-0D4027BD4AB0}" destId="{8FDC447A-02CE-45E6-8EBE-5D8374EED596}" srcOrd="0" destOrd="0" presId="urn:microsoft.com/office/officeart/2005/8/layout/pictureOrgChart+Icon"/>
    <dgm:cxn modelId="{CA0026F5-3D6A-7C41-AE85-3A6A876B579C}" type="presParOf" srcId="{8FDC447A-02CE-45E6-8EBE-5D8374EED596}" destId="{84964E8E-B27B-489D-B04D-FB0C5A8F40E0}" srcOrd="0" destOrd="0" presId="urn:microsoft.com/office/officeart/2005/8/layout/pictureOrgChart+Icon"/>
    <dgm:cxn modelId="{B40F1DDD-4A33-6643-A51A-8691873BD2CC}" type="presParOf" srcId="{8FDC447A-02CE-45E6-8EBE-5D8374EED596}" destId="{469DD28A-7BB5-4E5C-B6E3-60E7D2129C5A}" srcOrd="1" destOrd="0" presId="urn:microsoft.com/office/officeart/2005/8/layout/pictureOrgChart+Icon"/>
    <dgm:cxn modelId="{9E51D8EB-6EBA-0A48-AD1D-0529CAB1ADAF}" type="presParOf" srcId="{8FDC447A-02CE-45E6-8EBE-5D8374EED596}" destId="{88A722FC-1A9A-41EC-A3E4-9C2B96206881}" srcOrd="2" destOrd="0" presId="urn:microsoft.com/office/officeart/2005/8/layout/pictureOrgChart+Icon"/>
    <dgm:cxn modelId="{5E09B5FE-617A-504B-8ABA-2D5981500C6F}" type="presParOf" srcId="{C62F6168-469C-44A9-93E8-0D4027BD4AB0}" destId="{51E0CB69-38F6-4A29-9872-457E5AB1A14F}" srcOrd="1" destOrd="0" presId="urn:microsoft.com/office/officeart/2005/8/layout/pictureOrgChart+Icon"/>
    <dgm:cxn modelId="{E507E003-8162-D043-A6D9-190FFA417B39}" type="presParOf" srcId="{51E0CB69-38F6-4A29-9872-457E5AB1A14F}" destId="{89EC7440-F697-40A7-8531-9499C504AA2B}" srcOrd="0" destOrd="0" presId="urn:microsoft.com/office/officeart/2005/8/layout/pictureOrgChart+Icon"/>
    <dgm:cxn modelId="{C42ABCF5-54EE-A345-BB94-5ADA732305E8}" type="presParOf" srcId="{51E0CB69-38F6-4A29-9872-457E5AB1A14F}" destId="{8E254156-3DF0-4934-AAA9-647A12F6E21B}" srcOrd="1" destOrd="0" presId="urn:microsoft.com/office/officeart/2005/8/layout/pictureOrgChart+Icon"/>
    <dgm:cxn modelId="{CB61EF9D-73D7-FC4A-9D18-BE06328B3790}" type="presParOf" srcId="{8E254156-3DF0-4934-AAA9-647A12F6E21B}" destId="{53FBAE8D-8A10-404E-921B-058C9F8BD0E7}" srcOrd="0" destOrd="0" presId="urn:microsoft.com/office/officeart/2005/8/layout/pictureOrgChart+Icon"/>
    <dgm:cxn modelId="{616C1277-9FB5-AB44-9226-006032668D4B}" type="presParOf" srcId="{53FBAE8D-8A10-404E-921B-058C9F8BD0E7}" destId="{436A538A-7F4C-4BC9-8858-4041C72002C3}" srcOrd="0" destOrd="0" presId="urn:microsoft.com/office/officeart/2005/8/layout/pictureOrgChart+Icon"/>
    <dgm:cxn modelId="{6A01311A-E96A-214F-8EA7-3FA1CEB754DC}" type="presParOf" srcId="{53FBAE8D-8A10-404E-921B-058C9F8BD0E7}" destId="{5CEE2700-E697-4523-91AD-3BF937293555}" srcOrd="1" destOrd="0" presId="urn:microsoft.com/office/officeart/2005/8/layout/pictureOrgChart+Icon"/>
    <dgm:cxn modelId="{81AB6407-3C1A-1C49-8C03-D62704414160}" type="presParOf" srcId="{53FBAE8D-8A10-404E-921B-058C9F8BD0E7}" destId="{0CEF8490-E691-496D-B28A-AF692425FF79}" srcOrd="2" destOrd="0" presId="urn:microsoft.com/office/officeart/2005/8/layout/pictureOrgChart+Icon"/>
    <dgm:cxn modelId="{D8CBAAAF-F28E-7C41-9417-BA27FC6405C5}" type="presParOf" srcId="{8E254156-3DF0-4934-AAA9-647A12F6E21B}" destId="{5E2A687E-0615-4554-BD9C-C5DE1BD15DA1}" srcOrd="1" destOrd="0" presId="urn:microsoft.com/office/officeart/2005/8/layout/pictureOrgChart+Icon"/>
    <dgm:cxn modelId="{60972F20-99F1-1B42-ADC0-36CD006ABC37}" type="presParOf" srcId="{8E254156-3DF0-4934-AAA9-647A12F6E21B}" destId="{5651197B-458D-4102-86CF-10C5A0858211}" srcOrd="2" destOrd="0" presId="urn:microsoft.com/office/officeart/2005/8/layout/pictureOrgChart+Icon"/>
    <dgm:cxn modelId="{8169AF42-647A-4C4B-B5BD-F9B07669ADC1}" type="presParOf" srcId="{51E0CB69-38F6-4A29-9872-457E5AB1A14F}" destId="{8A5078D8-8808-46CD-9B22-864791645F67}" srcOrd="2" destOrd="0" presId="urn:microsoft.com/office/officeart/2005/8/layout/pictureOrgChart+Icon"/>
    <dgm:cxn modelId="{7311BC40-C2F6-2744-BB20-CD9FBC775486}" type="presParOf" srcId="{51E0CB69-38F6-4A29-9872-457E5AB1A14F}" destId="{D4C5E7CC-CE59-4BE4-9B2C-305CB3C6B6FD}" srcOrd="3" destOrd="0" presId="urn:microsoft.com/office/officeart/2005/8/layout/pictureOrgChart+Icon"/>
    <dgm:cxn modelId="{7A1ACF17-BC51-BA4E-984C-D68041DC6657}" type="presParOf" srcId="{D4C5E7CC-CE59-4BE4-9B2C-305CB3C6B6FD}" destId="{53DEFB31-03BF-4D88-8F88-AC4A2F041240}" srcOrd="0" destOrd="0" presId="urn:microsoft.com/office/officeart/2005/8/layout/pictureOrgChart+Icon"/>
    <dgm:cxn modelId="{F9AB2BF8-EA66-2549-8FF8-3FB720392E05}" type="presParOf" srcId="{53DEFB31-03BF-4D88-8F88-AC4A2F041240}" destId="{C613B7CD-29D5-4F19-9D4C-59C2F2BC6E6E}" srcOrd="0" destOrd="0" presId="urn:microsoft.com/office/officeart/2005/8/layout/pictureOrgChart+Icon"/>
    <dgm:cxn modelId="{48195FF2-CD67-9F49-806C-E6BF89016ACC}" type="presParOf" srcId="{53DEFB31-03BF-4D88-8F88-AC4A2F041240}" destId="{AEC4FC33-B25D-4B95-941D-B952B7F0C4F3}" srcOrd="1" destOrd="0" presId="urn:microsoft.com/office/officeart/2005/8/layout/pictureOrgChart+Icon"/>
    <dgm:cxn modelId="{9461961C-C23F-8549-93EC-C602C6883B0B}" type="presParOf" srcId="{53DEFB31-03BF-4D88-8F88-AC4A2F041240}" destId="{9EDD0CC0-9A9C-426B-98C9-568A87BAE9C7}" srcOrd="2" destOrd="0" presId="urn:microsoft.com/office/officeart/2005/8/layout/pictureOrgChart+Icon"/>
    <dgm:cxn modelId="{B0D5A215-01E5-3645-8ECB-4C0651339FC9}" type="presParOf" srcId="{D4C5E7CC-CE59-4BE4-9B2C-305CB3C6B6FD}" destId="{7B8F077E-1892-444B-B7FE-3FA9EBD90D53}" srcOrd="1" destOrd="0" presId="urn:microsoft.com/office/officeart/2005/8/layout/pictureOrgChart+Icon"/>
    <dgm:cxn modelId="{A7624D61-1C35-BA44-97C5-5DEA43213943}" type="presParOf" srcId="{D4C5E7CC-CE59-4BE4-9B2C-305CB3C6B6FD}" destId="{24B005EB-0552-4C02-A08C-F522B9D30E40}" srcOrd="2" destOrd="0" presId="urn:microsoft.com/office/officeart/2005/8/layout/pictureOrgChart+Icon"/>
    <dgm:cxn modelId="{40ED192E-B5C0-4A46-B22B-7CDDAA50E777}" type="presParOf" srcId="{51E0CB69-38F6-4A29-9872-457E5AB1A14F}" destId="{E50A76E4-32AD-416B-B34B-2A471F0AEE54}" srcOrd="4" destOrd="0" presId="urn:microsoft.com/office/officeart/2005/8/layout/pictureOrgChart+Icon"/>
    <dgm:cxn modelId="{430AE1A6-7556-7C4B-B6AF-1DD9A993EA6F}" type="presParOf" srcId="{51E0CB69-38F6-4A29-9872-457E5AB1A14F}" destId="{D213AE3D-B546-4C41-AB8B-3033613A5561}" srcOrd="5" destOrd="0" presId="urn:microsoft.com/office/officeart/2005/8/layout/pictureOrgChart+Icon"/>
    <dgm:cxn modelId="{3E193E56-58BE-6549-B35F-639CA27908B3}" type="presParOf" srcId="{D213AE3D-B546-4C41-AB8B-3033613A5561}" destId="{9F30C87A-A8AE-46D8-B8C1-2A4F4CBAB599}" srcOrd="0" destOrd="0" presId="urn:microsoft.com/office/officeart/2005/8/layout/pictureOrgChart+Icon"/>
    <dgm:cxn modelId="{5C5274AC-E2C7-B046-95F0-4FE40A32F5B8}" type="presParOf" srcId="{9F30C87A-A8AE-46D8-B8C1-2A4F4CBAB599}" destId="{45FF3418-E2BA-42AF-84AD-88A73D8012D9}" srcOrd="0" destOrd="0" presId="urn:microsoft.com/office/officeart/2005/8/layout/pictureOrgChart+Icon"/>
    <dgm:cxn modelId="{51E1B526-D579-BE49-82C0-EF21F5118A2F}" type="presParOf" srcId="{9F30C87A-A8AE-46D8-B8C1-2A4F4CBAB599}" destId="{A62868FA-850B-4A8B-9314-36D88B43F20F}" srcOrd="1" destOrd="0" presId="urn:microsoft.com/office/officeart/2005/8/layout/pictureOrgChart+Icon"/>
    <dgm:cxn modelId="{9D1EC808-4019-AE4A-9807-FD76C707A860}" type="presParOf" srcId="{9F30C87A-A8AE-46D8-B8C1-2A4F4CBAB599}" destId="{E003BB3A-4786-4784-92DA-C338D8515B47}" srcOrd="2" destOrd="0" presId="urn:microsoft.com/office/officeart/2005/8/layout/pictureOrgChart+Icon"/>
    <dgm:cxn modelId="{C16C7EDB-6DB5-DA46-853F-9C9D2870FD0C}" type="presParOf" srcId="{D213AE3D-B546-4C41-AB8B-3033613A5561}" destId="{14AD2849-8B8A-481E-81A1-7127C7C7BE0B}" srcOrd="1" destOrd="0" presId="urn:microsoft.com/office/officeart/2005/8/layout/pictureOrgChart+Icon"/>
    <dgm:cxn modelId="{B70C54E5-0437-FE42-9A48-1181B66DFFD6}" type="presParOf" srcId="{D213AE3D-B546-4C41-AB8B-3033613A5561}" destId="{BAAFC14A-FCEE-4853-8BD0-5E4FAC177AA3}" srcOrd="2" destOrd="0" presId="urn:microsoft.com/office/officeart/2005/8/layout/pictureOrgChart+Icon"/>
    <dgm:cxn modelId="{DA0F3E46-685A-A24C-B616-95205890E43E}" type="presParOf" srcId="{C62F6168-469C-44A9-93E8-0D4027BD4AB0}" destId="{C8C15500-D4F3-4BC2-8072-D521F6294FC2}" srcOrd="2" destOrd="0" presId="urn:microsoft.com/office/officeart/2005/8/layout/pictureOrgChart+Icon"/>
    <dgm:cxn modelId="{2B0DA4DA-33AC-A546-88C9-19AD2AA26F4D}" type="presParOf" srcId="{C8C15500-D4F3-4BC2-8072-D521F6294FC2}" destId="{0A80761A-7F67-4637-A7D2-F4ACA621FA6C}" srcOrd="0" destOrd="0" presId="urn:microsoft.com/office/officeart/2005/8/layout/pictureOrgChart+Icon"/>
    <dgm:cxn modelId="{71B63979-6F00-734C-84F5-AD4D94CF46F2}" type="presParOf" srcId="{C8C15500-D4F3-4BC2-8072-D521F6294FC2}" destId="{97D53E6A-AD7B-4EAA-94FC-C10D8C63806E}" srcOrd="1" destOrd="0" presId="urn:microsoft.com/office/officeart/2005/8/layout/pictureOrgChart+Icon"/>
    <dgm:cxn modelId="{4E9E5FD0-CEE9-834C-89B3-A5A62F88EC20}" type="presParOf" srcId="{97D53E6A-AD7B-4EAA-94FC-C10D8C63806E}" destId="{14DBA0F5-88C5-411C-96F4-A219701F0414}" srcOrd="0" destOrd="0" presId="urn:microsoft.com/office/officeart/2005/8/layout/pictureOrgChart+Icon"/>
    <dgm:cxn modelId="{7D427F75-3EB3-9942-AFE2-89414382DD4C}" type="presParOf" srcId="{14DBA0F5-88C5-411C-96F4-A219701F0414}" destId="{C49AA5E9-5C3D-4E05-A35E-B08D40FEF20D}" srcOrd="0" destOrd="0" presId="urn:microsoft.com/office/officeart/2005/8/layout/pictureOrgChart+Icon"/>
    <dgm:cxn modelId="{3102553C-236A-A247-B281-BD885BB4010E}" type="presParOf" srcId="{14DBA0F5-88C5-411C-96F4-A219701F0414}" destId="{FA4AD0D3-97AC-4330-96FD-61B1E83EBC1B}" srcOrd="1" destOrd="0" presId="urn:microsoft.com/office/officeart/2005/8/layout/pictureOrgChart+Icon"/>
    <dgm:cxn modelId="{E34A29BD-1F08-8544-B591-F77BB07B6FBA}" type="presParOf" srcId="{14DBA0F5-88C5-411C-96F4-A219701F0414}" destId="{1762F140-383B-4999-A4C1-BED6186D1D2A}" srcOrd="2" destOrd="0" presId="urn:microsoft.com/office/officeart/2005/8/layout/pictureOrgChart+Icon"/>
    <dgm:cxn modelId="{73AC194C-FB40-364E-887E-E79756C8956C}" type="presParOf" srcId="{97D53E6A-AD7B-4EAA-94FC-C10D8C63806E}" destId="{ADDB2BC8-BACE-4AAF-B8B5-5C45899B4338}" srcOrd="1" destOrd="0" presId="urn:microsoft.com/office/officeart/2005/8/layout/pictureOrgChart+Icon"/>
    <dgm:cxn modelId="{E725B9CA-629E-5A46-892D-3FDDBAD9DDFB}" type="presParOf" srcId="{97D53E6A-AD7B-4EAA-94FC-C10D8C63806E}" destId="{E00A288C-B947-470F-B248-81C9840371E7}" srcOrd="2" destOrd="0" presId="urn:microsoft.com/office/officeart/2005/8/layout/pictureOrgChar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42C83-91B7-0C4C-A10F-A8BAB0209FB4}"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kumimoji="1" lang="ja-JP" altLang="en-US"/>
        </a:p>
      </dgm:t>
    </dgm:pt>
    <dgm:pt modelId="{A562B3B6-B6E1-B942-8C49-906F27C33363}">
      <dgm:prSet phldrT="[テキスト]"/>
      <dgm:spPr/>
      <dgm:t>
        <a:bodyPr/>
        <a:lstStyle/>
        <a:p>
          <a:r>
            <a:rPr kumimoji="1" lang="en-US" altLang="ja-JP" dirty="0"/>
            <a:t>A</a:t>
          </a:r>
          <a:r>
            <a:rPr kumimoji="1" lang="ja-JP" altLang="en-US" dirty="0"/>
            <a:t>部長</a:t>
          </a:r>
        </a:p>
      </dgm:t>
    </dgm:pt>
    <dgm:pt modelId="{3811ACD3-6C73-CB41-A60C-49399CB3BEF4}" type="parTrans" cxnId="{64C9D1E2-30B6-E54F-975E-6F5959941091}">
      <dgm:prSet/>
      <dgm:spPr/>
      <dgm:t>
        <a:bodyPr/>
        <a:lstStyle/>
        <a:p>
          <a:endParaRPr kumimoji="1" lang="ja-JP" altLang="en-US"/>
        </a:p>
      </dgm:t>
    </dgm:pt>
    <dgm:pt modelId="{B01A5157-A345-344C-8D31-B40609B0C523}" type="sibTrans" cxnId="{64C9D1E2-30B6-E54F-975E-6F5959941091}">
      <dgm:prSet/>
      <dgm:spPr/>
      <dgm:t>
        <a:bodyPr/>
        <a:lstStyle/>
        <a:p>
          <a:endParaRPr kumimoji="1" lang="ja-JP" altLang="en-US"/>
        </a:p>
      </dgm:t>
    </dgm:pt>
    <dgm:pt modelId="{3241AA3F-4713-3B40-93F9-9155D4D2054B}">
      <dgm:prSet phldrT="[テキスト]"/>
      <dgm:spPr/>
      <dgm:t>
        <a:bodyPr/>
        <a:lstStyle/>
        <a:p>
          <a:r>
            <a:rPr kumimoji="1" lang="en-US" altLang="ja-JP" dirty="0"/>
            <a:t>B</a:t>
          </a:r>
          <a:r>
            <a:rPr kumimoji="1" lang="ja-JP" altLang="en-US" dirty="0"/>
            <a:t>課長</a:t>
          </a:r>
        </a:p>
      </dgm:t>
    </dgm:pt>
    <dgm:pt modelId="{DA28864B-372E-EF4B-8292-2B2A742BD89E}" type="parTrans" cxnId="{6EDCC66B-5F3A-0D41-908A-D44980058878}">
      <dgm:prSet/>
      <dgm:spPr/>
      <dgm:t>
        <a:bodyPr/>
        <a:lstStyle/>
        <a:p>
          <a:endParaRPr kumimoji="1" lang="ja-JP" altLang="en-US"/>
        </a:p>
      </dgm:t>
    </dgm:pt>
    <dgm:pt modelId="{52D2EC73-32D6-B84E-855F-03C1284394FC}" type="sibTrans" cxnId="{6EDCC66B-5F3A-0D41-908A-D44980058878}">
      <dgm:prSet/>
      <dgm:spPr/>
      <dgm:t>
        <a:bodyPr/>
        <a:lstStyle/>
        <a:p>
          <a:endParaRPr kumimoji="1" lang="ja-JP" altLang="en-US"/>
        </a:p>
      </dgm:t>
    </dgm:pt>
    <dgm:pt modelId="{5C067FD6-AB03-9047-8C9C-A137782BF41C}">
      <dgm:prSet phldrT="[テキスト]"/>
      <dgm:spPr/>
      <dgm:t>
        <a:bodyPr/>
        <a:lstStyle/>
        <a:p>
          <a:r>
            <a:rPr kumimoji="1" lang="en-US" altLang="ja-JP" dirty="0"/>
            <a:t>D</a:t>
          </a:r>
          <a:r>
            <a:rPr kumimoji="1" lang="ja-JP" altLang="en-US" dirty="0"/>
            <a:t>社員</a:t>
          </a:r>
        </a:p>
      </dgm:t>
    </dgm:pt>
    <dgm:pt modelId="{C084A514-CE1C-BB4B-A8F9-B8395597294B}" type="parTrans" cxnId="{6EB3F9B3-39F7-BE46-9C42-21B66C0282ED}">
      <dgm:prSet/>
      <dgm:spPr/>
      <dgm:t>
        <a:bodyPr/>
        <a:lstStyle/>
        <a:p>
          <a:endParaRPr kumimoji="1" lang="ja-JP" altLang="en-US"/>
        </a:p>
      </dgm:t>
    </dgm:pt>
    <dgm:pt modelId="{4E7FB2BF-F900-4847-A26E-D962189BEBF0}" type="sibTrans" cxnId="{6EB3F9B3-39F7-BE46-9C42-21B66C0282ED}">
      <dgm:prSet/>
      <dgm:spPr/>
      <dgm:t>
        <a:bodyPr/>
        <a:lstStyle/>
        <a:p>
          <a:endParaRPr kumimoji="1" lang="ja-JP" altLang="en-US"/>
        </a:p>
      </dgm:t>
    </dgm:pt>
    <dgm:pt modelId="{10F5B468-FDA5-CD4C-89F6-CCC090706A8B}">
      <dgm:prSet phldrT="[テキスト]"/>
      <dgm:spPr/>
      <dgm:t>
        <a:bodyPr/>
        <a:lstStyle/>
        <a:p>
          <a:r>
            <a:rPr kumimoji="1" lang="en-US" altLang="ja-JP" dirty="0"/>
            <a:t>E</a:t>
          </a:r>
          <a:r>
            <a:rPr kumimoji="1" lang="ja-JP" altLang="en-US" dirty="0"/>
            <a:t>社員</a:t>
          </a:r>
        </a:p>
      </dgm:t>
    </dgm:pt>
    <dgm:pt modelId="{4C7DF562-D774-EB4E-B4C2-E8C9F6284EFC}" type="parTrans" cxnId="{5C783929-E125-6B49-BB66-D29062889AD1}">
      <dgm:prSet/>
      <dgm:spPr/>
      <dgm:t>
        <a:bodyPr/>
        <a:lstStyle/>
        <a:p>
          <a:endParaRPr kumimoji="1" lang="ja-JP" altLang="en-US"/>
        </a:p>
      </dgm:t>
    </dgm:pt>
    <dgm:pt modelId="{A47A2B78-F3EE-B047-96A4-6F93619513C2}" type="sibTrans" cxnId="{5C783929-E125-6B49-BB66-D29062889AD1}">
      <dgm:prSet/>
      <dgm:spPr/>
      <dgm:t>
        <a:bodyPr/>
        <a:lstStyle/>
        <a:p>
          <a:endParaRPr kumimoji="1" lang="ja-JP" altLang="en-US"/>
        </a:p>
      </dgm:t>
    </dgm:pt>
    <dgm:pt modelId="{EC225181-A8ED-7445-85B9-E6410AEB47E2}">
      <dgm:prSet phldrT="[テキスト]"/>
      <dgm:spPr/>
      <dgm:t>
        <a:bodyPr/>
        <a:lstStyle/>
        <a:p>
          <a:r>
            <a:rPr kumimoji="1" lang="en-US" altLang="ja-JP" dirty="0"/>
            <a:t>C</a:t>
          </a:r>
          <a:r>
            <a:rPr kumimoji="1" lang="ja-JP" altLang="en-US" dirty="0"/>
            <a:t>課長</a:t>
          </a:r>
        </a:p>
      </dgm:t>
    </dgm:pt>
    <dgm:pt modelId="{0418571B-E81F-844D-B3CE-C692FD29D6B3}" type="parTrans" cxnId="{EFD07B93-2D78-F54E-B5C9-48973C470C70}">
      <dgm:prSet/>
      <dgm:spPr/>
      <dgm:t>
        <a:bodyPr/>
        <a:lstStyle/>
        <a:p>
          <a:endParaRPr kumimoji="1" lang="ja-JP" altLang="en-US"/>
        </a:p>
      </dgm:t>
    </dgm:pt>
    <dgm:pt modelId="{84D93E49-B799-9941-A548-9ADF9C0F99CC}" type="sibTrans" cxnId="{EFD07B93-2D78-F54E-B5C9-48973C470C70}">
      <dgm:prSet/>
      <dgm:spPr/>
      <dgm:t>
        <a:bodyPr/>
        <a:lstStyle/>
        <a:p>
          <a:endParaRPr kumimoji="1" lang="ja-JP" altLang="en-US"/>
        </a:p>
      </dgm:t>
    </dgm:pt>
    <dgm:pt modelId="{667CD31B-0F2B-D54A-97E5-55FE30A7E255}">
      <dgm:prSet phldrT="[テキスト]"/>
      <dgm:spPr/>
      <dgm:t>
        <a:bodyPr/>
        <a:lstStyle/>
        <a:p>
          <a:r>
            <a:rPr kumimoji="1" lang="en-US" altLang="ja-JP" dirty="0"/>
            <a:t>G</a:t>
          </a:r>
          <a:r>
            <a:rPr kumimoji="1" lang="ja-JP" altLang="en-US" dirty="0"/>
            <a:t>社員</a:t>
          </a:r>
        </a:p>
      </dgm:t>
    </dgm:pt>
    <dgm:pt modelId="{53D8F263-CE26-E847-9182-39879F212E50}" type="parTrans" cxnId="{3B82DF41-511C-1C4C-BA40-9C61EDDA070D}">
      <dgm:prSet/>
      <dgm:spPr/>
      <dgm:t>
        <a:bodyPr/>
        <a:lstStyle/>
        <a:p>
          <a:endParaRPr kumimoji="1" lang="ja-JP" altLang="en-US"/>
        </a:p>
      </dgm:t>
    </dgm:pt>
    <dgm:pt modelId="{35C3B84D-9C6F-C143-994F-F136FAFB544A}" type="sibTrans" cxnId="{3B82DF41-511C-1C4C-BA40-9C61EDDA070D}">
      <dgm:prSet/>
      <dgm:spPr/>
      <dgm:t>
        <a:bodyPr/>
        <a:lstStyle/>
        <a:p>
          <a:endParaRPr kumimoji="1" lang="ja-JP" altLang="en-US"/>
        </a:p>
      </dgm:t>
    </dgm:pt>
    <dgm:pt modelId="{3D7080D6-B94B-704C-B50E-700375CFCC0D}">
      <dgm:prSet phldrT="[テキスト]"/>
      <dgm:spPr/>
      <dgm:t>
        <a:bodyPr/>
        <a:lstStyle/>
        <a:p>
          <a:r>
            <a:rPr kumimoji="1" lang="en-US" altLang="ja-JP" dirty="0"/>
            <a:t>F</a:t>
          </a:r>
          <a:r>
            <a:rPr kumimoji="1" lang="ja-JP" altLang="en-US" dirty="0"/>
            <a:t>社員</a:t>
          </a:r>
        </a:p>
      </dgm:t>
    </dgm:pt>
    <dgm:pt modelId="{92BA56D9-9227-494E-A4BD-592E567BC916}" type="parTrans" cxnId="{BEC3DA6C-E43E-4745-B00E-F1D27CFFCF8A}">
      <dgm:prSet/>
      <dgm:spPr/>
      <dgm:t>
        <a:bodyPr/>
        <a:lstStyle/>
        <a:p>
          <a:endParaRPr kumimoji="1" lang="ja-JP" altLang="en-US"/>
        </a:p>
      </dgm:t>
    </dgm:pt>
    <dgm:pt modelId="{0DC2A69A-7807-2649-A3DF-4D3D7BC895D1}" type="sibTrans" cxnId="{BEC3DA6C-E43E-4745-B00E-F1D27CFFCF8A}">
      <dgm:prSet/>
      <dgm:spPr/>
      <dgm:t>
        <a:bodyPr/>
        <a:lstStyle/>
        <a:p>
          <a:endParaRPr kumimoji="1" lang="ja-JP" altLang="en-US"/>
        </a:p>
      </dgm:t>
    </dgm:pt>
    <dgm:pt modelId="{B590FBE8-2F88-E64B-A768-5EE0FABF013B}" type="pres">
      <dgm:prSet presAssocID="{71042C83-91B7-0C4C-A10F-A8BAB0209FB4}" presName="hierChild1" presStyleCnt="0">
        <dgm:presLayoutVars>
          <dgm:chPref val="1"/>
          <dgm:dir/>
          <dgm:animOne val="branch"/>
          <dgm:animLvl val="lvl"/>
          <dgm:resizeHandles/>
        </dgm:presLayoutVars>
      </dgm:prSet>
      <dgm:spPr/>
    </dgm:pt>
    <dgm:pt modelId="{1D9EFF5D-9FBF-8441-94B4-001A2636AAC6}" type="pres">
      <dgm:prSet presAssocID="{A562B3B6-B6E1-B942-8C49-906F27C33363}" presName="hierRoot1" presStyleCnt="0"/>
      <dgm:spPr/>
    </dgm:pt>
    <dgm:pt modelId="{341069D9-C721-FE42-AE98-A10C5E288962}" type="pres">
      <dgm:prSet presAssocID="{A562B3B6-B6E1-B942-8C49-906F27C33363}" presName="composite" presStyleCnt="0"/>
      <dgm:spPr/>
    </dgm:pt>
    <dgm:pt modelId="{CA9F2ABC-B9EA-4348-9F09-4390A2AA13E2}" type="pres">
      <dgm:prSet presAssocID="{A562B3B6-B6E1-B942-8C49-906F27C33363}" presName="image" presStyleLbl="node0" presStyleIdx="0" presStyleCnt="1"/>
      <dgm:spPr/>
    </dgm:pt>
    <dgm:pt modelId="{7959CB34-AD6B-DA45-A0F6-33E594A99DB3}" type="pres">
      <dgm:prSet presAssocID="{A562B3B6-B6E1-B942-8C49-906F27C33363}" presName="text" presStyleLbl="revTx" presStyleIdx="0" presStyleCnt="7">
        <dgm:presLayoutVars>
          <dgm:chPref val="3"/>
        </dgm:presLayoutVars>
      </dgm:prSet>
      <dgm:spPr/>
    </dgm:pt>
    <dgm:pt modelId="{396E28C9-BF0C-1A4F-8442-44F8F8789B17}" type="pres">
      <dgm:prSet presAssocID="{A562B3B6-B6E1-B942-8C49-906F27C33363}" presName="hierChild2" presStyleCnt="0"/>
      <dgm:spPr/>
    </dgm:pt>
    <dgm:pt modelId="{C9BDDA2A-0C3A-C745-AF4C-A0909846F001}" type="pres">
      <dgm:prSet presAssocID="{DA28864B-372E-EF4B-8292-2B2A742BD89E}" presName="Name10" presStyleLbl="parChTrans1D2" presStyleIdx="0" presStyleCnt="2"/>
      <dgm:spPr/>
    </dgm:pt>
    <dgm:pt modelId="{3C6F78C0-B398-0048-9776-FD727F3599D0}" type="pres">
      <dgm:prSet presAssocID="{3241AA3F-4713-3B40-93F9-9155D4D2054B}" presName="hierRoot2" presStyleCnt="0"/>
      <dgm:spPr/>
    </dgm:pt>
    <dgm:pt modelId="{99F7B013-D8B8-7947-BC84-FD89293AC748}" type="pres">
      <dgm:prSet presAssocID="{3241AA3F-4713-3B40-93F9-9155D4D2054B}" presName="composite2" presStyleCnt="0"/>
      <dgm:spPr/>
    </dgm:pt>
    <dgm:pt modelId="{976521A2-B8AC-834E-A1A5-3D7193288ABE}" type="pres">
      <dgm:prSet presAssocID="{3241AA3F-4713-3B40-93F9-9155D4D2054B}" presName="image2" presStyleLbl="node2" presStyleIdx="0" presStyleCnt="2"/>
      <dgm:spPr/>
    </dgm:pt>
    <dgm:pt modelId="{152DBE90-52D9-CC47-986F-69F51ECFA9F5}" type="pres">
      <dgm:prSet presAssocID="{3241AA3F-4713-3B40-93F9-9155D4D2054B}" presName="text2" presStyleLbl="revTx" presStyleIdx="1" presStyleCnt="7">
        <dgm:presLayoutVars>
          <dgm:chPref val="3"/>
        </dgm:presLayoutVars>
      </dgm:prSet>
      <dgm:spPr/>
    </dgm:pt>
    <dgm:pt modelId="{1BE8FF8B-B483-2448-A328-B4C963F3380F}" type="pres">
      <dgm:prSet presAssocID="{3241AA3F-4713-3B40-93F9-9155D4D2054B}" presName="hierChild3" presStyleCnt="0"/>
      <dgm:spPr/>
    </dgm:pt>
    <dgm:pt modelId="{A62A47A9-BA9D-DE43-918E-A75731FD2FD3}" type="pres">
      <dgm:prSet presAssocID="{C084A514-CE1C-BB4B-A8F9-B8395597294B}" presName="Name17" presStyleLbl="parChTrans1D3" presStyleIdx="0" presStyleCnt="4"/>
      <dgm:spPr/>
    </dgm:pt>
    <dgm:pt modelId="{AC57F528-ECC8-604E-BCE9-5724434D637D}" type="pres">
      <dgm:prSet presAssocID="{5C067FD6-AB03-9047-8C9C-A137782BF41C}" presName="hierRoot3" presStyleCnt="0"/>
      <dgm:spPr/>
    </dgm:pt>
    <dgm:pt modelId="{EE04BDCA-B0F7-8546-A7AD-43FDD8507109}" type="pres">
      <dgm:prSet presAssocID="{5C067FD6-AB03-9047-8C9C-A137782BF41C}" presName="composite3" presStyleCnt="0"/>
      <dgm:spPr/>
    </dgm:pt>
    <dgm:pt modelId="{0F5C1A01-B49B-AB45-B953-44DEF9857E59}" type="pres">
      <dgm:prSet presAssocID="{5C067FD6-AB03-9047-8C9C-A137782BF41C}" presName="image3" presStyleLbl="node3" presStyleIdx="0" presStyleCnt="4"/>
      <dgm:spPr/>
    </dgm:pt>
    <dgm:pt modelId="{27BA02FA-DDED-8F42-AB1F-1104E2B3081C}" type="pres">
      <dgm:prSet presAssocID="{5C067FD6-AB03-9047-8C9C-A137782BF41C}" presName="text3" presStyleLbl="revTx" presStyleIdx="2" presStyleCnt="7">
        <dgm:presLayoutVars>
          <dgm:chPref val="3"/>
        </dgm:presLayoutVars>
      </dgm:prSet>
      <dgm:spPr/>
    </dgm:pt>
    <dgm:pt modelId="{778FACC5-71DB-8E42-8408-DCB88B4D3DF7}" type="pres">
      <dgm:prSet presAssocID="{5C067FD6-AB03-9047-8C9C-A137782BF41C}" presName="hierChild4" presStyleCnt="0"/>
      <dgm:spPr/>
    </dgm:pt>
    <dgm:pt modelId="{DCCEE775-B8A9-0447-9C8A-465278994A94}" type="pres">
      <dgm:prSet presAssocID="{4C7DF562-D774-EB4E-B4C2-E8C9F6284EFC}" presName="Name17" presStyleLbl="parChTrans1D3" presStyleIdx="1" presStyleCnt="4"/>
      <dgm:spPr/>
    </dgm:pt>
    <dgm:pt modelId="{A0C77889-B9C8-8C4A-9FBD-66125D1FA0CF}" type="pres">
      <dgm:prSet presAssocID="{10F5B468-FDA5-CD4C-89F6-CCC090706A8B}" presName="hierRoot3" presStyleCnt="0"/>
      <dgm:spPr/>
    </dgm:pt>
    <dgm:pt modelId="{C3FDA559-1449-5A4A-85EE-A0525209F606}" type="pres">
      <dgm:prSet presAssocID="{10F5B468-FDA5-CD4C-89F6-CCC090706A8B}" presName="composite3" presStyleCnt="0"/>
      <dgm:spPr/>
    </dgm:pt>
    <dgm:pt modelId="{EFDAA888-7D9C-2149-855B-9CE69C3B6161}" type="pres">
      <dgm:prSet presAssocID="{10F5B468-FDA5-CD4C-89F6-CCC090706A8B}" presName="image3" presStyleLbl="node3" presStyleIdx="1" presStyleCnt="4"/>
      <dgm:spPr/>
    </dgm:pt>
    <dgm:pt modelId="{8B5AD4A4-B7AE-5C4D-B4AC-C5799A76AF32}" type="pres">
      <dgm:prSet presAssocID="{10F5B468-FDA5-CD4C-89F6-CCC090706A8B}" presName="text3" presStyleLbl="revTx" presStyleIdx="3" presStyleCnt="7">
        <dgm:presLayoutVars>
          <dgm:chPref val="3"/>
        </dgm:presLayoutVars>
      </dgm:prSet>
      <dgm:spPr/>
    </dgm:pt>
    <dgm:pt modelId="{D5C84868-FABC-E24D-A368-5D6344A17F77}" type="pres">
      <dgm:prSet presAssocID="{10F5B468-FDA5-CD4C-89F6-CCC090706A8B}" presName="hierChild4" presStyleCnt="0"/>
      <dgm:spPr/>
    </dgm:pt>
    <dgm:pt modelId="{1DD34502-4BB9-554E-B76C-325CE600D9B7}" type="pres">
      <dgm:prSet presAssocID="{92BA56D9-9227-494E-A4BD-592E567BC916}" presName="Name17" presStyleLbl="parChTrans1D3" presStyleIdx="2" presStyleCnt="4"/>
      <dgm:spPr/>
    </dgm:pt>
    <dgm:pt modelId="{CE1286BA-300D-E642-8D3A-74835F67584F}" type="pres">
      <dgm:prSet presAssocID="{3D7080D6-B94B-704C-B50E-700375CFCC0D}" presName="hierRoot3" presStyleCnt="0"/>
      <dgm:spPr/>
    </dgm:pt>
    <dgm:pt modelId="{F16B42DD-875C-B649-B4CC-5DC56DF6E9D8}" type="pres">
      <dgm:prSet presAssocID="{3D7080D6-B94B-704C-B50E-700375CFCC0D}" presName="composite3" presStyleCnt="0"/>
      <dgm:spPr/>
    </dgm:pt>
    <dgm:pt modelId="{D10B2347-850D-334E-A851-FEA139492F86}" type="pres">
      <dgm:prSet presAssocID="{3D7080D6-B94B-704C-B50E-700375CFCC0D}" presName="image3" presStyleLbl="node3" presStyleIdx="2" presStyleCnt="4"/>
      <dgm:spPr/>
    </dgm:pt>
    <dgm:pt modelId="{4E75AADD-6660-7E44-8663-F1CE5EAA5EB2}" type="pres">
      <dgm:prSet presAssocID="{3D7080D6-B94B-704C-B50E-700375CFCC0D}" presName="text3" presStyleLbl="revTx" presStyleIdx="4" presStyleCnt="7">
        <dgm:presLayoutVars>
          <dgm:chPref val="3"/>
        </dgm:presLayoutVars>
      </dgm:prSet>
      <dgm:spPr/>
    </dgm:pt>
    <dgm:pt modelId="{D0FCF4BD-03B9-0644-9106-49D1F08FB082}" type="pres">
      <dgm:prSet presAssocID="{3D7080D6-B94B-704C-B50E-700375CFCC0D}" presName="hierChild4" presStyleCnt="0"/>
      <dgm:spPr/>
    </dgm:pt>
    <dgm:pt modelId="{1CB54AB4-B40E-D642-9B22-A6618137A2EF}" type="pres">
      <dgm:prSet presAssocID="{0418571B-E81F-844D-B3CE-C692FD29D6B3}" presName="Name10" presStyleLbl="parChTrans1D2" presStyleIdx="1" presStyleCnt="2"/>
      <dgm:spPr/>
    </dgm:pt>
    <dgm:pt modelId="{90AF644A-3921-E644-998C-9A0D67F7023D}" type="pres">
      <dgm:prSet presAssocID="{EC225181-A8ED-7445-85B9-E6410AEB47E2}" presName="hierRoot2" presStyleCnt="0"/>
      <dgm:spPr/>
    </dgm:pt>
    <dgm:pt modelId="{EEFB8B91-DF52-B840-9080-6A00F9057963}" type="pres">
      <dgm:prSet presAssocID="{EC225181-A8ED-7445-85B9-E6410AEB47E2}" presName="composite2" presStyleCnt="0"/>
      <dgm:spPr/>
    </dgm:pt>
    <dgm:pt modelId="{CCBADEF2-A522-4140-B9D5-4D0C130A7794}" type="pres">
      <dgm:prSet presAssocID="{EC225181-A8ED-7445-85B9-E6410AEB47E2}" presName="image2" presStyleLbl="node2" presStyleIdx="1" presStyleCnt="2"/>
      <dgm:spPr/>
    </dgm:pt>
    <dgm:pt modelId="{67F862CB-F115-3040-A6FA-D57F956722F3}" type="pres">
      <dgm:prSet presAssocID="{EC225181-A8ED-7445-85B9-E6410AEB47E2}" presName="text2" presStyleLbl="revTx" presStyleIdx="5" presStyleCnt="7">
        <dgm:presLayoutVars>
          <dgm:chPref val="3"/>
        </dgm:presLayoutVars>
      </dgm:prSet>
      <dgm:spPr/>
    </dgm:pt>
    <dgm:pt modelId="{C99B13CB-0C74-AD4A-A72C-F768842BBBDD}" type="pres">
      <dgm:prSet presAssocID="{EC225181-A8ED-7445-85B9-E6410AEB47E2}" presName="hierChild3" presStyleCnt="0"/>
      <dgm:spPr/>
    </dgm:pt>
    <dgm:pt modelId="{F93698A2-0337-D244-A9DF-C83270D745F3}" type="pres">
      <dgm:prSet presAssocID="{53D8F263-CE26-E847-9182-39879F212E50}" presName="Name17" presStyleLbl="parChTrans1D3" presStyleIdx="3" presStyleCnt="4"/>
      <dgm:spPr/>
    </dgm:pt>
    <dgm:pt modelId="{E969981E-AA27-724B-8076-6E53B25EA9B7}" type="pres">
      <dgm:prSet presAssocID="{667CD31B-0F2B-D54A-97E5-55FE30A7E255}" presName="hierRoot3" presStyleCnt="0"/>
      <dgm:spPr/>
    </dgm:pt>
    <dgm:pt modelId="{DB821786-29BD-8746-8455-7DF93C2FBBE8}" type="pres">
      <dgm:prSet presAssocID="{667CD31B-0F2B-D54A-97E5-55FE30A7E255}" presName="composite3" presStyleCnt="0"/>
      <dgm:spPr/>
    </dgm:pt>
    <dgm:pt modelId="{7901BE72-CB68-484C-AF8F-EAE347855380}" type="pres">
      <dgm:prSet presAssocID="{667CD31B-0F2B-D54A-97E5-55FE30A7E255}" presName="image3" presStyleLbl="node3" presStyleIdx="3" presStyleCnt="4"/>
      <dgm:spPr/>
    </dgm:pt>
    <dgm:pt modelId="{32094CD2-E890-9343-8F1B-A7AE34F9DDA0}" type="pres">
      <dgm:prSet presAssocID="{667CD31B-0F2B-D54A-97E5-55FE30A7E255}" presName="text3" presStyleLbl="revTx" presStyleIdx="6" presStyleCnt="7">
        <dgm:presLayoutVars>
          <dgm:chPref val="3"/>
        </dgm:presLayoutVars>
      </dgm:prSet>
      <dgm:spPr/>
    </dgm:pt>
    <dgm:pt modelId="{862B0989-FAB2-364B-B651-FC2AE4428BE4}" type="pres">
      <dgm:prSet presAssocID="{667CD31B-0F2B-D54A-97E5-55FE30A7E255}" presName="hierChild4" presStyleCnt="0"/>
      <dgm:spPr/>
    </dgm:pt>
  </dgm:ptLst>
  <dgm:cxnLst>
    <dgm:cxn modelId="{61C57511-1EB7-494A-AD24-89D8871D7674}" type="presOf" srcId="{C084A514-CE1C-BB4B-A8F9-B8395597294B}" destId="{A62A47A9-BA9D-DE43-918E-A75731FD2FD3}" srcOrd="0" destOrd="0" presId="urn:microsoft.com/office/officeart/2009/layout/CirclePictureHierarchy"/>
    <dgm:cxn modelId="{F0E6FA19-B89D-2243-9521-B96E9F513BC0}" type="presOf" srcId="{53D8F263-CE26-E847-9182-39879F212E50}" destId="{F93698A2-0337-D244-A9DF-C83270D745F3}" srcOrd="0" destOrd="0" presId="urn:microsoft.com/office/officeart/2009/layout/CirclePictureHierarchy"/>
    <dgm:cxn modelId="{5C783929-E125-6B49-BB66-D29062889AD1}" srcId="{3241AA3F-4713-3B40-93F9-9155D4D2054B}" destId="{10F5B468-FDA5-CD4C-89F6-CCC090706A8B}" srcOrd="1" destOrd="0" parTransId="{4C7DF562-D774-EB4E-B4C2-E8C9F6284EFC}" sibTransId="{A47A2B78-F3EE-B047-96A4-6F93619513C2}"/>
    <dgm:cxn modelId="{5DDA9D30-DCA2-B04F-A499-5980D28CD374}" type="presOf" srcId="{0418571B-E81F-844D-B3CE-C692FD29D6B3}" destId="{1CB54AB4-B40E-D642-9B22-A6618137A2EF}" srcOrd="0" destOrd="0" presId="urn:microsoft.com/office/officeart/2009/layout/CirclePictureHierarchy"/>
    <dgm:cxn modelId="{AFA4073D-EF36-0145-9CB0-E5C53F24B8B9}" type="presOf" srcId="{A562B3B6-B6E1-B942-8C49-906F27C33363}" destId="{7959CB34-AD6B-DA45-A0F6-33E594A99DB3}" srcOrd="0" destOrd="0" presId="urn:microsoft.com/office/officeart/2009/layout/CirclePictureHierarchy"/>
    <dgm:cxn modelId="{BE274141-B20F-F942-AFDD-3B51BDDE2362}" type="presOf" srcId="{5C067FD6-AB03-9047-8C9C-A137782BF41C}" destId="{27BA02FA-DDED-8F42-AB1F-1104E2B3081C}" srcOrd="0" destOrd="0" presId="urn:microsoft.com/office/officeart/2009/layout/CirclePictureHierarchy"/>
    <dgm:cxn modelId="{3B82DF41-511C-1C4C-BA40-9C61EDDA070D}" srcId="{EC225181-A8ED-7445-85B9-E6410AEB47E2}" destId="{667CD31B-0F2B-D54A-97E5-55FE30A7E255}" srcOrd="0" destOrd="0" parTransId="{53D8F263-CE26-E847-9182-39879F212E50}" sibTransId="{35C3B84D-9C6F-C143-994F-F136FAFB544A}"/>
    <dgm:cxn modelId="{6EDCC66B-5F3A-0D41-908A-D44980058878}" srcId="{A562B3B6-B6E1-B942-8C49-906F27C33363}" destId="{3241AA3F-4713-3B40-93F9-9155D4D2054B}" srcOrd="0" destOrd="0" parTransId="{DA28864B-372E-EF4B-8292-2B2A742BD89E}" sibTransId="{52D2EC73-32D6-B84E-855F-03C1284394FC}"/>
    <dgm:cxn modelId="{99840D6C-9F67-E640-A863-F384FBCD26F9}" type="presOf" srcId="{DA28864B-372E-EF4B-8292-2B2A742BD89E}" destId="{C9BDDA2A-0C3A-C745-AF4C-A0909846F001}" srcOrd="0" destOrd="0" presId="urn:microsoft.com/office/officeart/2009/layout/CirclePictureHierarchy"/>
    <dgm:cxn modelId="{BEC3DA6C-E43E-4745-B00E-F1D27CFFCF8A}" srcId="{3241AA3F-4713-3B40-93F9-9155D4D2054B}" destId="{3D7080D6-B94B-704C-B50E-700375CFCC0D}" srcOrd="2" destOrd="0" parTransId="{92BA56D9-9227-494E-A4BD-592E567BC916}" sibTransId="{0DC2A69A-7807-2649-A3DF-4D3D7BC895D1}"/>
    <dgm:cxn modelId="{A1ADD86E-426C-E549-B4DE-4A5A340691FB}" type="presOf" srcId="{10F5B468-FDA5-CD4C-89F6-CCC090706A8B}" destId="{8B5AD4A4-B7AE-5C4D-B4AC-C5799A76AF32}" srcOrd="0" destOrd="0" presId="urn:microsoft.com/office/officeart/2009/layout/CirclePictureHierarchy"/>
    <dgm:cxn modelId="{EFD07B93-2D78-F54E-B5C9-48973C470C70}" srcId="{A562B3B6-B6E1-B942-8C49-906F27C33363}" destId="{EC225181-A8ED-7445-85B9-E6410AEB47E2}" srcOrd="1" destOrd="0" parTransId="{0418571B-E81F-844D-B3CE-C692FD29D6B3}" sibTransId="{84D93E49-B799-9941-A548-9ADF9C0F99CC}"/>
    <dgm:cxn modelId="{110B9A98-51A2-EF4E-B884-015C030FDAE2}" type="presOf" srcId="{EC225181-A8ED-7445-85B9-E6410AEB47E2}" destId="{67F862CB-F115-3040-A6FA-D57F956722F3}" srcOrd="0" destOrd="0" presId="urn:microsoft.com/office/officeart/2009/layout/CirclePictureHierarchy"/>
    <dgm:cxn modelId="{F88D18B2-F49F-7047-8A04-327245BF96F3}" type="presOf" srcId="{667CD31B-0F2B-D54A-97E5-55FE30A7E255}" destId="{32094CD2-E890-9343-8F1B-A7AE34F9DDA0}" srcOrd="0" destOrd="0" presId="urn:microsoft.com/office/officeart/2009/layout/CirclePictureHierarchy"/>
    <dgm:cxn modelId="{6EB3F9B3-39F7-BE46-9C42-21B66C0282ED}" srcId="{3241AA3F-4713-3B40-93F9-9155D4D2054B}" destId="{5C067FD6-AB03-9047-8C9C-A137782BF41C}" srcOrd="0" destOrd="0" parTransId="{C084A514-CE1C-BB4B-A8F9-B8395597294B}" sibTransId="{4E7FB2BF-F900-4847-A26E-D962189BEBF0}"/>
    <dgm:cxn modelId="{2C6F5BB8-2714-7246-9BC0-6B86946F5E8A}" type="presOf" srcId="{4C7DF562-D774-EB4E-B4C2-E8C9F6284EFC}" destId="{DCCEE775-B8A9-0447-9C8A-465278994A94}" srcOrd="0" destOrd="0" presId="urn:microsoft.com/office/officeart/2009/layout/CirclePictureHierarchy"/>
    <dgm:cxn modelId="{C2C499C0-CAED-3A44-8754-6FB622BC32D7}" type="presOf" srcId="{3241AA3F-4713-3B40-93F9-9155D4D2054B}" destId="{152DBE90-52D9-CC47-986F-69F51ECFA9F5}" srcOrd="0" destOrd="0" presId="urn:microsoft.com/office/officeart/2009/layout/CirclePictureHierarchy"/>
    <dgm:cxn modelId="{C341C4C2-9DAB-4D4C-B5FE-2F756134EE3D}" type="presOf" srcId="{3D7080D6-B94B-704C-B50E-700375CFCC0D}" destId="{4E75AADD-6660-7E44-8663-F1CE5EAA5EB2}" srcOrd="0" destOrd="0" presId="urn:microsoft.com/office/officeart/2009/layout/CirclePictureHierarchy"/>
    <dgm:cxn modelId="{E9CE2ED9-9A40-F945-AF0B-D19EC4EFA31B}" type="presOf" srcId="{71042C83-91B7-0C4C-A10F-A8BAB0209FB4}" destId="{B590FBE8-2F88-E64B-A768-5EE0FABF013B}" srcOrd="0" destOrd="0" presId="urn:microsoft.com/office/officeart/2009/layout/CirclePictureHierarchy"/>
    <dgm:cxn modelId="{D733E2DF-CA53-CA4B-91A6-02450CA14913}" type="presOf" srcId="{92BA56D9-9227-494E-A4BD-592E567BC916}" destId="{1DD34502-4BB9-554E-B76C-325CE600D9B7}" srcOrd="0" destOrd="0" presId="urn:microsoft.com/office/officeart/2009/layout/CirclePictureHierarchy"/>
    <dgm:cxn modelId="{64C9D1E2-30B6-E54F-975E-6F5959941091}" srcId="{71042C83-91B7-0C4C-A10F-A8BAB0209FB4}" destId="{A562B3B6-B6E1-B942-8C49-906F27C33363}" srcOrd="0" destOrd="0" parTransId="{3811ACD3-6C73-CB41-A60C-49399CB3BEF4}" sibTransId="{B01A5157-A345-344C-8D31-B40609B0C523}"/>
    <dgm:cxn modelId="{800EAAE4-C335-834F-A737-DC84CFA0AEC9}" type="presParOf" srcId="{B590FBE8-2F88-E64B-A768-5EE0FABF013B}" destId="{1D9EFF5D-9FBF-8441-94B4-001A2636AAC6}" srcOrd="0" destOrd="0" presId="urn:microsoft.com/office/officeart/2009/layout/CirclePictureHierarchy"/>
    <dgm:cxn modelId="{4C087BC6-D0BA-3C40-9D29-80143EC0D1CF}" type="presParOf" srcId="{1D9EFF5D-9FBF-8441-94B4-001A2636AAC6}" destId="{341069D9-C721-FE42-AE98-A10C5E288962}" srcOrd="0" destOrd="0" presId="urn:microsoft.com/office/officeart/2009/layout/CirclePictureHierarchy"/>
    <dgm:cxn modelId="{C58B567C-F515-5549-ACEB-666332E0533B}" type="presParOf" srcId="{341069D9-C721-FE42-AE98-A10C5E288962}" destId="{CA9F2ABC-B9EA-4348-9F09-4390A2AA13E2}" srcOrd="0" destOrd="0" presId="urn:microsoft.com/office/officeart/2009/layout/CirclePictureHierarchy"/>
    <dgm:cxn modelId="{E6AB70C8-298F-ED4B-A195-43D7DDF6B6D5}" type="presParOf" srcId="{341069D9-C721-FE42-AE98-A10C5E288962}" destId="{7959CB34-AD6B-DA45-A0F6-33E594A99DB3}" srcOrd="1" destOrd="0" presId="urn:microsoft.com/office/officeart/2009/layout/CirclePictureHierarchy"/>
    <dgm:cxn modelId="{1F59F18E-74D7-E441-86C4-57F9DA1B616F}" type="presParOf" srcId="{1D9EFF5D-9FBF-8441-94B4-001A2636AAC6}" destId="{396E28C9-BF0C-1A4F-8442-44F8F8789B17}" srcOrd="1" destOrd="0" presId="urn:microsoft.com/office/officeart/2009/layout/CirclePictureHierarchy"/>
    <dgm:cxn modelId="{20EA5F78-427A-8240-AE1F-F156E165D86C}" type="presParOf" srcId="{396E28C9-BF0C-1A4F-8442-44F8F8789B17}" destId="{C9BDDA2A-0C3A-C745-AF4C-A0909846F001}" srcOrd="0" destOrd="0" presId="urn:microsoft.com/office/officeart/2009/layout/CirclePictureHierarchy"/>
    <dgm:cxn modelId="{840A5CFC-91DE-0B4F-B043-968BD38E3549}" type="presParOf" srcId="{396E28C9-BF0C-1A4F-8442-44F8F8789B17}" destId="{3C6F78C0-B398-0048-9776-FD727F3599D0}" srcOrd="1" destOrd="0" presId="urn:microsoft.com/office/officeart/2009/layout/CirclePictureHierarchy"/>
    <dgm:cxn modelId="{29133F6D-B223-404C-8CB3-530B11B9F4C4}" type="presParOf" srcId="{3C6F78C0-B398-0048-9776-FD727F3599D0}" destId="{99F7B013-D8B8-7947-BC84-FD89293AC748}" srcOrd="0" destOrd="0" presId="urn:microsoft.com/office/officeart/2009/layout/CirclePictureHierarchy"/>
    <dgm:cxn modelId="{86FE840B-9B90-754C-969F-6EB000F76C5D}" type="presParOf" srcId="{99F7B013-D8B8-7947-BC84-FD89293AC748}" destId="{976521A2-B8AC-834E-A1A5-3D7193288ABE}" srcOrd="0" destOrd="0" presId="urn:microsoft.com/office/officeart/2009/layout/CirclePictureHierarchy"/>
    <dgm:cxn modelId="{09C4BCC9-B376-834C-9F69-6BE03E9F9091}" type="presParOf" srcId="{99F7B013-D8B8-7947-BC84-FD89293AC748}" destId="{152DBE90-52D9-CC47-986F-69F51ECFA9F5}" srcOrd="1" destOrd="0" presId="urn:microsoft.com/office/officeart/2009/layout/CirclePictureHierarchy"/>
    <dgm:cxn modelId="{A35DE894-8942-A245-8E6B-546BD0B0E733}" type="presParOf" srcId="{3C6F78C0-B398-0048-9776-FD727F3599D0}" destId="{1BE8FF8B-B483-2448-A328-B4C963F3380F}" srcOrd="1" destOrd="0" presId="urn:microsoft.com/office/officeart/2009/layout/CirclePictureHierarchy"/>
    <dgm:cxn modelId="{80D55D27-CDAF-AB4E-9D56-6849FAD9FF10}" type="presParOf" srcId="{1BE8FF8B-B483-2448-A328-B4C963F3380F}" destId="{A62A47A9-BA9D-DE43-918E-A75731FD2FD3}" srcOrd="0" destOrd="0" presId="urn:microsoft.com/office/officeart/2009/layout/CirclePictureHierarchy"/>
    <dgm:cxn modelId="{412E0667-6A3C-6E47-98EB-F3623869CCEC}" type="presParOf" srcId="{1BE8FF8B-B483-2448-A328-B4C963F3380F}" destId="{AC57F528-ECC8-604E-BCE9-5724434D637D}" srcOrd="1" destOrd="0" presId="urn:microsoft.com/office/officeart/2009/layout/CirclePictureHierarchy"/>
    <dgm:cxn modelId="{662FEBCB-36B6-BE4E-ADFD-1E28610E3522}" type="presParOf" srcId="{AC57F528-ECC8-604E-BCE9-5724434D637D}" destId="{EE04BDCA-B0F7-8546-A7AD-43FDD8507109}" srcOrd="0" destOrd="0" presId="urn:microsoft.com/office/officeart/2009/layout/CirclePictureHierarchy"/>
    <dgm:cxn modelId="{5B5281B9-075E-2745-AFBA-6500DD4ACB85}" type="presParOf" srcId="{EE04BDCA-B0F7-8546-A7AD-43FDD8507109}" destId="{0F5C1A01-B49B-AB45-B953-44DEF9857E59}" srcOrd="0" destOrd="0" presId="urn:microsoft.com/office/officeart/2009/layout/CirclePictureHierarchy"/>
    <dgm:cxn modelId="{77C579D0-1615-544F-BE6F-596A3C7B9CCC}" type="presParOf" srcId="{EE04BDCA-B0F7-8546-A7AD-43FDD8507109}" destId="{27BA02FA-DDED-8F42-AB1F-1104E2B3081C}" srcOrd="1" destOrd="0" presId="urn:microsoft.com/office/officeart/2009/layout/CirclePictureHierarchy"/>
    <dgm:cxn modelId="{F8895DEC-A7E9-F848-86CC-8B7D5416654D}" type="presParOf" srcId="{AC57F528-ECC8-604E-BCE9-5724434D637D}" destId="{778FACC5-71DB-8E42-8408-DCB88B4D3DF7}" srcOrd="1" destOrd="0" presId="urn:microsoft.com/office/officeart/2009/layout/CirclePictureHierarchy"/>
    <dgm:cxn modelId="{3A177C87-9DCF-8F41-A4FB-79BC39939404}" type="presParOf" srcId="{1BE8FF8B-B483-2448-A328-B4C963F3380F}" destId="{DCCEE775-B8A9-0447-9C8A-465278994A94}" srcOrd="2" destOrd="0" presId="urn:microsoft.com/office/officeart/2009/layout/CirclePictureHierarchy"/>
    <dgm:cxn modelId="{9F4F420C-7163-9848-B477-0E8D4FD98548}" type="presParOf" srcId="{1BE8FF8B-B483-2448-A328-B4C963F3380F}" destId="{A0C77889-B9C8-8C4A-9FBD-66125D1FA0CF}" srcOrd="3" destOrd="0" presId="urn:microsoft.com/office/officeart/2009/layout/CirclePictureHierarchy"/>
    <dgm:cxn modelId="{3106FAEA-ED5E-8243-A8A1-0AF6969BF5D1}" type="presParOf" srcId="{A0C77889-B9C8-8C4A-9FBD-66125D1FA0CF}" destId="{C3FDA559-1449-5A4A-85EE-A0525209F606}" srcOrd="0" destOrd="0" presId="urn:microsoft.com/office/officeart/2009/layout/CirclePictureHierarchy"/>
    <dgm:cxn modelId="{E0551AC1-8760-014D-9346-37128C10C105}" type="presParOf" srcId="{C3FDA559-1449-5A4A-85EE-A0525209F606}" destId="{EFDAA888-7D9C-2149-855B-9CE69C3B6161}" srcOrd="0" destOrd="0" presId="urn:microsoft.com/office/officeart/2009/layout/CirclePictureHierarchy"/>
    <dgm:cxn modelId="{E67C3FD8-1A9D-3D41-ACD9-996D1A1AA6CC}" type="presParOf" srcId="{C3FDA559-1449-5A4A-85EE-A0525209F606}" destId="{8B5AD4A4-B7AE-5C4D-B4AC-C5799A76AF32}" srcOrd="1" destOrd="0" presId="urn:microsoft.com/office/officeart/2009/layout/CirclePictureHierarchy"/>
    <dgm:cxn modelId="{D0B3F259-9905-E748-A014-A85487911DA4}" type="presParOf" srcId="{A0C77889-B9C8-8C4A-9FBD-66125D1FA0CF}" destId="{D5C84868-FABC-E24D-A368-5D6344A17F77}" srcOrd="1" destOrd="0" presId="urn:microsoft.com/office/officeart/2009/layout/CirclePictureHierarchy"/>
    <dgm:cxn modelId="{6A8637C1-103A-2542-A51B-D38E9FADF633}" type="presParOf" srcId="{1BE8FF8B-B483-2448-A328-B4C963F3380F}" destId="{1DD34502-4BB9-554E-B76C-325CE600D9B7}" srcOrd="4" destOrd="0" presId="urn:microsoft.com/office/officeart/2009/layout/CirclePictureHierarchy"/>
    <dgm:cxn modelId="{244B4BF0-D38F-1749-A7D1-2C25D19FFC36}" type="presParOf" srcId="{1BE8FF8B-B483-2448-A328-B4C963F3380F}" destId="{CE1286BA-300D-E642-8D3A-74835F67584F}" srcOrd="5" destOrd="0" presId="urn:microsoft.com/office/officeart/2009/layout/CirclePictureHierarchy"/>
    <dgm:cxn modelId="{88F66B8B-60BB-7D4D-89B3-46B97CC85E31}" type="presParOf" srcId="{CE1286BA-300D-E642-8D3A-74835F67584F}" destId="{F16B42DD-875C-B649-B4CC-5DC56DF6E9D8}" srcOrd="0" destOrd="0" presId="urn:microsoft.com/office/officeart/2009/layout/CirclePictureHierarchy"/>
    <dgm:cxn modelId="{A491E945-7A83-B746-AA4F-1E02070A408E}" type="presParOf" srcId="{F16B42DD-875C-B649-B4CC-5DC56DF6E9D8}" destId="{D10B2347-850D-334E-A851-FEA139492F86}" srcOrd="0" destOrd="0" presId="urn:microsoft.com/office/officeart/2009/layout/CirclePictureHierarchy"/>
    <dgm:cxn modelId="{C519EEB0-4310-D549-AB4B-970596EB3142}" type="presParOf" srcId="{F16B42DD-875C-B649-B4CC-5DC56DF6E9D8}" destId="{4E75AADD-6660-7E44-8663-F1CE5EAA5EB2}" srcOrd="1" destOrd="0" presId="urn:microsoft.com/office/officeart/2009/layout/CirclePictureHierarchy"/>
    <dgm:cxn modelId="{DC2289DD-DE33-E04F-8167-5622C006DEA4}" type="presParOf" srcId="{CE1286BA-300D-E642-8D3A-74835F67584F}" destId="{D0FCF4BD-03B9-0644-9106-49D1F08FB082}" srcOrd="1" destOrd="0" presId="urn:microsoft.com/office/officeart/2009/layout/CirclePictureHierarchy"/>
    <dgm:cxn modelId="{61108B54-63D6-FA45-939B-B71A894AAFC6}" type="presParOf" srcId="{396E28C9-BF0C-1A4F-8442-44F8F8789B17}" destId="{1CB54AB4-B40E-D642-9B22-A6618137A2EF}" srcOrd="2" destOrd="0" presId="urn:microsoft.com/office/officeart/2009/layout/CirclePictureHierarchy"/>
    <dgm:cxn modelId="{C2A2323F-9588-3440-BD18-5EF4722D71B2}" type="presParOf" srcId="{396E28C9-BF0C-1A4F-8442-44F8F8789B17}" destId="{90AF644A-3921-E644-998C-9A0D67F7023D}" srcOrd="3" destOrd="0" presId="urn:microsoft.com/office/officeart/2009/layout/CirclePictureHierarchy"/>
    <dgm:cxn modelId="{A64190F0-C13D-1B44-9D21-2E420C8B17E3}" type="presParOf" srcId="{90AF644A-3921-E644-998C-9A0D67F7023D}" destId="{EEFB8B91-DF52-B840-9080-6A00F9057963}" srcOrd="0" destOrd="0" presId="urn:microsoft.com/office/officeart/2009/layout/CirclePictureHierarchy"/>
    <dgm:cxn modelId="{9019D275-AB3B-EB44-BC84-FA70AC6A3E82}" type="presParOf" srcId="{EEFB8B91-DF52-B840-9080-6A00F9057963}" destId="{CCBADEF2-A522-4140-B9D5-4D0C130A7794}" srcOrd="0" destOrd="0" presId="urn:microsoft.com/office/officeart/2009/layout/CirclePictureHierarchy"/>
    <dgm:cxn modelId="{931AAF43-4FD2-B14E-9033-742891970C27}" type="presParOf" srcId="{EEFB8B91-DF52-B840-9080-6A00F9057963}" destId="{67F862CB-F115-3040-A6FA-D57F956722F3}" srcOrd="1" destOrd="0" presId="urn:microsoft.com/office/officeart/2009/layout/CirclePictureHierarchy"/>
    <dgm:cxn modelId="{00B1FC68-465F-CB4B-844C-1DF51E672156}" type="presParOf" srcId="{90AF644A-3921-E644-998C-9A0D67F7023D}" destId="{C99B13CB-0C74-AD4A-A72C-F768842BBBDD}" srcOrd="1" destOrd="0" presId="urn:microsoft.com/office/officeart/2009/layout/CirclePictureHierarchy"/>
    <dgm:cxn modelId="{4DE182C0-B50E-9A4C-8D09-ED0A75066400}" type="presParOf" srcId="{C99B13CB-0C74-AD4A-A72C-F768842BBBDD}" destId="{F93698A2-0337-D244-A9DF-C83270D745F3}" srcOrd="0" destOrd="0" presId="urn:microsoft.com/office/officeart/2009/layout/CirclePictureHierarchy"/>
    <dgm:cxn modelId="{A1C88B52-9CC2-EC40-8AD7-4C577EEC961F}" type="presParOf" srcId="{C99B13CB-0C74-AD4A-A72C-F768842BBBDD}" destId="{E969981E-AA27-724B-8076-6E53B25EA9B7}" srcOrd="1" destOrd="0" presId="urn:microsoft.com/office/officeart/2009/layout/CirclePictureHierarchy"/>
    <dgm:cxn modelId="{95855EB1-B94B-8847-A654-A34D00B098FC}" type="presParOf" srcId="{E969981E-AA27-724B-8076-6E53B25EA9B7}" destId="{DB821786-29BD-8746-8455-7DF93C2FBBE8}" srcOrd="0" destOrd="0" presId="urn:microsoft.com/office/officeart/2009/layout/CirclePictureHierarchy"/>
    <dgm:cxn modelId="{51577A1E-2F6E-0242-A5A7-60F7A996C8DE}" type="presParOf" srcId="{DB821786-29BD-8746-8455-7DF93C2FBBE8}" destId="{7901BE72-CB68-484C-AF8F-EAE347855380}" srcOrd="0" destOrd="0" presId="urn:microsoft.com/office/officeart/2009/layout/CirclePictureHierarchy"/>
    <dgm:cxn modelId="{2190A48C-A43D-084B-AFF0-FFCE4EE2E358}" type="presParOf" srcId="{DB821786-29BD-8746-8455-7DF93C2FBBE8}" destId="{32094CD2-E890-9343-8F1B-A7AE34F9DDA0}" srcOrd="1" destOrd="0" presId="urn:microsoft.com/office/officeart/2009/layout/CirclePictureHierarchy"/>
    <dgm:cxn modelId="{3CBE7156-545B-4C44-9787-E5AD39890623}" type="presParOf" srcId="{E969981E-AA27-724B-8076-6E53B25EA9B7}" destId="{862B0989-FAB2-364B-B651-FC2AE4428BE4}"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761A-7F67-4637-A7D2-F4ACA621FA6C}">
      <dsp:nvSpPr>
        <dsp:cNvPr id="0" name=""/>
        <dsp:cNvSpPr/>
      </dsp:nvSpPr>
      <dsp:spPr>
        <a:xfrm>
          <a:off x="2860867" y="1212180"/>
          <a:ext cx="187132" cy="819819"/>
        </a:xfrm>
        <a:custGeom>
          <a:avLst/>
          <a:gdLst/>
          <a:ahLst/>
          <a:cxnLst/>
          <a:rect l="0" t="0" r="0" b="0"/>
          <a:pathLst>
            <a:path>
              <a:moveTo>
                <a:pt x="187132" y="0"/>
              </a:moveTo>
              <a:lnTo>
                <a:pt x="187132" y="819819"/>
              </a:lnTo>
              <a:lnTo>
                <a:pt x="0" y="8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0A76E4-32AD-416B-B34B-2A471F0AEE54}">
      <dsp:nvSpPr>
        <dsp:cNvPr id="0" name=""/>
        <dsp:cNvSpPr/>
      </dsp:nvSpPr>
      <dsp:spPr>
        <a:xfrm>
          <a:off x="3048000" y="1212180"/>
          <a:ext cx="2156482" cy="1639639"/>
        </a:xfrm>
        <a:custGeom>
          <a:avLst/>
          <a:gdLst/>
          <a:ahLst/>
          <a:cxnLst/>
          <a:rect l="0" t="0" r="0" b="0"/>
          <a:pathLst>
            <a:path>
              <a:moveTo>
                <a:pt x="0" y="0"/>
              </a:moveTo>
              <a:lnTo>
                <a:pt x="0" y="1452506"/>
              </a:lnTo>
              <a:lnTo>
                <a:pt x="2156482" y="1452506"/>
              </a:lnTo>
              <a:lnTo>
                <a:pt x="2156482" y="1639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5078D8-8808-46CD-9B22-864791645F67}">
      <dsp:nvSpPr>
        <dsp:cNvPr id="0" name=""/>
        <dsp:cNvSpPr/>
      </dsp:nvSpPr>
      <dsp:spPr>
        <a:xfrm>
          <a:off x="3002280" y="1212180"/>
          <a:ext cx="91440" cy="1639639"/>
        </a:xfrm>
        <a:custGeom>
          <a:avLst/>
          <a:gdLst/>
          <a:ahLst/>
          <a:cxnLst/>
          <a:rect l="0" t="0" r="0" b="0"/>
          <a:pathLst>
            <a:path>
              <a:moveTo>
                <a:pt x="45720" y="0"/>
              </a:moveTo>
              <a:lnTo>
                <a:pt x="45720" y="1639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EC7440-F697-40A7-8531-9499C504AA2B}">
      <dsp:nvSpPr>
        <dsp:cNvPr id="0" name=""/>
        <dsp:cNvSpPr/>
      </dsp:nvSpPr>
      <dsp:spPr>
        <a:xfrm>
          <a:off x="891517" y="1212180"/>
          <a:ext cx="2156482" cy="1639639"/>
        </a:xfrm>
        <a:custGeom>
          <a:avLst/>
          <a:gdLst/>
          <a:ahLst/>
          <a:cxnLst/>
          <a:rect l="0" t="0" r="0" b="0"/>
          <a:pathLst>
            <a:path>
              <a:moveTo>
                <a:pt x="2156482" y="0"/>
              </a:moveTo>
              <a:lnTo>
                <a:pt x="2156482" y="1452506"/>
              </a:lnTo>
              <a:lnTo>
                <a:pt x="0" y="1452506"/>
              </a:lnTo>
              <a:lnTo>
                <a:pt x="0" y="1639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964E8E-B27B-489D-B04D-FB0C5A8F40E0}">
      <dsp:nvSpPr>
        <dsp:cNvPr id="0" name=""/>
        <dsp:cNvSpPr/>
      </dsp:nvSpPr>
      <dsp:spPr>
        <a:xfrm>
          <a:off x="648075" y="321071"/>
          <a:ext cx="4799848" cy="8911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163" tIns="18415" rIns="18415" bIns="18415"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　　会社・本部</a:t>
          </a:r>
        </a:p>
      </dsp:txBody>
      <dsp:txXfrm>
        <a:off x="648075" y="321071"/>
        <a:ext cx="4799848" cy="891108"/>
      </dsp:txXfrm>
    </dsp:sp>
    <dsp:sp modelId="{469DD28A-7BB5-4E5C-B6E3-60E7D2129C5A}">
      <dsp:nvSpPr>
        <dsp:cNvPr id="0" name=""/>
        <dsp:cNvSpPr/>
      </dsp:nvSpPr>
      <dsp:spPr>
        <a:xfrm>
          <a:off x="2246002" y="410182"/>
          <a:ext cx="534665" cy="712886"/>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6A538A-7F4C-4BC9-8858-4041C72002C3}">
      <dsp:nvSpPr>
        <dsp:cNvPr id="0" name=""/>
        <dsp:cNvSpPr/>
      </dsp:nvSpPr>
      <dsp:spPr>
        <a:xfrm>
          <a:off x="409" y="2851819"/>
          <a:ext cx="1782216" cy="8911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163" tIns="18415" rIns="18415" bIns="18415"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パート</a:t>
          </a:r>
        </a:p>
      </dsp:txBody>
      <dsp:txXfrm>
        <a:off x="409" y="2851819"/>
        <a:ext cx="1782216" cy="891108"/>
      </dsp:txXfrm>
    </dsp:sp>
    <dsp:sp modelId="{5CEE2700-E697-4523-91AD-3BF937293555}">
      <dsp:nvSpPr>
        <dsp:cNvPr id="0" name=""/>
        <dsp:cNvSpPr/>
      </dsp:nvSpPr>
      <dsp:spPr>
        <a:xfrm>
          <a:off x="89520" y="2940930"/>
          <a:ext cx="534665" cy="712886"/>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3B7CD-29D5-4F19-9D4C-59C2F2BC6E6E}">
      <dsp:nvSpPr>
        <dsp:cNvPr id="0" name=""/>
        <dsp:cNvSpPr/>
      </dsp:nvSpPr>
      <dsp:spPr>
        <a:xfrm>
          <a:off x="2156891" y="2851819"/>
          <a:ext cx="1782216" cy="8911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163" tIns="18415" rIns="18415" bIns="18415"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社員</a:t>
          </a:r>
        </a:p>
      </dsp:txBody>
      <dsp:txXfrm>
        <a:off x="2156891" y="2851819"/>
        <a:ext cx="1782216" cy="891108"/>
      </dsp:txXfrm>
    </dsp:sp>
    <dsp:sp modelId="{AEC4FC33-B25D-4B95-941D-B952B7F0C4F3}">
      <dsp:nvSpPr>
        <dsp:cNvPr id="0" name=""/>
        <dsp:cNvSpPr/>
      </dsp:nvSpPr>
      <dsp:spPr>
        <a:xfrm>
          <a:off x="2246002" y="2940930"/>
          <a:ext cx="534665" cy="712886"/>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FF3418-E2BA-42AF-84AD-88A73D8012D9}">
      <dsp:nvSpPr>
        <dsp:cNvPr id="0" name=""/>
        <dsp:cNvSpPr/>
      </dsp:nvSpPr>
      <dsp:spPr>
        <a:xfrm>
          <a:off x="4313373" y="2851819"/>
          <a:ext cx="1782216" cy="8911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163" tIns="18415" rIns="18415" bIns="18415"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派遣</a:t>
          </a:r>
        </a:p>
      </dsp:txBody>
      <dsp:txXfrm>
        <a:off x="4313373" y="2851819"/>
        <a:ext cx="1782216" cy="891108"/>
      </dsp:txXfrm>
    </dsp:sp>
    <dsp:sp modelId="{A62868FA-850B-4A8B-9314-36D88B43F20F}">
      <dsp:nvSpPr>
        <dsp:cNvPr id="0" name=""/>
        <dsp:cNvSpPr/>
      </dsp:nvSpPr>
      <dsp:spPr>
        <a:xfrm>
          <a:off x="4402484" y="2940930"/>
          <a:ext cx="534665" cy="712886"/>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9AA5E9-5C3D-4E05-A35E-B08D40FEF20D}">
      <dsp:nvSpPr>
        <dsp:cNvPr id="0" name=""/>
        <dsp:cNvSpPr/>
      </dsp:nvSpPr>
      <dsp:spPr>
        <a:xfrm>
          <a:off x="1078650" y="1586445"/>
          <a:ext cx="1782216" cy="8911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163" tIns="18415" rIns="18415" bIns="18415" numCol="1" spcCol="1270" anchor="ctr" anchorCtr="0">
          <a:noAutofit/>
        </a:bodyPr>
        <a:lstStyle/>
        <a:p>
          <a:pPr marL="0" lvl="0" indent="0" algn="ctr" defTabSz="1289050">
            <a:lnSpc>
              <a:spcPct val="90000"/>
            </a:lnSpc>
            <a:spcBef>
              <a:spcPct val="0"/>
            </a:spcBef>
            <a:spcAft>
              <a:spcPct val="35000"/>
            </a:spcAft>
            <a:buNone/>
          </a:pPr>
          <a:r>
            <a:rPr kumimoji="1" lang="en-US" altLang="ja-JP" sz="2900" kern="1200" dirty="0"/>
            <a:t>BCP</a:t>
          </a:r>
          <a:r>
            <a:rPr kumimoji="1" lang="ja-JP" altLang="en-US" sz="2900" kern="1200" dirty="0"/>
            <a:t>チーム</a:t>
          </a:r>
        </a:p>
      </dsp:txBody>
      <dsp:txXfrm>
        <a:off x="1078650" y="1586445"/>
        <a:ext cx="1782216" cy="891108"/>
      </dsp:txXfrm>
    </dsp:sp>
    <dsp:sp modelId="{FA4AD0D3-97AC-4330-96FD-61B1E83EBC1B}">
      <dsp:nvSpPr>
        <dsp:cNvPr id="0" name=""/>
        <dsp:cNvSpPr/>
      </dsp:nvSpPr>
      <dsp:spPr>
        <a:xfrm>
          <a:off x="1167761" y="1675556"/>
          <a:ext cx="534665" cy="712886"/>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698A2-0337-D244-A9DF-C83270D745F3}">
      <dsp:nvSpPr>
        <dsp:cNvPr id="0" name=""/>
        <dsp:cNvSpPr/>
      </dsp:nvSpPr>
      <dsp:spPr>
        <a:xfrm>
          <a:off x="4143348" y="2271887"/>
          <a:ext cx="91440" cy="150752"/>
        </a:xfrm>
        <a:custGeom>
          <a:avLst/>
          <a:gdLst/>
          <a:ahLst/>
          <a:cxnLst/>
          <a:rect l="0" t="0" r="0" b="0"/>
          <a:pathLst>
            <a:path>
              <a:moveTo>
                <a:pt x="45720" y="0"/>
              </a:moveTo>
              <a:lnTo>
                <a:pt x="45720" y="1507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B54AB4-B40E-D642-9B22-A6618137A2EF}">
      <dsp:nvSpPr>
        <dsp:cNvPr id="0" name=""/>
        <dsp:cNvSpPr/>
      </dsp:nvSpPr>
      <dsp:spPr>
        <a:xfrm>
          <a:off x="2872977" y="1642556"/>
          <a:ext cx="1316090" cy="150752"/>
        </a:xfrm>
        <a:custGeom>
          <a:avLst/>
          <a:gdLst/>
          <a:ahLst/>
          <a:cxnLst/>
          <a:rect l="0" t="0" r="0" b="0"/>
          <a:pathLst>
            <a:path>
              <a:moveTo>
                <a:pt x="0" y="0"/>
              </a:moveTo>
              <a:lnTo>
                <a:pt x="0" y="75974"/>
              </a:lnTo>
              <a:lnTo>
                <a:pt x="1316090" y="75974"/>
              </a:lnTo>
              <a:lnTo>
                <a:pt x="1316090" y="15075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D34502-4BB9-554E-B76C-325CE600D9B7}">
      <dsp:nvSpPr>
        <dsp:cNvPr id="0" name=""/>
        <dsp:cNvSpPr/>
      </dsp:nvSpPr>
      <dsp:spPr>
        <a:xfrm>
          <a:off x="1556887" y="2271887"/>
          <a:ext cx="1316090" cy="150752"/>
        </a:xfrm>
        <a:custGeom>
          <a:avLst/>
          <a:gdLst/>
          <a:ahLst/>
          <a:cxnLst/>
          <a:rect l="0" t="0" r="0" b="0"/>
          <a:pathLst>
            <a:path>
              <a:moveTo>
                <a:pt x="0" y="0"/>
              </a:moveTo>
              <a:lnTo>
                <a:pt x="0" y="75974"/>
              </a:lnTo>
              <a:lnTo>
                <a:pt x="1316090" y="75974"/>
              </a:lnTo>
              <a:lnTo>
                <a:pt x="1316090" y="1507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CEE775-B8A9-0447-9C8A-465278994A94}">
      <dsp:nvSpPr>
        <dsp:cNvPr id="0" name=""/>
        <dsp:cNvSpPr/>
      </dsp:nvSpPr>
      <dsp:spPr>
        <a:xfrm>
          <a:off x="1511167" y="2271887"/>
          <a:ext cx="91440" cy="150752"/>
        </a:xfrm>
        <a:custGeom>
          <a:avLst/>
          <a:gdLst/>
          <a:ahLst/>
          <a:cxnLst/>
          <a:rect l="0" t="0" r="0" b="0"/>
          <a:pathLst>
            <a:path>
              <a:moveTo>
                <a:pt x="45720" y="0"/>
              </a:moveTo>
              <a:lnTo>
                <a:pt x="45720" y="1507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2A47A9-BA9D-DE43-918E-A75731FD2FD3}">
      <dsp:nvSpPr>
        <dsp:cNvPr id="0" name=""/>
        <dsp:cNvSpPr/>
      </dsp:nvSpPr>
      <dsp:spPr>
        <a:xfrm>
          <a:off x="240797" y="2271887"/>
          <a:ext cx="1316090" cy="150752"/>
        </a:xfrm>
        <a:custGeom>
          <a:avLst/>
          <a:gdLst/>
          <a:ahLst/>
          <a:cxnLst/>
          <a:rect l="0" t="0" r="0" b="0"/>
          <a:pathLst>
            <a:path>
              <a:moveTo>
                <a:pt x="1316090" y="0"/>
              </a:moveTo>
              <a:lnTo>
                <a:pt x="1316090" y="75974"/>
              </a:lnTo>
              <a:lnTo>
                <a:pt x="0" y="75974"/>
              </a:lnTo>
              <a:lnTo>
                <a:pt x="0" y="1507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BDDA2A-0C3A-C745-AF4C-A0909846F001}">
      <dsp:nvSpPr>
        <dsp:cNvPr id="0" name=""/>
        <dsp:cNvSpPr/>
      </dsp:nvSpPr>
      <dsp:spPr>
        <a:xfrm>
          <a:off x="1556887" y="1642556"/>
          <a:ext cx="1316090" cy="150752"/>
        </a:xfrm>
        <a:custGeom>
          <a:avLst/>
          <a:gdLst/>
          <a:ahLst/>
          <a:cxnLst/>
          <a:rect l="0" t="0" r="0" b="0"/>
          <a:pathLst>
            <a:path>
              <a:moveTo>
                <a:pt x="1316090" y="0"/>
              </a:moveTo>
              <a:lnTo>
                <a:pt x="1316090" y="75974"/>
              </a:lnTo>
              <a:lnTo>
                <a:pt x="0" y="75974"/>
              </a:lnTo>
              <a:lnTo>
                <a:pt x="0" y="15075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9F2ABC-B9EA-4348-9F09-4390A2AA13E2}">
      <dsp:nvSpPr>
        <dsp:cNvPr id="0" name=""/>
        <dsp:cNvSpPr/>
      </dsp:nvSpPr>
      <dsp:spPr>
        <a:xfrm>
          <a:off x="2633688" y="1163978"/>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59CB34-AD6B-DA45-A0F6-33E594A99DB3}">
      <dsp:nvSpPr>
        <dsp:cNvPr id="0" name=""/>
        <dsp:cNvSpPr/>
      </dsp:nvSpPr>
      <dsp:spPr>
        <a:xfrm>
          <a:off x="3112267" y="116278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A</a:t>
          </a:r>
          <a:r>
            <a:rPr kumimoji="1" lang="ja-JP" altLang="en-US" sz="1700" kern="1200" dirty="0"/>
            <a:t>部長</a:t>
          </a:r>
        </a:p>
      </dsp:txBody>
      <dsp:txXfrm>
        <a:off x="3112267" y="1162782"/>
        <a:ext cx="717867" cy="478578"/>
      </dsp:txXfrm>
    </dsp:sp>
    <dsp:sp modelId="{976521A2-B8AC-834E-A1A5-3D7193288ABE}">
      <dsp:nvSpPr>
        <dsp:cNvPr id="0" name=""/>
        <dsp:cNvSpPr/>
      </dsp:nvSpPr>
      <dsp:spPr>
        <a:xfrm>
          <a:off x="1317598" y="1793309"/>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52DBE90-52D9-CC47-986F-69F51ECFA9F5}">
      <dsp:nvSpPr>
        <dsp:cNvPr id="0" name=""/>
        <dsp:cNvSpPr/>
      </dsp:nvSpPr>
      <dsp:spPr>
        <a:xfrm>
          <a:off x="1796176" y="179211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B</a:t>
          </a:r>
          <a:r>
            <a:rPr kumimoji="1" lang="ja-JP" altLang="en-US" sz="1700" kern="1200" dirty="0"/>
            <a:t>課長</a:t>
          </a:r>
        </a:p>
      </dsp:txBody>
      <dsp:txXfrm>
        <a:off x="1796176" y="1792112"/>
        <a:ext cx="717867" cy="478578"/>
      </dsp:txXfrm>
    </dsp:sp>
    <dsp:sp modelId="{0F5C1A01-B49B-AB45-B953-44DEF9857E59}">
      <dsp:nvSpPr>
        <dsp:cNvPr id="0" name=""/>
        <dsp:cNvSpPr/>
      </dsp:nvSpPr>
      <dsp:spPr>
        <a:xfrm>
          <a:off x="1508" y="2422639"/>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BA02FA-DDED-8F42-AB1F-1104E2B3081C}">
      <dsp:nvSpPr>
        <dsp:cNvPr id="0" name=""/>
        <dsp:cNvSpPr/>
      </dsp:nvSpPr>
      <dsp:spPr>
        <a:xfrm>
          <a:off x="480086"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D</a:t>
          </a:r>
          <a:r>
            <a:rPr kumimoji="1" lang="ja-JP" altLang="en-US" sz="1700" kern="1200" dirty="0"/>
            <a:t>社員</a:t>
          </a:r>
        </a:p>
      </dsp:txBody>
      <dsp:txXfrm>
        <a:off x="480086" y="2421443"/>
        <a:ext cx="717867" cy="478578"/>
      </dsp:txXfrm>
    </dsp:sp>
    <dsp:sp modelId="{EFDAA888-7D9C-2149-855B-9CE69C3B6161}">
      <dsp:nvSpPr>
        <dsp:cNvPr id="0" name=""/>
        <dsp:cNvSpPr/>
      </dsp:nvSpPr>
      <dsp:spPr>
        <a:xfrm>
          <a:off x="1317598" y="2422639"/>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5AD4A4-B7AE-5C4D-B4AC-C5799A76AF32}">
      <dsp:nvSpPr>
        <dsp:cNvPr id="0" name=""/>
        <dsp:cNvSpPr/>
      </dsp:nvSpPr>
      <dsp:spPr>
        <a:xfrm>
          <a:off x="1796176"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E</a:t>
          </a:r>
          <a:r>
            <a:rPr kumimoji="1" lang="ja-JP" altLang="en-US" sz="1700" kern="1200" dirty="0"/>
            <a:t>社員</a:t>
          </a:r>
        </a:p>
      </dsp:txBody>
      <dsp:txXfrm>
        <a:off x="1796176" y="2421443"/>
        <a:ext cx="717867" cy="478578"/>
      </dsp:txXfrm>
    </dsp:sp>
    <dsp:sp modelId="{D10B2347-850D-334E-A851-FEA139492F86}">
      <dsp:nvSpPr>
        <dsp:cNvPr id="0" name=""/>
        <dsp:cNvSpPr/>
      </dsp:nvSpPr>
      <dsp:spPr>
        <a:xfrm>
          <a:off x="2633688" y="2422639"/>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75AADD-6660-7E44-8663-F1CE5EAA5EB2}">
      <dsp:nvSpPr>
        <dsp:cNvPr id="0" name=""/>
        <dsp:cNvSpPr/>
      </dsp:nvSpPr>
      <dsp:spPr>
        <a:xfrm>
          <a:off x="3112267"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F</a:t>
          </a:r>
          <a:r>
            <a:rPr kumimoji="1" lang="ja-JP" altLang="en-US" sz="1700" kern="1200" dirty="0"/>
            <a:t>社員</a:t>
          </a:r>
        </a:p>
      </dsp:txBody>
      <dsp:txXfrm>
        <a:off x="3112267" y="2421443"/>
        <a:ext cx="717867" cy="478578"/>
      </dsp:txXfrm>
    </dsp:sp>
    <dsp:sp modelId="{CCBADEF2-A522-4140-B9D5-4D0C130A7794}">
      <dsp:nvSpPr>
        <dsp:cNvPr id="0" name=""/>
        <dsp:cNvSpPr/>
      </dsp:nvSpPr>
      <dsp:spPr>
        <a:xfrm>
          <a:off x="3949779" y="1793309"/>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7F862CB-F115-3040-A6FA-D57F956722F3}">
      <dsp:nvSpPr>
        <dsp:cNvPr id="0" name=""/>
        <dsp:cNvSpPr/>
      </dsp:nvSpPr>
      <dsp:spPr>
        <a:xfrm>
          <a:off x="4428357" y="179211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C</a:t>
          </a:r>
          <a:r>
            <a:rPr kumimoji="1" lang="ja-JP" altLang="en-US" sz="1700" kern="1200" dirty="0"/>
            <a:t>課長</a:t>
          </a:r>
        </a:p>
      </dsp:txBody>
      <dsp:txXfrm>
        <a:off x="4428357" y="1792112"/>
        <a:ext cx="717867" cy="478578"/>
      </dsp:txXfrm>
    </dsp:sp>
    <dsp:sp modelId="{7901BE72-CB68-484C-AF8F-EAE347855380}">
      <dsp:nvSpPr>
        <dsp:cNvPr id="0" name=""/>
        <dsp:cNvSpPr/>
      </dsp:nvSpPr>
      <dsp:spPr>
        <a:xfrm>
          <a:off x="3949779" y="2422639"/>
          <a:ext cx="478578" cy="478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094CD2-E890-9343-8F1B-A7AE34F9DDA0}">
      <dsp:nvSpPr>
        <dsp:cNvPr id="0" name=""/>
        <dsp:cNvSpPr/>
      </dsp:nvSpPr>
      <dsp:spPr>
        <a:xfrm>
          <a:off x="4428357"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kumimoji="1" lang="en-US" altLang="ja-JP" sz="1700" kern="1200" dirty="0"/>
            <a:t>G</a:t>
          </a:r>
          <a:r>
            <a:rPr kumimoji="1" lang="ja-JP" altLang="en-US" sz="1700" kern="1200" dirty="0"/>
            <a:t>社員</a:t>
          </a:r>
        </a:p>
      </dsp:txBody>
      <dsp:txXfrm>
        <a:off x="4428357" y="2421443"/>
        <a:ext cx="717867" cy="478578"/>
      </dsp:txXfrm>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画像付き組織図"/>
  <dgm:desc val="組織内の階層情報や上下関係を、対応する画像付きで示すときに使用します。アシスタントの図形や下方に展開する組織図には、このレイアウトを使用できます。"/>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DD39281-553B-0342-AC58-1460FFB112D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26551DD8-5DAB-5144-A61A-AE13E73E263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D6F0898-72BC-544C-8649-4DA9047FD3BD}" type="datetime1">
              <a:rPr lang="ja-JP" altLang="en-US"/>
              <a:pPr/>
              <a:t>2019/3/13</a:t>
            </a:fld>
            <a:endParaRPr lang="ja-JP" altLang="en-US"/>
          </a:p>
        </p:txBody>
      </p:sp>
      <p:sp>
        <p:nvSpPr>
          <p:cNvPr id="4" name="フッター プレースホルダー 3">
            <a:extLst>
              <a:ext uri="{FF2B5EF4-FFF2-40B4-BE49-F238E27FC236}">
                <a16:creationId xmlns:a16="http://schemas.microsoft.com/office/drawing/2014/main" id="{C8A2B71D-9030-FE4C-9C60-C314C2E8FA0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979F2A3F-8AB5-2A40-932D-8F41B566D0F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6EF1F10-3103-0F41-8907-770C87C86C35}" type="slidenum">
              <a:rPr lang="ja-JP" altLang="en-US"/>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30A5FD9-ED43-B041-9152-ED43BB85238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9A814936-ED27-594B-BD5A-A64F1A4CDE6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60C25E-0EC4-2B46-8F1C-14A673C1811F}" type="datetime1">
              <a:rPr lang="ja-JP" altLang="en-US"/>
              <a:pPr/>
              <a:t>2019/3/13</a:t>
            </a:fld>
            <a:endParaRPr lang="ja-JP" altLang="en-US"/>
          </a:p>
        </p:txBody>
      </p:sp>
      <p:sp>
        <p:nvSpPr>
          <p:cNvPr id="4" name="スライド イメージ プレースホルダー 3">
            <a:extLst>
              <a:ext uri="{FF2B5EF4-FFF2-40B4-BE49-F238E27FC236}">
                <a16:creationId xmlns:a16="http://schemas.microsoft.com/office/drawing/2014/main" id="{A50F8F13-207F-CF42-98D3-94093D066A0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CAC0BF27-2819-ED4D-B9B0-799299449EA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DFF3E917-9A0E-9645-A165-1B9B1F9D020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9314EA65-FBF5-FA41-87DF-CC9658B53B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6B62173-128E-2946-BE7E-853D45395771}" type="slidenum">
              <a:rPr lang="ja-JP" altLang="en-US"/>
              <a:pPr/>
              <a:t>‹#›</a:t>
            </a:fld>
            <a:endParaRPr lang="ja-JP"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スライド イメージ プレースホルダー 1">
            <a:extLst>
              <a:ext uri="{FF2B5EF4-FFF2-40B4-BE49-F238E27FC236}">
                <a16:creationId xmlns:a16="http://schemas.microsoft.com/office/drawing/2014/main" id="{2B497C05-DF15-DC42-9CA9-4A003C23BCE5}"/>
              </a:ext>
            </a:extLst>
          </p:cNvPr>
          <p:cNvSpPr>
            <a:spLocks noGrp="1" noRot="1" noChangeAspec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ノート プレースホルダー 2">
            <a:extLst>
              <a:ext uri="{FF2B5EF4-FFF2-40B4-BE49-F238E27FC236}">
                <a16:creationId xmlns:a16="http://schemas.microsoft.com/office/drawing/2014/main" id="{EDD19002-0307-7F45-903A-ED35378CE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146435" name="スライド番号プレースホルダー 3">
            <a:extLst>
              <a:ext uri="{FF2B5EF4-FFF2-40B4-BE49-F238E27FC236}">
                <a16:creationId xmlns:a16="http://schemas.microsoft.com/office/drawing/2014/main" id="{E971F5A7-6EA2-344B-96CB-CF5A584A0A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D9251644-7065-3948-97BE-F3DC25A20FF8}" type="slidenum">
              <a:rPr lang="ja-JP" altLang="en-US" sz="1200"/>
              <a:pPr/>
              <a:t>73</a:t>
            </a:fld>
            <a:endParaRPr lang="ja-JP" altLang="en-US" sz="1200"/>
          </a:p>
        </p:txBody>
      </p:sp>
    </p:spTree>
    <p:extLst>
      <p:ext uri="{BB962C8B-B14F-4D97-AF65-F5344CB8AC3E}">
        <p14:creationId xmlns:p14="http://schemas.microsoft.com/office/powerpoint/2010/main" val="238256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スライド イメージ プレースホルダー 1">
            <a:extLst>
              <a:ext uri="{FF2B5EF4-FFF2-40B4-BE49-F238E27FC236}">
                <a16:creationId xmlns:a16="http://schemas.microsoft.com/office/drawing/2014/main" id="{02E1A77F-2F5C-8847-A2A0-CF0F0EBC5B0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ノート プレースホルダー 2">
            <a:extLst>
              <a:ext uri="{FF2B5EF4-FFF2-40B4-BE49-F238E27FC236}">
                <a16:creationId xmlns:a16="http://schemas.microsoft.com/office/drawing/2014/main" id="{70E9D3FE-0FCC-E64A-A7E0-438734CF9D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162819" name="スライド番号プレースホルダー 3">
            <a:extLst>
              <a:ext uri="{FF2B5EF4-FFF2-40B4-BE49-F238E27FC236}">
                <a16:creationId xmlns:a16="http://schemas.microsoft.com/office/drawing/2014/main" id="{78057DE2-7B63-564D-9B23-2BDCAAE830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043DD700-98E8-A042-80B2-3D1B71D21C14}" type="slidenum">
              <a:rPr lang="en-US" altLang="ja-JP" sz="1200"/>
              <a:pPr/>
              <a:t>115</a:t>
            </a:fld>
            <a:endParaRPr lang="en-US" altLang="ja-JP"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D9179F29-70AA-4142-BAD6-2E0A1C263206}"/>
              </a:ext>
            </a:extLst>
          </p:cNvPr>
          <p:cNvSpPr>
            <a:spLocks noGrp="1"/>
          </p:cNvSpPr>
          <p:nvPr>
            <p:ph type="dt" sz="half" idx="10"/>
          </p:nvPr>
        </p:nvSpPr>
        <p:spPr/>
        <p:txBody>
          <a:bodyPr/>
          <a:lstStyle>
            <a:lvl1pPr>
              <a:defRPr/>
            </a:lvl1pPr>
          </a:lstStyle>
          <a:p>
            <a:fld id="{762287FB-F125-814E-8A35-CE85052F84C6}" type="datetime1">
              <a:rPr lang="ja-JP" altLang="en-US"/>
              <a:pPr/>
              <a:t>2019/3/13</a:t>
            </a:fld>
            <a:endParaRPr lang="ja-JP" altLang="en-US"/>
          </a:p>
        </p:txBody>
      </p:sp>
      <p:sp>
        <p:nvSpPr>
          <p:cNvPr id="5" name="フッター プレースホルダー 4">
            <a:extLst>
              <a:ext uri="{FF2B5EF4-FFF2-40B4-BE49-F238E27FC236}">
                <a16:creationId xmlns:a16="http://schemas.microsoft.com/office/drawing/2014/main" id="{BF971D4D-62F3-3C4F-8730-C2DC61861B4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B79E06E-1D3C-1849-ADB7-BC59696D4661}"/>
              </a:ext>
            </a:extLst>
          </p:cNvPr>
          <p:cNvSpPr>
            <a:spLocks noGrp="1"/>
          </p:cNvSpPr>
          <p:nvPr>
            <p:ph type="sldNum" sz="quarter" idx="12"/>
          </p:nvPr>
        </p:nvSpPr>
        <p:spPr/>
        <p:txBody>
          <a:bodyPr/>
          <a:lstStyle>
            <a:lvl1pPr>
              <a:defRPr/>
            </a:lvl1pPr>
          </a:lstStyle>
          <a:p>
            <a:fld id="{26435680-4763-D64A-ADD5-0C0C8DBC3351}" type="slidenum">
              <a:rPr lang="ja-JP" altLang="en-US"/>
              <a:pPr/>
              <a:t>‹#›</a:t>
            </a:fld>
            <a:endParaRPr lang="ja-JP" altLang="en-US"/>
          </a:p>
        </p:txBody>
      </p:sp>
    </p:spTree>
    <p:extLst>
      <p:ext uri="{BB962C8B-B14F-4D97-AF65-F5344CB8AC3E}">
        <p14:creationId xmlns:p14="http://schemas.microsoft.com/office/powerpoint/2010/main" val="209691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4694B69-D22B-5B41-B392-FA1AB0D0C000}"/>
              </a:ext>
            </a:extLst>
          </p:cNvPr>
          <p:cNvSpPr>
            <a:spLocks noGrp="1"/>
          </p:cNvSpPr>
          <p:nvPr>
            <p:ph type="dt" sz="half" idx="10"/>
          </p:nvPr>
        </p:nvSpPr>
        <p:spPr/>
        <p:txBody>
          <a:bodyPr/>
          <a:lstStyle>
            <a:lvl1pPr>
              <a:defRPr/>
            </a:lvl1pPr>
          </a:lstStyle>
          <a:p>
            <a:fld id="{B2FEC508-AC94-AA43-8F24-74FCA3D186E5}" type="datetime1">
              <a:rPr lang="ja-JP" altLang="en-US"/>
              <a:pPr/>
              <a:t>2019/3/13</a:t>
            </a:fld>
            <a:endParaRPr lang="ja-JP" altLang="en-US"/>
          </a:p>
        </p:txBody>
      </p:sp>
      <p:sp>
        <p:nvSpPr>
          <p:cNvPr id="5" name="フッター プレースホルダー 4">
            <a:extLst>
              <a:ext uri="{FF2B5EF4-FFF2-40B4-BE49-F238E27FC236}">
                <a16:creationId xmlns:a16="http://schemas.microsoft.com/office/drawing/2014/main" id="{9773EF2B-13B9-CF4C-AF6C-9342FEF5870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2853F2B-AE95-5D44-A17E-151B9BC2045F}"/>
              </a:ext>
            </a:extLst>
          </p:cNvPr>
          <p:cNvSpPr>
            <a:spLocks noGrp="1"/>
          </p:cNvSpPr>
          <p:nvPr>
            <p:ph type="sldNum" sz="quarter" idx="12"/>
          </p:nvPr>
        </p:nvSpPr>
        <p:spPr/>
        <p:txBody>
          <a:bodyPr/>
          <a:lstStyle>
            <a:lvl1pPr>
              <a:defRPr/>
            </a:lvl1pPr>
          </a:lstStyle>
          <a:p>
            <a:fld id="{BD007C4E-AB2B-0D40-895D-86A14E822DD1}" type="slidenum">
              <a:rPr lang="ja-JP" altLang="en-US"/>
              <a:pPr/>
              <a:t>‹#›</a:t>
            </a:fld>
            <a:endParaRPr lang="ja-JP" altLang="en-US"/>
          </a:p>
        </p:txBody>
      </p:sp>
    </p:spTree>
    <p:extLst>
      <p:ext uri="{BB962C8B-B14F-4D97-AF65-F5344CB8AC3E}">
        <p14:creationId xmlns:p14="http://schemas.microsoft.com/office/powerpoint/2010/main" val="372296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4"/>
            <a:ext cx="6019800" cy="5851525"/>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134CB87-9FFB-B340-8982-B67A46B2C113}"/>
              </a:ext>
            </a:extLst>
          </p:cNvPr>
          <p:cNvSpPr>
            <a:spLocks noGrp="1"/>
          </p:cNvSpPr>
          <p:nvPr>
            <p:ph type="dt" sz="half" idx="10"/>
          </p:nvPr>
        </p:nvSpPr>
        <p:spPr/>
        <p:txBody>
          <a:bodyPr/>
          <a:lstStyle>
            <a:lvl1pPr>
              <a:defRPr/>
            </a:lvl1pPr>
          </a:lstStyle>
          <a:p>
            <a:fld id="{A1E8986F-4A88-5E4F-BDB7-00B38B65604C}" type="datetime1">
              <a:rPr lang="ja-JP" altLang="en-US"/>
              <a:pPr/>
              <a:t>2019/3/13</a:t>
            </a:fld>
            <a:endParaRPr lang="ja-JP" altLang="en-US"/>
          </a:p>
        </p:txBody>
      </p:sp>
      <p:sp>
        <p:nvSpPr>
          <p:cNvPr id="5" name="フッター プレースホルダー 4">
            <a:extLst>
              <a:ext uri="{FF2B5EF4-FFF2-40B4-BE49-F238E27FC236}">
                <a16:creationId xmlns:a16="http://schemas.microsoft.com/office/drawing/2014/main" id="{FD5B56C5-0FA4-F740-A872-38C070B5FA4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E5D3B76-2521-5743-8113-CF4E2A3BB28F}"/>
              </a:ext>
            </a:extLst>
          </p:cNvPr>
          <p:cNvSpPr>
            <a:spLocks noGrp="1"/>
          </p:cNvSpPr>
          <p:nvPr>
            <p:ph type="sldNum" sz="quarter" idx="12"/>
          </p:nvPr>
        </p:nvSpPr>
        <p:spPr/>
        <p:txBody>
          <a:bodyPr/>
          <a:lstStyle>
            <a:lvl1pPr>
              <a:defRPr/>
            </a:lvl1pPr>
          </a:lstStyle>
          <a:p>
            <a:fld id="{D54C0AEB-5948-1D4C-85E9-7D79E06DB12A}" type="slidenum">
              <a:rPr lang="ja-JP" altLang="en-US"/>
              <a:pPr/>
              <a:t>‹#›</a:t>
            </a:fld>
            <a:endParaRPr lang="ja-JP" altLang="en-US"/>
          </a:p>
        </p:txBody>
      </p:sp>
    </p:spTree>
    <p:extLst>
      <p:ext uri="{BB962C8B-B14F-4D97-AF65-F5344CB8AC3E}">
        <p14:creationId xmlns:p14="http://schemas.microsoft.com/office/powerpoint/2010/main" val="120317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BE2DD55-4F59-4849-92F6-76909D14B95F}"/>
              </a:ext>
            </a:extLst>
          </p:cNvPr>
          <p:cNvSpPr>
            <a:spLocks noGrp="1"/>
          </p:cNvSpPr>
          <p:nvPr>
            <p:ph type="dt" sz="half" idx="10"/>
          </p:nvPr>
        </p:nvSpPr>
        <p:spPr/>
        <p:txBody>
          <a:bodyPr/>
          <a:lstStyle>
            <a:lvl1pPr>
              <a:defRPr/>
            </a:lvl1pPr>
          </a:lstStyle>
          <a:p>
            <a:fld id="{E5249D5B-5CC5-B040-A07B-562969D73F7B}" type="datetime1">
              <a:rPr lang="ja-JP" altLang="en-US"/>
              <a:pPr/>
              <a:t>2019/3/13</a:t>
            </a:fld>
            <a:endParaRPr lang="ja-JP" altLang="en-US"/>
          </a:p>
        </p:txBody>
      </p:sp>
      <p:sp>
        <p:nvSpPr>
          <p:cNvPr id="5" name="フッター プレースホルダー 4">
            <a:extLst>
              <a:ext uri="{FF2B5EF4-FFF2-40B4-BE49-F238E27FC236}">
                <a16:creationId xmlns:a16="http://schemas.microsoft.com/office/drawing/2014/main" id="{0FD921EB-8AF6-C24A-A14B-9DAEF102589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9AB9596D-AB17-9E41-A289-B5FB8551948A}"/>
              </a:ext>
            </a:extLst>
          </p:cNvPr>
          <p:cNvSpPr>
            <a:spLocks noGrp="1"/>
          </p:cNvSpPr>
          <p:nvPr>
            <p:ph type="sldNum" sz="quarter" idx="12"/>
          </p:nvPr>
        </p:nvSpPr>
        <p:spPr/>
        <p:txBody>
          <a:bodyPr/>
          <a:lstStyle>
            <a:lvl1pPr>
              <a:defRPr/>
            </a:lvl1pPr>
          </a:lstStyle>
          <a:p>
            <a:fld id="{0D17C488-F24E-F54A-9419-422FE66354AA}" type="slidenum">
              <a:rPr lang="ja-JP" altLang="en-US"/>
              <a:pPr/>
              <a:t>‹#›</a:t>
            </a:fld>
            <a:endParaRPr lang="ja-JP" altLang="en-US"/>
          </a:p>
        </p:txBody>
      </p:sp>
    </p:spTree>
    <p:extLst>
      <p:ext uri="{BB962C8B-B14F-4D97-AF65-F5344CB8AC3E}">
        <p14:creationId xmlns:p14="http://schemas.microsoft.com/office/powerpoint/2010/main" val="387413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D281EC2-1CED-BF4F-AD1D-D831B7057B74}"/>
              </a:ext>
            </a:extLst>
          </p:cNvPr>
          <p:cNvSpPr>
            <a:spLocks noGrp="1"/>
          </p:cNvSpPr>
          <p:nvPr>
            <p:ph type="dt" sz="half" idx="10"/>
          </p:nvPr>
        </p:nvSpPr>
        <p:spPr/>
        <p:txBody>
          <a:bodyPr/>
          <a:lstStyle>
            <a:lvl1pPr>
              <a:defRPr/>
            </a:lvl1pPr>
          </a:lstStyle>
          <a:p>
            <a:fld id="{4350EEA1-0D50-CE46-849B-D936FAB95300}" type="datetime1">
              <a:rPr lang="ja-JP" altLang="en-US"/>
              <a:pPr/>
              <a:t>2019/3/13</a:t>
            </a:fld>
            <a:endParaRPr lang="ja-JP" altLang="en-US"/>
          </a:p>
        </p:txBody>
      </p:sp>
      <p:sp>
        <p:nvSpPr>
          <p:cNvPr id="5" name="フッター プレースホルダー 4">
            <a:extLst>
              <a:ext uri="{FF2B5EF4-FFF2-40B4-BE49-F238E27FC236}">
                <a16:creationId xmlns:a16="http://schemas.microsoft.com/office/drawing/2014/main" id="{F297153B-F307-8C4B-9862-A52002EC244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3267EDE-C051-0742-8B37-EF467C866821}"/>
              </a:ext>
            </a:extLst>
          </p:cNvPr>
          <p:cNvSpPr>
            <a:spLocks noGrp="1"/>
          </p:cNvSpPr>
          <p:nvPr>
            <p:ph type="sldNum" sz="quarter" idx="12"/>
          </p:nvPr>
        </p:nvSpPr>
        <p:spPr/>
        <p:txBody>
          <a:bodyPr/>
          <a:lstStyle>
            <a:lvl1pPr>
              <a:defRPr/>
            </a:lvl1pPr>
          </a:lstStyle>
          <a:p>
            <a:fld id="{C64A03B1-4B9A-A744-831B-0085AED2C79E}" type="slidenum">
              <a:rPr lang="ja-JP" altLang="en-US"/>
              <a:pPr/>
              <a:t>‹#›</a:t>
            </a:fld>
            <a:endParaRPr lang="ja-JP" altLang="en-US"/>
          </a:p>
        </p:txBody>
      </p:sp>
    </p:spTree>
    <p:extLst>
      <p:ext uri="{BB962C8B-B14F-4D97-AF65-F5344CB8AC3E}">
        <p14:creationId xmlns:p14="http://schemas.microsoft.com/office/powerpoint/2010/main" val="303859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D7464566-37AA-CA48-A3AD-A8B5912E51E2}"/>
              </a:ext>
            </a:extLst>
          </p:cNvPr>
          <p:cNvSpPr>
            <a:spLocks noGrp="1"/>
          </p:cNvSpPr>
          <p:nvPr>
            <p:ph type="dt" sz="half" idx="10"/>
          </p:nvPr>
        </p:nvSpPr>
        <p:spPr/>
        <p:txBody>
          <a:bodyPr/>
          <a:lstStyle>
            <a:lvl1pPr>
              <a:defRPr/>
            </a:lvl1pPr>
          </a:lstStyle>
          <a:p>
            <a:fld id="{C650E804-159C-7446-AAD7-EC3BF446096B}" type="datetime1">
              <a:rPr lang="ja-JP" altLang="en-US"/>
              <a:pPr/>
              <a:t>2019/3/13</a:t>
            </a:fld>
            <a:endParaRPr lang="ja-JP" altLang="en-US"/>
          </a:p>
        </p:txBody>
      </p:sp>
      <p:sp>
        <p:nvSpPr>
          <p:cNvPr id="6" name="フッター プレースホルダー 4">
            <a:extLst>
              <a:ext uri="{FF2B5EF4-FFF2-40B4-BE49-F238E27FC236}">
                <a16:creationId xmlns:a16="http://schemas.microsoft.com/office/drawing/2014/main" id="{FAB652D5-BE09-304F-92AD-3671C84A7FC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357DAD8-F53A-9E47-9551-8F28EAFFED2F}"/>
              </a:ext>
            </a:extLst>
          </p:cNvPr>
          <p:cNvSpPr>
            <a:spLocks noGrp="1"/>
          </p:cNvSpPr>
          <p:nvPr>
            <p:ph type="sldNum" sz="quarter" idx="12"/>
          </p:nvPr>
        </p:nvSpPr>
        <p:spPr/>
        <p:txBody>
          <a:bodyPr/>
          <a:lstStyle>
            <a:lvl1pPr>
              <a:defRPr/>
            </a:lvl1pPr>
          </a:lstStyle>
          <a:p>
            <a:fld id="{4C49AAF1-8E9D-EF43-BEB0-EDD6A23C4A8D}" type="slidenum">
              <a:rPr lang="ja-JP" altLang="en-US"/>
              <a:pPr/>
              <a:t>‹#›</a:t>
            </a:fld>
            <a:endParaRPr lang="ja-JP" altLang="en-US"/>
          </a:p>
        </p:txBody>
      </p:sp>
    </p:spTree>
    <p:extLst>
      <p:ext uri="{BB962C8B-B14F-4D97-AF65-F5344CB8AC3E}">
        <p14:creationId xmlns:p14="http://schemas.microsoft.com/office/powerpoint/2010/main" val="213016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583BB006-A8B5-724F-BF58-D49F4F8DC362}"/>
              </a:ext>
            </a:extLst>
          </p:cNvPr>
          <p:cNvSpPr>
            <a:spLocks noGrp="1"/>
          </p:cNvSpPr>
          <p:nvPr>
            <p:ph type="dt" sz="half" idx="10"/>
          </p:nvPr>
        </p:nvSpPr>
        <p:spPr/>
        <p:txBody>
          <a:bodyPr/>
          <a:lstStyle>
            <a:lvl1pPr>
              <a:defRPr/>
            </a:lvl1pPr>
          </a:lstStyle>
          <a:p>
            <a:fld id="{6C06C8C4-FC55-E74A-8DA5-7AE489B7E12C}" type="datetime1">
              <a:rPr lang="ja-JP" altLang="en-US"/>
              <a:pPr/>
              <a:t>2019/3/13</a:t>
            </a:fld>
            <a:endParaRPr lang="ja-JP" altLang="en-US"/>
          </a:p>
        </p:txBody>
      </p:sp>
      <p:sp>
        <p:nvSpPr>
          <p:cNvPr id="8" name="フッター プレースホルダー 4">
            <a:extLst>
              <a:ext uri="{FF2B5EF4-FFF2-40B4-BE49-F238E27FC236}">
                <a16:creationId xmlns:a16="http://schemas.microsoft.com/office/drawing/2014/main" id="{F4205C67-A17C-DB41-BEE8-25FE1A6652CE}"/>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18BEC0F8-4BFF-FF4E-AA62-6DD03FF79489}"/>
              </a:ext>
            </a:extLst>
          </p:cNvPr>
          <p:cNvSpPr>
            <a:spLocks noGrp="1"/>
          </p:cNvSpPr>
          <p:nvPr>
            <p:ph type="sldNum" sz="quarter" idx="12"/>
          </p:nvPr>
        </p:nvSpPr>
        <p:spPr/>
        <p:txBody>
          <a:bodyPr/>
          <a:lstStyle>
            <a:lvl1pPr>
              <a:defRPr/>
            </a:lvl1pPr>
          </a:lstStyle>
          <a:p>
            <a:fld id="{07CA7D31-ABB5-9943-927B-31DA8A23D12C}" type="slidenum">
              <a:rPr lang="ja-JP" altLang="en-US"/>
              <a:pPr/>
              <a:t>‹#›</a:t>
            </a:fld>
            <a:endParaRPr lang="ja-JP" altLang="en-US"/>
          </a:p>
        </p:txBody>
      </p:sp>
    </p:spTree>
    <p:extLst>
      <p:ext uri="{BB962C8B-B14F-4D97-AF65-F5344CB8AC3E}">
        <p14:creationId xmlns:p14="http://schemas.microsoft.com/office/powerpoint/2010/main" val="309634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E896C19C-5E73-FE48-9CB0-B137A2D906F3}"/>
              </a:ext>
            </a:extLst>
          </p:cNvPr>
          <p:cNvSpPr>
            <a:spLocks noGrp="1"/>
          </p:cNvSpPr>
          <p:nvPr>
            <p:ph type="dt" sz="half" idx="10"/>
          </p:nvPr>
        </p:nvSpPr>
        <p:spPr/>
        <p:txBody>
          <a:bodyPr/>
          <a:lstStyle>
            <a:lvl1pPr>
              <a:defRPr/>
            </a:lvl1pPr>
          </a:lstStyle>
          <a:p>
            <a:fld id="{6891CD74-E583-BB40-91E0-6B32B7FF0259}" type="datetime1">
              <a:rPr lang="ja-JP" altLang="en-US"/>
              <a:pPr/>
              <a:t>2019/3/13</a:t>
            </a:fld>
            <a:endParaRPr lang="ja-JP" altLang="en-US"/>
          </a:p>
        </p:txBody>
      </p:sp>
      <p:sp>
        <p:nvSpPr>
          <p:cNvPr id="4" name="フッター プレースホルダー 4">
            <a:extLst>
              <a:ext uri="{FF2B5EF4-FFF2-40B4-BE49-F238E27FC236}">
                <a16:creationId xmlns:a16="http://schemas.microsoft.com/office/drawing/2014/main" id="{9571508E-4D30-D14E-9FF2-808AC3F98236}"/>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9F943D3F-C03B-DB45-A595-5E963FC20061}"/>
              </a:ext>
            </a:extLst>
          </p:cNvPr>
          <p:cNvSpPr>
            <a:spLocks noGrp="1"/>
          </p:cNvSpPr>
          <p:nvPr>
            <p:ph type="sldNum" sz="quarter" idx="12"/>
          </p:nvPr>
        </p:nvSpPr>
        <p:spPr/>
        <p:txBody>
          <a:bodyPr/>
          <a:lstStyle>
            <a:lvl1pPr>
              <a:defRPr/>
            </a:lvl1pPr>
          </a:lstStyle>
          <a:p>
            <a:fld id="{28A24196-8E62-D542-81A5-64F1992FD861}" type="slidenum">
              <a:rPr lang="ja-JP" altLang="en-US"/>
              <a:pPr/>
              <a:t>‹#›</a:t>
            </a:fld>
            <a:endParaRPr lang="ja-JP" altLang="en-US"/>
          </a:p>
        </p:txBody>
      </p:sp>
    </p:spTree>
    <p:extLst>
      <p:ext uri="{BB962C8B-B14F-4D97-AF65-F5344CB8AC3E}">
        <p14:creationId xmlns:p14="http://schemas.microsoft.com/office/powerpoint/2010/main" val="59233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D8068322-DE4F-7448-BDAC-9A7EA7173774}"/>
              </a:ext>
            </a:extLst>
          </p:cNvPr>
          <p:cNvSpPr>
            <a:spLocks noGrp="1"/>
          </p:cNvSpPr>
          <p:nvPr>
            <p:ph type="dt" sz="half" idx="10"/>
          </p:nvPr>
        </p:nvSpPr>
        <p:spPr/>
        <p:txBody>
          <a:bodyPr/>
          <a:lstStyle>
            <a:lvl1pPr>
              <a:defRPr/>
            </a:lvl1pPr>
          </a:lstStyle>
          <a:p>
            <a:fld id="{03263B78-5142-8E4A-A4A2-74C8F7B031EB}" type="datetime1">
              <a:rPr lang="ja-JP" altLang="en-US"/>
              <a:pPr/>
              <a:t>2019/3/13</a:t>
            </a:fld>
            <a:endParaRPr lang="ja-JP" altLang="en-US"/>
          </a:p>
        </p:txBody>
      </p:sp>
      <p:sp>
        <p:nvSpPr>
          <p:cNvPr id="3" name="フッター プレースホルダー 4">
            <a:extLst>
              <a:ext uri="{FF2B5EF4-FFF2-40B4-BE49-F238E27FC236}">
                <a16:creationId xmlns:a16="http://schemas.microsoft.com/office/drawing/2014/main" id="{691BCC4A-48AB-4245-A6B8-79F73E97DAA2}"/>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931932BB-6832-F241-A98E-0BDA23967505}"/>
              </a:ext>
            </a:extLst>
          </p:cNvPr>
          <p:cNvSpPr>
            <a:spLocks noGrp="1"/>
          </p:cNvSpPr>
          <p:nvPr>
            <p:ph type="sldNum" sz="quarter" idx="12"/>
          </p:nvPr>
        </p:nvSpPr>
        <p:spPr/>
        <p:txBody>
          <a:bodyPr/>
          <a:lstStyle>
            <a:lvl1pPr>
              <a:defRPr/>
            </a:lvl1pPr>
          </a:lstStyle>
          <a:p>
            <a:fld id="{473D7ADE-9824-2A42-9A6D-AF8C08751E73}" type="slidenum">
              <a:rPr lang="ja-JP" altLang="en-US"/>
              <a:pPr/>
              <a:t>‹#›</a:t>
            </a:fld>
            <a:endParaRPr lang="ja-JP" altLang="en-US"/>
          </a:p>
        </p:txBody>
      </p:sp>
    </p:spTree>
    <p:extLst>
      <p:ext uri="{BB962C8B-B14F-4D97-AF65-F5344CB8AC3E}">
        <p14:creationId xmlns:p14="http://schemas.microsoft.com/office/powerpoint/2010/main" val="2953609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A6F01124-02CC-7649-B4EB-D86254EAC857}"/>
              </a:ext>
            </a:extLst>
          </p:cNvPr>
          <p:cNvSpPr>
            <a:spLocks noGrp="1"/>
          </p:cNvSpPr>
          <p:nvPr>
            <p:ph type="dt" sz="half" idx="10"/>
          </p:nvPr>
        </p:nvSpPr>
        <p:spPr/>
        <p:txBody>
          <a:bodyPr/>
          <a:lstStyle>
            <a:lvl1pPr>
              <a:defRPr/>
            </a:lvl1pPr>
          </a:lstStyle>
          <a:p>
            <a:fld id="{25B26F97-F1FC-F542-84DE-053FF43C403A}" type="datetime1">
              <a:rPr lang="ja-JP" altLang="en-US"/>
              <a:pPr/>
              <a:t>2019/3/13</a:t>
            </a:fld>
            <a:endParaRPr lang="ja-JP" altLang="en-US"/>
          </a:p>
        </p:txBody>
      </p:sp>
      <p:sp>
        <p:nvSpPr>
          <p:cNvPr id="6" name="フッター プレースホルダー 4">
            <a:extLst>
              <a:ext uri="{FF2B5EF4-FFF2-40B4-BE49-F238E27FC236}">
                <a16:creationId xmlns:a16="http://schemas.microsoft.com/office/drawing/2014/main" id="{5923776B-CA04-5A4C-BE93-F3ABA684A87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557764E-A9F5-8D40-B835-EE10D05325F1}"/>
              </a:ext>
            </a:extLst>
          </p:cNvPr>
          <p:cNvSpPr>
            <a:spLocks noGrp="1"/>
          </p:cNvSpPr>
          <p:nvPr>
            <p:ph type="sldNum" sz="quarter" idx="12"/>
          </p:nvPr>
        </p:nvSpPr>
        <p:spPr/>
        <p:txBody>
          <a:bodyPr/>
          <a:lstStyle>
            <a:lvl1pPr>
              <a:defRPr/>
            </a:lvl1pPr>
          </a:lstStyle>
          <a:p>
            <a:fld id="{7F02F328-E5B3-B849-97D1-C2B4E4FFB95F}" type="slidenum">
              <a:rPr lang="ja-JP" altLang="en-US"/>
              <a:pPr/>
              <a:t>‹#›</a:t>
            </a:fld>
            <a:endParaRPr lang="ja-JP" altLang="en-US"/>
          </a:p>
        </p:txBody>
      </p:sp>
    </p:spTree>
    <p:extLst>
      <p:ext uri="{BB962C8B-B14F-4D97-AF65-F5344CB8AC3E}">
        <p14:creationId xmlns:p14="http://schemas.microsoft.com/office/powerpoint/2010/main" val="1459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F22771FE-FEC4-8D4B-942C-DC637F05FEC2}"/>
              </a:ext>
            </a:extLst>
          </p:cNvPr>
          <p:cNvSpPr>
            <a:spLocks noGrp="1"/>
          </p:cNvSpPr>
          <p:nvPr>
            <p:ph type="dt" sz="half" idx="10"/>
          </p:nvPr>
        </p:nvSpPr>
        <p:spPr/>
        <p:txBody>
          <a:bodyPr/>
          <a:lstStyle>
            <a:lvl1pPr>
              <a:defRPr/>
            </a:lvl1pPr>
          </a:lstStyle>
          <a:p>
            <a:fld id="{C2752A7F-E2C5-CB4D-AE8C-B2FDF40A3020}" type="datetime1">
              <a:rPr lang="ja-JP" altLang="en-US"/>
              <a:pPr/>
              <a:t>2019/3/13</a:t>
            </a:fld>
            <a:endParaRPr lang="ja-JP" altLang="en-US"/>
          </a:p>
        </p:txBody>
      </p:sp>
      <p:sp>
        <p:nvSpPr>
          <p:cNvPr id="6" name="フッター プレースホルダー 4">
            <a:extLst>
              <a:ext uri="{FF2B5EF4-FFF2-40B4-BE49-F238E27FC236}">
                <a16:creationId xmlns:a16="http://schemas.microsoft.com/office/drawing/2014/main" id="{48900EF5-5752-6F47-A720-570050BE7A6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72996E58-34E5-8548-8932-068BC3410E35}"/>
              </a:ext>
            </a:extLst>
          </p:cNvPr>
          <p:cNvSpPr>
            <a:spLocks noGrp="1"/>
          </p:cNvSpPr>
          <p:nvPr>
            <p:ph type="sldNum" sz="quarter" idx="12"/>
          </p:nvPr>
        </p:nvSpPr>
        <p:spPr/>
        <p:txBody>
          <a:bodyPr/>
          <a:lstStyle>
            <a:lvl1pPr>
              <a:defRPr/>
            </a:lvl1pPr>
          </a:lstStyle>
          <a:p>
            <a:fld id="{CA76B1AE-7168-244D-A5A9-E00F60D0B26F}" type="slidenum">
              <a:rPr lang="ja-JP" altLang="en-US"/>
              <a:pPr/>
              <a:t>‹#›</a:t>
            </a:fld>
            <a:endParaRPr lang="ja-JP" altLang="en-US"/>
          </a:p>
        </p:txBody>
      </p:sp>
    </p:spTree>
    <p:extLst>
      <p:ext uri="{BB962C8B-B14F-4D97-AF65-F5344CB8AC3E}">
        <p14:creationId xmlns:p14="http://schemas.microsoft.com/office/powerpoint/2010/main" val="96066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4E5C28B9-1CF7-144E-A8E4-3A1098E978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08521AD6-3219-E547-AA3C-F089B6D0A7F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551E166-33D0-AB41-95FA-26528A09058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5C42022-1AA2-EC4C-B60B-33F1A9D57695}" type="datetime1">
              <a:rPr lang="ja-JP" altLang="en-US"/>
              <a:pPr/>
              <a:t>2019/3/13</a:t>
            </a:fld>
            <a:endParaRPr lang="ja-JP" altLang="en-US"/>
          </a:p>
        </p:txBody>
      </p:sp>
      <p:sp>
        <p:nvSpPr>
          <p:cNvPr id="5" name="フッター プレースホルダー 4">
            <a:extLst>
              <a:ext uri="{FF2B5EF4-FFF2-40B4-BE49-F238E27FC236}">
                <a16:creationId xmlns:a16="http://schemas.microsoft.com/office/drawing/2014/main" id="{A979AEFD-6060-074E-A170-6B0256A7AF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CBC3BBC-1BB0-BC42-A7BF-9C5C9D09E2B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36490AD-F999-DA41-8068-8BB5DA03FB39}"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isaportal.gsi.go.jp/index.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chusho.meti.go.jp/pamflet/g_book/h22/gb106.html" TargetMode="External"/><Relationship Id="rId2" Type="http://schemas.openxmlformats.org/officeDocument/2006/relationships/hyperlink" Target="https://www.jfc.go.jp/n/finance/search/19_syakaikankyotaiou_m_t.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file:////Users/taishin/Documents/BCPJAPAN/06%25E5%258B%2595%25E7%2594%25BB%25E9%259B%2586/01%25E7%2581%25AB%25E7%2581%25BD%25E3%2583%2588%25E3%2583%25A9%25E3%2583%2583%25E3%2582%25AD%25E3%2583%25B3%25E3%2582%25B0%25E7%258F%25BE%25E8%25B1%25A1.mov"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サブタイトル 2">
            <a:extLst>
              <a:ext uri="{FF2B5EF4-FFF2-40B4-BE49-F238E27FC236}">
                <a16:creationId xmlns:a16="http://schemas.microsoft.com/office/drawing/2014/main" id="{69AF4BB6-7DF7-4F47-8B4B-F1F05012AB31}"/>
              </a:ext>
            </a:extLst>
          </p:cNvPr>
          <p:cNvSpPr>
            <a:spLocks noGrp="1"/>
          </p:cNvSpPr>
          <p:nvPr>
            <p:ph type="subTitle" idx="1"/>
          </p:nvPr>
        </p:nvSpPr>
        <p:spPr>
          <a:xfrm>
            <a:off x="0" y="5721350"/>
            <a:ext cx="9144000" cy="611188"/>
          </a:xfrm>
          <a:solidFill>
            <a:srgbClr val="0000FF"/>
          </a:solidFill>
        </p:spPr>
        <p:txBody>
          <a:bodyPr/>
          <a:lstStyle/>
          <a:p>
            <a:r>
              <a:rPr lang="ja-JP" altLang="en-US" sz="2800">
                <a:solidFill>
                  <a:schemeClr val="bg1"/>
                </a:solidFill>
              </a:rPr>
              <a:t>株式会社 </a:t>
            </a:r>
            <a:r>
              <a:rPr lang="en-US" altLang="ja-JP">
                <a:solidFill>
                  <a:schemeClr val="bg1"/>
                </a:solidFill>
                <a:latin typeface="Stencil" pitchFamily="82" charset="0"/>
              </a:rPr>
              <a:t>BCPJAPAN</a:t>
            </a:r>
            <a:r>
              <a:rPr lang="ja-JP" altLang="en-US" sz="2800">
                <a:solidFill>
                  <a:schemeClr val="bg1"/>
                </a:solidFill>
              </a:rPr>
              <a:t>　代表取締役山口泰信</a:t>
            </a:r>
          </a:p>
        </p:txBody>
      </p:sp>
      <p:sp>
        <p:nvSpPr>
          <p:cNvPr id="5" name="スライド番号プレースホルダー 4">
            <a:extLst>
              <a:ext uri="{FF2B5EF4-FFF2-40B4-BE49-F238E27FC236}">
                <a16:creationId xmlns:a16="http://schemas.microsoft.com/office/drawing/2014/main" id="{9BC21DD3-FBB0-9040-BAFF-5546046D8C7E}"/>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7B361451-D23D-5740-AAE2-DDF4E5865805}" type="slidenum">
              <a:rPr lang="ja-JP" altLang="en-US" sz="1200">
                <a:solidFill>
                  <a:srgbClr val="898989"/>
                </a:solidFill>
              </a:rPr>
              <a:pPr/>
              <a:t>1</a:t>
            </a:fld>
            <a:endParaRPr lang="ja-JP" altLang="en-US" sz="1200">
              <a:solidFill>
                <a:srgbClr val="898989"/>
              </a:solidFill>
            </a:endParaRPr>
          </a:p>
        </p:txBody>
      </p:sp>
      <p:sp>
        <p:nvSpPr>
          <p:cNvPr id="7" name="角丸四角形 6">
            <a:extLst>
              <a:ext uri="{FF2B5EF4-FFF2-40B4-BE49-F238E27FC236}">
                <a16:creationId xmlns:a16="http://schemas.microsoft.com/office/drawing/2014/main" id="{33E89ACA-2513-7945-9C0B-56D5DC3F1DFA}"/>
              </a:ext>
            </a:extLst>
          </p:cNvPr>
          <p:cNvSpPr>
            <a:spLocks noChangeArrowheads="1"/>
          </p:cNvSpPr>
          <p:nvPr/>
        </p:nvSpPr>
        <p:spPr bwMode="auto">
          <a:xfrm>
            <a:off x="254000" y="1709738"/>
            <a:ext cx="8755063" cy="3082925"/>
          </a:xfrm>
          <a:prstGeom prst="roundRect">
            <a:avLst>
              <a:gd name="adj" fmla="val 16667"/>
            </a:avLst>
          </a:prstGeom>
          <a:gradFill rotWithShape="1">
            <a:gsLst>
              <a:gs pos="0">
                <a:srgbClr val="9BC1FF">
                  <a:alpha val="39000"/>
                </a:srgbClr>
              </a:gs>
              <a:gs pos="100000">
                <a:srgbClr val="3F80CD">
                  <a:alpha val="39000"/>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r>
              <a:rPr lang="ja-JP" altLang="en-US" sz="3600">
                <a:latin typeface="+mn-lt"/>
                <a:ea typeface="+mn-ea"/>
              </a:rPr>
              <a:t>中小企業のための</a:t>
            </a:r>
            <a:endParaRPr lang="en-US" altLang="ja-JP" sz="3600" dirty="0">
              <a:latin typeface="+mn-lt"/>
              <a:ea typeface="+mn-ea"/>
            </a:endParaRPr>
          </a:p>
          <a:p>
            <a:pPr algn="ctr" fontAlgn="auto">
              <a:spcBef>
                <a:spcPts val="0"/>
              </a:spcBef>
              <a:spcAft>
                <a:spcPts val="0"/>
              </a:spcAft>
              <a:defRPr/>
            </a:pPr>
            <a:r>
              <a:rPr lang="en" altLang="ja-JP" sz="3600" dirty="0">
                <a:latin typeface="+mn-lt"/>
                <a:ea typeface="+mn-ea"/>
              </a:rPr>
              <a:t>BCP</a:t>
            </a:r>
            <a:r>
              <a:rPr lang="ja-JP" altLang="en" sz="3600">
                <a:latin typeface="+mn-lt"/>
                <a:ea typeface="+mn-ea"/>
              </a:rPr>
              <a:t>（</a:t>
            </a:r>
            <a:r>
              <a:rPr lang="ja-JP" altLang="en-US" sz="3600">
                <a:latin typeface="+mn-lt"/>
                <a:ea typeface="+mn-ea"/>
              </a:rPr>
              <a:t>事業継続計画）セミナー</a:t>
            </a:r>
          </a:p>
          <a:p>
            <a:pPr algn="ctr" fontAlgn="auto">
              <a:spcBef>
                <a:spcPts val="0"/>
              </a:spcBef>
              <a:spcAft>
                <a:spcPts val="0"/>
              </a:spcAft>
              <a:defRPr/>
            </a:pPr>
            <a:endParaRPr lang="ja-JP" altLang="en-US" sz="3200">
              <a:latin typeface="+mn-lt"/>
              <a:ea typeface="+mn-ea"/>
            </a:endParaRPr>
          </a:p>
          <a:p>
            <a:pPr algn="ctr" fontAlgn="auto">
              <a:spcBef>
                <a:spcPts val="0"/>
              </a:spcBef>
              <a:spcAft>
                <a:spcPts val="0"/>
              </a:spcAft>
              <a:defRPr/>
            </a:pPr>
            <a:r>
              <a:rPr lang="ja-JP" altLang="en-US" sz="3200">
                <a:latin typeface="+mn-lt"/>
                <a:ea typeface="+mn-ea"/>
              </a:rPr>
              <a:t>現実的に準備・何からすれば良いのか</a:t>
            </a:r>
            <a:endParaRPr lang="en-US" altLang="ja-JP" sz="3200" dirty="0">
              <a:latin typeface="+mn-lt"/>
              <a:ea typeface="+mn-ea"/>
            </a:endParaRPr>
          </a:p>
          <a:p>
            <a:pPr algn="ctr" fontAlgn="auto">
              <a:spcBef>
                <a:spcPts val="0"/>
              </a:spcBef>
              <a:spcAft>
                <a:spcPts val="0"/>
              </a:spcAft>
              <a:defRPr/>
            </a:pPr>
            <a:r>
              <a:rPr lang="ja-JP" altLang="en-US" sz="3200">
                <a:latin typeface="+mn-lt"/>
                <a:ea typeface="+mn-ea"/>
              </a:rPr>
              <a:t>具体策伝授</a:t>
            </a:r>
            <a:endParaRPr lang="en-US" altLang="ja-JP" sz="2400" dirty="0">
              <a:latin typeface="+mn-lt"/>
              <a:ea typeface="+mn-ea"/>
            </a:endParaRPr>
          </a:p>
        </p:txBody>
      </p:sp>
      <p:cxnSp>
        <p:nvCxnSpPr>
          <p:cNvPr id="9" name="直線コネクタ 8">
            <a:extLst>
              <a:ext uri="{FF2B5EF4-FFF2-40B4-BE49-F238E27FC236}">
                <a16:creationId xmlns:a16="http://schemas.microsoft.com/office/drawing/2014/main" id="{999F252E-5877-424B-BC48-3517005C1AC7}"/>
              </a:ext>
            </a:extLst>
          </p:cNvPr>
          <p:cNvCxnSpPr>
            <a:cxnSpLocks noChangeShapeType="1"/>
          </p:cNvCxnSpPr>
          <p:nvPr/>
        </p:nvCxnSpPr>
        <p:spPr bwMode="auto">
          <a:xfrm>
            <a:off x="-22225" y="6380163"/>
            <a:ext cx="9188450"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直線コネクタ 10">
            <a:extLst>
              <a:ext uri="{FF2B5EF4-FFF2-40B4-BE49-F238E27FC236}">
                <a16:creationId xmlns:a16="http://schemas.microsoft.com/office/drawing/2014/main" id="{294696C7-5A3B-B240-8383-578500CC3969}"/>
              </a:ext>
            </a:extLst>
          </p:cNvPr>
          <p:cNvCxnSpPr>
            <a:cxnSpLocks noChangeShapeType="1"/>
          </p:cNvCxnSpPr>
          <p:nvPr/>
        </p:nvCxnSpPr>
        <p:spPr bwMode="auto">
          <a:xfrm>
            <a:off x="-22225" y="1150938"/>
            <a:ext cx="9166225"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正方形/長方形 1">
            <a:extLst>
              <a:ext uri="{FF2B5EF4-FFF2-40B4-BE49-F238E27FC236}">
                <a16:creationId xmlns:a16="http://schemas.microsoft.com/office/drawing/2014/main" id="{CEE7ACE5-991E-9740-A382-5259735C2F86}"/>
              </a:ext>
            </a:extLst>
          </p:cNvPr>
          <p:cNvSpPr/>
          <p:nvPr/>
        </p:nvSpPr>
        <p:spPr>
          <a:xfrm>
            <a:off x="669850" y="457885"/>
            <a:ext cx="7602279" cy="461665"/>
          </a:xfrm>
          <a:prstGeom prst="rect">
            <a:avLst/>
          </a:prstGeom>
        </p:spPr>
        <p:txBody>
          <a:bodyPr wrap="square">
            <a:spAutoFit/>
          </a:bodyPr>
          <a:lstStyle/>
          <a:p>
            <a:r>
              <a:rPr lang="ja-JP" altLang="en-US" sz="2400"/>
              <a:t>北納税協会様　大阪福島納税協会様　大淀納税協会様</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D6C433-085B-3A4A-A0F9-10A5750FB022}"/>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63A578C3-1783-7F43-B15D-5D047CF94DB8}" type="slidenum">
              <a:rPr lang="en-US" altLang="ja-JP" sz="1200">
                <a:solidFill>
                  <a:srgbClr val="898989"/>
                </a:solidFill>
              </a:rPr>
              <a:pPr/>
              <a:t>10</a:t>
            </a:fld>
            <a:endParaRPr lang="en-US" altLang="ja-JP" sz="1200">
              <a:solidFill>
                <a:srgbClr val="898989"/>
              </a:solidFill>
            </a:endParaRPr>
          </a:p>
        </p:txBody>
      </p:sp>
      <p:pic>
        <p:nvPicPr>
          <p:cNvPr id="32770" name="図 1">
            <a:extLst>
              <a:ext uri="{FF2B5EF4-FFF2-40B4-BE49-F238E27FC236}">
                <a16:creationId xmlns:a16="http://schemas.microsoft.com/office/drawing/2014/main" id="{F52B7B06-683B-9B4E-A054-D61A3918F8E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21977" y="1029148"/>
            <a:ext cx="7153835" cy="47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21D96-5FDC-F646-86D3-DAB3E7628812}"/>
              </a:ext>
            </a:extLst>
          </p:cNvPr>
          <p:cNvSpPr>
            <a:spLocks noGrp="1"/>
          </p:cNvSpPr>
          <p:nvPr>
            <p:ph type="title"/>
          </p:nvPr>
        </p:nvSpPr>
        <p:spPr>
          <a:ln>
            <a:solidFill>
              <a:schemeClr val="accent2"/>
            </a:solidFill>
          </a:ln>
        </p:spPr>
        <p:txBody>
          <a:bodyPr/>
          <a:lstStyle/>
          <a:p>
            <a:r>
              <a:rPr kumimoji="1" lang="ja-JP" altLang="en-US"/>
              <a:t>事前対策</a:t>
            </a:r>
          </a:p>
        </p:txBody>
      </p:sp>
      <p:sp>
        <p:nvSpPr>
          <p:cNvPr id="3" name="コンテンツ プレースホルダー 2">
            <a:extLst>
              <a:ext uri="{FF2B5EF4-FFF2-40B4-BE49-F238E27FC236}">
                <a16:creationId xmlns:a16="http://schemas.microsoft.com/office/drawing/2014/main" id="{0841549C-12EC-EB45-A6D7-D5F807B79BFD}"/>
              </a:ext>
            </a:extLst>
          </p:cNvPr>
          <p:cNvSpPr>
            <a:spLocks noGrp="1"/>
          </p:cNvSpPr>
          <p:nvPr>
            <p:ph idx="1"/>
          </p:nvPr>
        </p:nvSpPr>
        <p:spPr>
          <a:xfrm>
            <a:off x="457200" y="1740876"/>
            <a:ext cx="8229600" cy="4571995"/>
          </a:xfrm>
        </p:spPr>
        <p:txBody>
          <a:bodyPr/>
          <a:lstStyle/>
          <a:p>
            <a:pPr marL="514350" indent="-514350">
              <a:buFont typeface="+mj-lt"/>
              <a:buAutoNum type="arabicPeriod"/>
            </a:pPr>
            <a:r>
              <a:rPr kumimoji="1" lang="ja-JP" altLang="en-US"/>
              <a:t>転倒防止</a:t>
            </a:r>
            <a:r>
              <a:rPr lang="ja-JP" altLang="en-US"/>
              <a:t>・飛び出し防止</a:t>
            </a:r>
            <a:endParaRPr lang="en-US" altLang="ja-JP" dirty="0"/>
          </a:p>
          <a:p>
            <a:pPr marL="514350" indent="-514350">
              <a:buFont typeface="+mj-lt"/>
              <a:buAutoNum type="arabicPeriod"/>
            </a:pPr>
            <a:r>
              <a:rPr kumimoji="1" lang="ja-JP" altLang="en-US"/>
              <a:t>高さ制限（高すぎる棚や物品は火災時の消火活動を困難にします）</a:t>
            </a:r>
            <a:endParaRPr kumimoji="1" lang="en-US" altLang="ja-JP" dirty="0"/>
          </a:p>
          <a:p>
            <a:pPr marL="514350" indent="-514350">
              <a:buFont typeface="+mj-lt"/>
              <a:buAutoNum type="arabicPeriod"/>
            </a:pPr>
            <a:r>
              <a:rPr lang="ja-JP" altLang="en-US"/>
              <a:t>コンセントのトラッキング防止対策</a:t>
            </a:r>
            <a:endParaRPr lang="en-US" altLang="ja-JP" dirty="0"/>
          </a:p>
          <a:p>
            <a:pPr marL="514350" indent="-514350">
              <a:buFont typeface="+mj-lt"/>
              <a:buAutoNum type="arabicPeriod"/>
            </a:pPr>
            <a:r>
              <a:rPr lang="ja-JP" altLang="en-US"/>
              <a:t>電気</a:t>
            </a:r>
            <a:r>
              <a:rPr kumimoji="1" lang="ja-JP" altLang="en-US"/>
              <a:t>備品・電気設備の洪水水位との関係</a:t>
            </a:r>
            <a:endParaRPr kumimoji="1" lang="en-US" altLang="ja-JP" dirty="0"/>
          </a:p>
          <a:p>
            <a:pPr marL="514350" indent="-514350">
              <a:buFont typeface="+mj-lt"/>
              <a:buAutoNum type="arabicPeriod"/>
            </a:pPr>
            <a:r>
              <a:rPr lang="ja-JP" altLang="en-US"/>
              <a:t>屋上の排水溝のつまり除去（屋上が洪水になるのを防ぐ、変圧器・エアコン・ボイラーなどの水没を防ぐ）</a:t>
            </a:r>
            <a:endParaRPr kumimoji="1" lang="en-US" altLang="ja-JP" dirty="0"/>
          </a:p>
        </p:txBody>
      </p:sp>
      <p:sp>
        <p:nvSpPr>
          <p:cNvPr id="4" name="スライド番号プレースホルダー 3">
            <a:extLst>
              <a:ext uri="{FF2B5EF4-FFF2-40B4-BE49-F238E27FC236}">
                <a16:creationId xmlns:a16="http://schemas.microsoft.com/office/drawing/2014/main" id="{6FC42102-6E27-F94D-8223-D8D4E8D6EF5C}"/>
              </a:ext>
            </a:extLst>
          </p:cNvPr>
          <p:cNvSpPr>
            <a:spLocks noGrp="1"/>
          </p:cNvSpPr>
          <p:nvPr>
            <p:ph type="sldNum" sz="quarter" idx="12"/>
          </p:nvPr>
        </p:nvSpPr>
        <p:spPr/>
        <p:txBody>
          <a:bodyPr/>
          <a:lstStyle/>
          <a:p>
            <a:fld id="{0D17C488-F24E-F54A-9419-422FE66354AA}" type="slidenum">
              <a:rPr lang="ja-JP" altLang="en-US" smtClean="0"/>
              <a:pPr/>
              <a:t>100</a:t>
            </a:fld>
            <a:endParaRPr lang="ja-JP" altLang="en-US"/>
          </a:p>
        </p:txBody>
      </p:sp>
    </p:spTree>
    <p:extLst>
      <p:ext uri="{BB962C8B-B14F-4D97-AF65-F5344CB8AC3E}">
        <p14:creationId xmlns:p14="http://schemas.microsoft.com/office/powerpoint/2010/main" val="6155383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21D96-5FDC-F646-86D3-DAB3E7628812}"/>
              </a:ext>
            </a:extLst>
          </p:cNvPr>
          <p:cNvSpPr>
            <a:spLocks noGrp="1"/>
          </p:cNvSpPr>
          <p:nvPr>
            <p:ph type="title"/>
          </p:nvPr>
        </p:nvSpPr>
        <p:spPr>
          <a:ln>
            <a:solidFill>
              <a:schemeClr val="accent2"/>
            </a:solidFill>
          </a:ln>
        </p:spPr>
        <p:txBody>
          <a:bodyPr/>
          <a:lstStyle/>
          <a:p>
            <a:r>
              <a:rPr kumimoji="1" lang="ja-JP" altLang="en-US"/>
              <a:t>事前対策</a:t>
            </a:r>
          </a:p>
        </p:txBody>
      </p:sp>
      <p:sp>
        <p:nvSpPr>
          <p:cNvPr id="3" name="コンテンツ プレースホルダー 2">
            <a:extLst>
              <a:ext uri="{FF2B5EF4-FFF2-40B4-BE49-F238E27FC236}">
                <a16:creationId xmlns:a16="http://schemas.microsoft.com/office/drawing/2014/main" id="{0841549C-12EC-EB45-A6D7-D5F807B79BFD}"/>
              </a:ext>
            </a:extLst>
          </p:cNvPr>
          <p:cNvSpPr>
            <a:spLocks noGrp="1"/>
          </p:cNvSpPr>
          <p:nvPr>
            <p:ph idx="1"/>
          </p:nvPr>
        </p:nvSpPr>
        <p:spPr>
          <a:xfrm>
            <a:off x="457200" y="1740876"/>
            <a:ext cx="8229600" cy="4571995"/>
          </a:xfrm>
        </p:spPr>
        <p:txBody>
          <a:bodyPr/>
          <a:lstStyle/>
          <a:p>
            <a:pPr marL="514350" indent="-514350">
              <a:buFont typeface="+mj-lt"/>
              <a:buAutoNum type="arabicPeriod"/>
            </a:pPr>
            <a:r>
              <a:rPr kumimoji="1" lang="ja-JP" altLang="en-US"/>
              <a:t>冷却装置の温度低下までの継続運転</a:t>
            </a:r>
            <a:endParaRPr kumimoji="1" lang="en-US" altLang="ja-JP" dirty="0"/>
          </a:p>
          <a:p>
            <a:pPr marL="514350" indent="-514350">
              <a:buFont typeface="+mj-lt"/>
              <a:buAutoNum type="arabicPeriod"/>
            </a:pPr>
            <a:r>
              <a:rPr lang="ja-JP" altLang="en-US"/>
              <a:t>送風換気装置の避難完了までの継続運転</a:t>
            </a:r>
            <a:endParaRPr lang="en-US" altLang="ja-JP" dirty="0"/>
          </a:p>
          <a:p>
            <a:pPr marL="514350" indent="-514350">
              <a:buFont typeface="+mj-lt"/>
              <a:buAutoNum type="arabicPeriod"/>
            </a:pPr>
            <a:r>
              <a:rPr lang="ja-JP" altLang="en-US"/>
              <a:t>流体の配管破損の緊急補修用具</a:t>
            </a:r>
            <a:endParaRPr kumimoji="1" lang="en-US" altLang="ja-JP" dirty="0"/>
          </a:p>
          <a:p>
            <a:pPr marL="514350" indent="-514350">
              <a:buFont typeface="+mj-lt"/>
              <a:buAutoNum type="arabicPeriod"/>
            </a:pPr>
            <a:r>
              <a:rPr lang="ja-JP" altLang="en-US"/>
              <a:t>廃棄物保管・危険物の流出防止対策</a:t>
            </a:r>
            <a:endParaRPr lang="en-US" altLang="ja-JP" dirty="0"/>
          </a:p>
          <a:p>
            <a:pPr marL="514350" indent="-514350">
              <a:buFont typeface="+mj-lt"/>
              <a:buAutoNum type="arabicPeriod"/>
            </a:pPr>
            <a:r>
              <a:rPr kumimoji="1" lang="ja-JP" altLang="en-US"/>
              <a:t>コンプレッサー輪止め・補修用ホース</a:t>
            </a:r>
            <a:endParaRPr lang="en-US" altLang="ja-JP" dirty="0"/>
          </a:p>
          <a:p>
            <a:pPr marL="514350" indent="-514350">
              <a:buFont typeface="+mj-lt"/>
              <a:buAutoNum type="arabicPeriod"/>
            </a:pPr>
            <a:r>
              <a:rPr kumimoji="1" lang="ja-JP" altLang="en-US"/>
              <a:t>各安全装置の警報機・消火栓のバッテリー</a:t>
            </a:r>
            <a:endParaRPr kumimoji="1" lang="en-US" altLang="ja-JP" dirty="0"/>
          </a:p>
          <a:p>
            <a:pPr marL="514350" indent="-514350">
              <a:buFont typeface="+mj-lt"/>
              <a:buAutoNum type="arabicPeriod"/>
            </a:pPr>
            <a:r>
              <a:rPr lang="ja-JP" altLang="en-US"/>
              <a:t>火災時の防火自動ドアのバッテリー</a:t>
            </a:r>
            <a:endParaRPr lang="en-US" altLang="ja-JP" dirty="0"/>
          </a:p>
          <a:p>
            <a:pPr marL="514350" indent="-514350">
              <a:buFont typeface="+mj-lt"/>
              <a:buAutoNum type="arabicPeriod"/>
            </a:pPr>
            <a:r>
              <a:rPr lang="ja-JP" altLang="en-US"/>
              <a:t>セキュリティードアの停電時動作確認</a:t>
            </a:r>
            <a:endParaRPr lang="en-US" altLang="ja-JP" dirty="0"/>
          </a:p>
          <a:p>
            <a:pPr marL="514350" indent="-514350">
              <a:buFont typeface="+mj-lt"/>
              <a:buAutoNum type="arabicPeriod"/>
            </a:pPr>
            <a:endParaRPr kumimoji="1" lang="en-US" altLang="ja-JP" dirty="0"/>
          </a:p>
          <a:p>
            <a:pPr marL="514350" indent="-514350">
              <a:buFont typeface="+mj-lt"/>
              <a:buAutoNum type="arabicPeriod"/>
            </a:pPr>
            <a:endParaRPr kumimoji="1" lang="en-US" altLang="ja-JP" dirty="0"/>
          </a:p>
        </p:txBody>
      </p:sp>
      <p:sp>
        <p:nvSpPr>
          <p:cNvPr id="4" name="スライド番号プレースホルダー 3">
            <a:extLst>
              <a:ext uri="{FF2B5EF4-FFF2-40B4-BE49-F238E27FC236}">
                <a16:creationId xmlns:a16="http://schemas.microsoft.com/office/drawing/2014/main" id="{6FC42102-6E27-F94D-8223-D8D4E8D6EF5C}"/>
              </a:ext>
            </a:extLst>
          </p:cNvPr>
          <p:cNvSpPr>
            <a:spLocks noGrp="1"/>
          </p:cNvSpPr>
          <p:nvPr>
            <p:ph type="sldNum" sz="quarter" idx="12"/>
          </p:nvPr>
        </p:nvSpPr>
        <p:spPr/>
        <p:txBody>
          <a:bodyPr/>
          <a:lstStyle/>
          <a:p>
            <a:fld id="{0D17C488-F24E-F54A-9419-422FE66354AA}" type="slidenum">
              <a:rPr lang="ja-JP" altLang="en-US" smtClean="0"/>
              <a:pPr/>
              <a:t>101</a:t>
            </a:fld>
            <a:endParaRPr lang="ja-JP" altLang="en-US"/>
          </a:p>
        </p:txBody>
      </p:sp>
    </p:spTree>
    <p:extLst>
      <p:ext uri="{BB962C8B-B14F-4D97-AF65-F5344CB8AC3E}">
        <p14:creationId xmlns:p14="http://schemas.microsoft.com/office/powerpoint/2010/main" val="31303243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6ED10-4219-6A47-BB5F-1DE02FE9EA6D}"/>
              </a:ext>
            </a:extLst>
          </p:cNvPr>
          <p:cNvSpPr>
            <a:spLocks noGrp="1"/>
          </p:cNvSpPr>
          <p:nvPr>
            <p:ph type="title"/>
          </p:nvPr>
        </p:nvSpPr>
        <p:spPr>
          <a:ln>
            <a:solidFill>
              <a:schemeClr val="accent2"/>
            </a:solidFill>
          </a:ln>
        </p:spPr>
        <p:txBody>
          <a:bodyPr/>
          <a:lstStyle/>
          <a:p>
            <a:r>
              <a:rPr lang="ja-JP" altLang="en-US"/>
              <a:t>工場</a:t>
            </a:r>
            <a:endParaRPr kumimoji="1" lang="ja-JP" altLang="en-US"/>
          </a:p>
        </p:txBody>
      </p:sp>
      <p:sp>
        <p:nvSpPr>
          <p:cNvPr id="3" name="コンテンツ プレースホルダー 2">
            <a:extLst>
              <a:ext uri="{FF2B5EF4-FFF2-40B4-BE49-F238E27FC236}">
                <a16:creationId xmlns:a16="http://schemas.microsoft.com/office/drawing/2014/main" id="{C9576A70-CFC2-A14C-9B7B-5EA7872A86F0}"/>
              </a:ext>
            </a:extLst>
          </p:cNvPr>
          <p:cNvSpPr>
            <a:spLocks noGrp="1"/>
          </p:cNvSpPr>
          <p:nvPr>
            <p:ph idx="1"/>
          </p:nvPr>
        </p:nvSpPr>
        <p:spPr>
          <a:ln>
            <a:noFill/>
          </a:ln>
        </p:spPr>
        <p:txBody>
          <a:bodyPr/>
          <a:lstStyle/>
          <a:p>
            <a:pPr marL="514350" indent="-514350">
              <a:buFont typeface="+mj-lt"/>
              <a:buAutoNum type="arabicPeriod"/>
            </a:pPr>
            <a:r>
              <a:rPr kumimoji="1" lang="ja-JP" altLang="en-US"/>
              <a:t>調達先を二重・三重にする</a:t>
            </a:r>
            <a:endParaRPr kumimoji="1" lang="en-US" altLang="ja-JP" dirty="0"/>
          </a:p>
          <a:p>
            <a:pPr marL="514350" indent="-514350">
              <a:buFont typeface="+mj-lt"/>
              <a:buAutoNum type="arabicPeriod"/>
            </a:pPr>
            <a:r>
              <a:rPr lang="ja-JP" altLang="en-US"/>
              <a:t>外注先を二重・三重にする</a:t>
            </a:r>
            <a:endParaRPr lang="en-US" altLang="ja-JP" dirty="0"/>
          </a:p>
          <a:p>
            <a:pPr marL="514350" indent="-514350">
              <a:buFont typeface="+mj-lt"/>
              <a:buAutoNum type="arabicPeriod"/>
            </a:pPr>
            <a:r>
              <a:rPr lang="ja-JP" altLang="en-US"/>
              <a:t>機械装置が動作するのに必要な要素を確認しておく</a:t>
            </a:r>
            <a:endParaRPr lang="en-US" altLang="ja-JP" dirty="0"/>
          </a:p>
          <a:p>
            <a:pPr marL="514350" indent="-514350">
              <a:buFont typeface="+mj-lt"/>
              <a:buAutoNum type="arabicPeriod"/>
            </a:pPr>
            <a:r>
              <a:rPr lang="ja-JP" altLang="en-US"/>
              <a:t>図面・生産指示・製造計画などサーバーの</a:t>
            </a:r>
            <a:endParaRPr lang="en-US" altLang="ja-JP" dirty="0"/>
          </a:p>
          <a:p>
            <a:pPr marL="514350" indent="-514350">
              <a:buFont typeface="+mj-lt"/>
              <a:buAutoNum type="arabicPeriod"/>
            </a:pPr>
            <a:r>
              <a:rPr lang="ja-JP" altLang="en-US"/>
              <a:t>配送手段を複数用意する</a:t>
            </a:r>
            <a:endParaRPr lang="en-US" altLang="ja-JP" dirty="0"/>
          </a:p>
          <a:p>
            <a:pPr marL="514350" indent="-514350">
              <a:buFont typeface="+mj-lt"/>
              <a:buAutoNum type="arabicPeriod"/>
            </a:pPr>
            <a:endParaRPr lang="en-US" altLang="ja-JP" dirty="0"/>
          </a:p>
          <a:p>
            <a:pPr marL="514350" indent="-514350">
              <a:buFont typeface="+mj-lt"/>
              <a:buAutoNum type="arabicPeriod"/>
            </a:pPr>
            <a:endParaRPr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D45C3B65-D650-1E44-A2B8-1B880A1E8EE5}"/>
              </a:ext>
            </a:extLst>
          </p:cNvPr>
          <p:cNvSpPr>
            <a:spLocks noGrp="1"/>
          </p:cNvSpPr>
          <p:nvPr>
            <p:ph type="sldNum" sz="quarter" idx="12"/>
          </p:nvPr>
        </p:nvSpPr>
        <p:spPr/>
        <p:txBody>
          <a:bodyPr/>
          <a:lstStyle/>
          <a:p>
            <a:fld id="{0D17C488-F24E-F54A-9419-422FE66354AA}" type="slidenum">
              <a:rPr lang="ja-JP" altLang="en-US" smtClean="0"/>
              <a:pPr/>
              <a:t>102</a:t>
            </a:fld>
            <a:endParaRPr lang="ja-JP" altLang="en-US"/>
          </a:p>
        </p:txBody>
      </p:sp>
    </p:spTree>
    <p:extLst>
      <p:ext uri="{BB962C8B-B14F-4D97-AF65-F5344CB8AC3E}">
        <p14:creationId xmlns:p14="http://schemas.microsoft.com/office/powerpoint/2010/main" val="3180557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6ED10-4219-6A47-BB5F-1DE02FE9EA6D}"/>
              </a:ext>
            </a:extLst>
          </p:cNvPr>
          <p:cNvSpPr>
            <a:spLocks noGrp="1"/>
          </p:cNvSpPr>
          <p:nvPr>
            <p:ph type="title"/>
          </p:nvPr>
        </p:nvSpPr>
        <p:spPr>
          <a:ln>
            <a:solidFill>
              <a:schemeClr val="accent2"/>
            </a:solidFill>
          </a:ln>
        </p:spPr>
        <p:txBody>
          <a:bodyPr/>
          <a:lstStyle/>
          <a:p>
            <a:r>
              <a:rPr kumimoji="1" lang="ja-JP" altLang="en-US"/>
              <a:t>工場</a:t>
            </a:r>
          </a:p>
        </p:txBody>
      </p:sp>
      <p:sp>
        <p:nvSpPr>
          <p:cNvPr id="3" name="コンテンツ プレースホルダー 2">
            <a:extLst>
              <a:ext uri="{FF2B5EF4-FFF2-40B4-BE49-F238E27FC236}">
                <a16:creationId xmlns:a16="http://schemas.microsoft.com/office/drawing/2014/main" id="{C9576A70-CFC2-A14C-9B7B-5EA7872A86F0}"/>
              </a:ext>
            </a:extLst>
          </p:cNvPr>
          <p:cNvSpPr>
            <a:spLocks noGrp="1"/>
          </p:cNvSpPr>
          <p:nvPr>
            <p:ph idx="1"/>
          </p:nvPr>
        </p:nvSpPr>
        <p:spPr>
          <a:ln>
            <a:noFill/>
          </a:ln>
        </p:spPr>
        <p:txBody>
          <a:bodyPr/>
          <a:lstStyle/>
          <a:p>
            <a:pPr marL="514350" indent="-514350">
              <a:buFont typeface="+mj-lt"/>
              <a:buAutoNum type="arabicPeriod"/>
            </a:pPr>
            <a:r>
              <a:rPr kumimoji="1" lang="ja-JP" altLang="en-US"/>
              <a:t>在庫の方針（</a:t>
            </a:r>
            <a:r>
              <a:rPr kumimoji="1" lang="en-US" altLang="ja-JP" dirty="0"/>
              <a:t>BCP</a:t>
            </a:r>
            <a:r>
              <a:rPr kumimoji="1" lang="ja-JP" altLang="en-US"/>
              <a:t>的な適量を決めておく）</a:t>
            </a:r>
            <a:endParaRPr kumimoji="1" lang="en-US" altLang="ja-JP" dirty="0"/>
          </a:p>
          <a:p>
            <a:pPr marL="514350" indent="-514350">
              <a:buFont typeface="+mj-lt"/>
              <a:buAutoNum type="arabicPeriod"/>
            </a:pPr>
            <a:r>
              <a:rPr lang="ja-JP" altLang="en-US"/>
              <a:t>その製品が医療関係に使われているかの事前確認をしておき、医療関係のものであれば、優先順位を上げる</a:t>
            </a:r>
            <a:endParaRPr lang="en-US" altLang="ja-JP" dirty="0"/>
          </a:p>
          <a:p>
            <a:pPr marL="514350" indent="-514350">
              <a:buFont typeface="+mj-lt"/>
              <a:buAutoNum type="arabicPeriod"/>
            </a:pPr>
            <a:r>
              <a:rPr kumimoji="1" lang="ja-JP" altLang="en-US"/>
              <a:t>外注先の力量と工場の設備を確認しておきもしもの時に、工程のどこまでを外注できるか確認しておく（設備・能力）</a:t>
            </a:r>
            <a:endParaRPr kumimoji="1" lang="en-US" altLang="ja-JP" dirty="0"/>
          </a:p>
          <a:p>
            <a:pPr marL="514350" indent="-514350">
              <a:buFont typeface="+mj-lt"/>
              <a:buAutoNum type="arabicPeriod"/>
            </a:pPr>
            <a:r>
              <a:rPr lang="ja-JP" altLang="en-US"/>
              <a:t>調達の難しい特別な車両を持っている場合は予測可能な災害時は事前避難させる</a:t>
            </a:r>
            <a:endParaRPr kumimoji="1"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D45C3B65-D650-1E44-A2B8-1B880A1E8EE5}"/>
              </a:ext>
            </a:extLst>
          </p:cNvPr>
          <p:cNvSpPr>
            <a:spLocks noGrp="1"/>
          </p:cNvSpPr>
          <p:nvPr>
            <p:ph type="sldNum" sz="quarter" idx="12"/>
          </p:nvPr>
        </p:nvSpPr>
        <p:spPr/>
        <p:txBody>
          <a:bodyPr/>
          <a:lstStyle/>
          <a:p>
            <a:fld id="{0D17C488-F24E-F54A-9419-422FE66354AA}" type="slidenum">
              <a:rPr lang="ja-JP" altLang="en-US" smtClean="0"/>
              <a:pPr/>
              <a:t>103</a:t>
            </a:fld>
            <a:endParaRPr lang="ja-JP" altLang="en-US"/>
          </a:p>
        </p:txBody>
      </p:sp>
    </p:spTree>
    <p:extLst>
      <p:ext uri="{BB962C8B-B14F-4D97-AF65-F5344CB8AC3E}">
        <p14:creationId xmlns:p14="http://schemas.microsoft.com/office/powerpoint/2010/main" val="17825456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タイトル 1">
            <a:extLst>
              <a:ext uri="{FF2B5EF4-FFF2-40B4-BE49-F238E27FC236}">
                <a16:creationId xmlns:a16="http://schemas.microsoft.com/office/drawing/2014/main" id="{34661746-CA0B-A24D-8518-4570EBB3FD4F}"/>
              </a:ext>
            </a:extLst>
          </p:cNvPr>
          <p:cNvSpPr>
            <a:spLocks noGrp="1"/>
          </p:cNvSpPr>
          <p:nvPr>
            <p:ph type="title"/>
          </p:nvPr>
        </p:nvSpPr>
        <p:spPr>
          <a:ln>
            <a:solidFill>
              <a:srgbClr val="FF0000"/>
            </a:solidFill>
          </a:ln>
        </p:spPr>
        <p:txBody>
          <a:bodyPr/>
          <a:lstStyle/>
          <a:p>
            <a:r>
              <a:rPr lang="ja-JP" altLang="en-US"/>
              <a:t>材料調達</a:t>
            </a:r>
          </a:p>
        </p:txBody>
      </p:sp>
      <p:sp>
        <p:nvSpPr>
          <p:cNvPr id="130050" name="コンテンツ プレースホルダー 2">
            <a:extLst>
              <a:ext uri="{FF2B5EF4-FFF2-40B4-BE49-F238E27FC236}">
                <a16:creationId xmlns:a16="http://schemas.microsoft.com/office/drawing/2014/main" id="{2FB90F6A-E6F6-4146-9A21-7A9722695E6D}"/>
              </a:ext>
            </a:extLst>
          </p:cNvPr>
          <p:cNvSpPr>
            <a:spLocks noGrp="1"/>
          </p:cNvSpPr>
          <p:nvPr>
            <p:ph idx="1"/>
          </p:nvPr>
        </p:nvSpPr>
        <p:spPr/>
        <p:txBody>
          <a:bodyPr/>
          <a:lstStyle/>
          <a:p>
            <a:r>
              <a:rPr lang="ja-JP" altLang="en-US"/>
              <a:t>本当はどこからその材料が届くのかを確認</a:t>
            </a:r>
            <a:endParaRPr lang="en-US" altLang="ja-JP" dirty="0"/>
          </a:p>
          <a:p>
            <a:r>
              <a:rPr lang="ja-JP" altLang="en-US"/>
              <a:t>代替出来そうな材料なのか確認</a:t>
            </a:r>
            <a:endParaRPr lang="en-US" altLang="ja-JP" dirty="0"/>
          </a:p>
          <a:p>
            <a:r>
              <a:rPr lang="ja-JP" altLang="en-US"/>
              <a:t>外注できるか業者を事前確認</a:t>
            </a:r>
            <a:endParaRPr lang="en-US" altLang="ja-JP" dirty="0"/>
          </a:p>
          <a:p>
            <a:r>
              <a:rPr lang="ja-JP" altLang="en-US"/>
              <a:t>どこまで丸投げできるか？</a:t>
            </a:r>
            <a:endParaRPr lang="en-US" altLang="ja-JP" dirty="0"/>
          </a:p>
          <a:p>
            <a:r>
              <a:rPr lang="ja-JP" altLang="en-US"/>
              <a:t>複数箇所に依頼して調整役になる</a:t>
            </a:r>
            <a:endParaRPr lang="en-US" altLang="ja-JP" dirty="0"/>
          </a:p>
          <a:p>
            <a:r>
              <a:rPr lang="ja-JP" altLang="en-US"/>
              <a:t>事実上のライバル会社に依頼する事も考慮</a:t>
            </a:r>
            <a:endParaRPr lang="en-US" altLang="ja-JP" dirty="0"/>
          </a:p>
          <a:p>
            <a:r>
              <a:rPr lang="ja-JP" altLang="en-US"/>
              <a:t>知的財産のセキュリティー方針も必要</a:t>
            </a:r>
            <a:endParaRPr lang="en-US" altLang="ja-JP" dirty="0"/>
          </a:p>
          <a:p>
            <a:endParaRPr lang="en-US" altLang="ja-JP" dirty="0"/>
          </a:p>
          <a:p>
            <a:endParaRPr lang="ja-JP" altLang="en-US"/>
          </a:p>
        </p:txBody>
      </p:sp>
      <p:sp>
        <p:nvSpPr>
          <p:cNvPr id="4" name="スライド番号プレースホルダー 3">
            <a:extLst>
              <a:ext uri="{FF2B5EF4-FFF2-40B4-BE49-F238E27FC236}">
                <a16:creationId xmlns:a16="http://schemas.microsoft.com/office/drawing/2014/main" id="{7CA6DF92-31C1-CB4A-8B33-5BCA6174FA18}"/>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B8338772-F7A6-0A49-BC4C-2885D461B7E6}" type="slidenum">
              <a:rPr lang="ja-JP" altLang="en-US" sz="1200">
                <a:solidFill>
                  <a:srgbClr val="898989"/>
                </a:solidFill>
              </a:rPr>
              <a:pPr/>
              <a:t>104</a:t>
            </a:fld>
            <a:endParaRPr lang="ja-JP" altLang="en-US" sz="1200">
              <a:solidFill>
                <a:srgbClr val="898989"/>
              </a:solidFill>
            </a:endParaRPr>
          </a:p>
        </p:txBody>
      </p:sp>
    </p:spTree>
    <p:extLst>
      <p:ext uri="{BB962C8B-B14F-4D97-AF65-F5344CB8AC3E}">
        <p14:creationId xmlns:p14="http://schemas.microsoft.com/office/powerpoint/2010/main" val="27761236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844862-394A-5946-B514-6FECA1204156}"/>
              </a:ext>
            </a:extLst>
          </p:cNvPr>
          <p:cNvSpPr>
            <a:spLocks noGrp="1"/>
          </p:cNvSpPr>
          <p:nvPr>
            <p:ph type="title"/>
          </p:nvPr>
        </p:nvSpPr>
        <p:spPr>
          <a:ln>
            <a:solidFill>
              <a:srgbClr val="FF0000"/>
            </a:solidFill>
          </a:ln>
        </p:spPr>
        <p:txBody>
          <a:bodyPr/>
          <a:lstStyle/>
          <a:p>
            <a:r>
              <a:rPr lang="ja-JP" altLang="en-US"/>
              <a:t>災害時法律の緩和措置　（一部）</a:t>
            </a:r>
            <a:endParaRPr kumimoji="1" lang="ja-JP" altLang="en-US"/>
          </a:p>
        </p:txBody>
      </p:sp>
      <p:sp>
        <p:nvSpPr>
          <p:cNvPr id="3" name="コンテンツ プレースホルダー 2">
            <a:extLst>
              <a:ext uri="{FF2B5EF4-FFF2-40B4-BE49-F238E27FC236}">
                <a16:creationId xmlns:a16="http://schemas.microsoft.com/office/drawing/2014/main" id="{0CA04A18-8FB0-F040-AD61-B8F0EC9F7CD8}"/>
              </a:ext>
            </a:extLst>
          </p:cNvPr>
          <p:cNvSpPr>
            <a:spLocks noGrp="1"/>
          </p:cNvSpPr>
          <p:nvPr>
            <p:ph idx="1"/>
          </p:nvPr>
        </p:nvSpPr>
        <p:spPr>
          <a:xfrm>
            <a:off x="457200" y="1624012"/>
            <a:ext cx="8528538" cy="4525963"/>
          </a:xfrm>
        </p:spPr>
        <p:txBody>
          <a:bodyPr/>
          <a:lstStyle/>
          <a:p>
            <a:pPr marL="514350" indent="-514350">
              <a:buFont typeface="+mj-lt"/>
              <a:buAutoNum type="arabicPeriod"/>
            </a:pPr>
            <a:r>
              <a:rPr lang="ja-JP" altLang="en-US" sz="3000"/>
              <a:t>製品</a:t>
            </a:r>
            <a:r>
              <a:rPr kumimoji="1" lang="ja-JP" altLang="en-US" sz="3000"/>
              <a:t>の表示パッケージの簡素化</a:t>
            </a:r>
            <a:endParaRPr kumimoji="1" lang="en-US" altLang="ja-JP" sz="3000" dirty="0"/>
          </a:p>
          <a:p>
            <a:pPr marL="514350" indent="-514350">
              <a:buFont typeface="+mj-lt"/>
              <a:buAutoNum type="arabicPeriod"/>
            </a:pPr>
            <a:r>
              <a:rPr lang="ja-JP" altLang="en-US" sz="3000"/>
              <a:t>工業用酸素ボンベを医療用として暫定使用</a:t>
            </a:r>
            <a:endParaRPr lang="en-US" altLang="ja-JP" sz="3000" dirty="0"/>
          </a:p>
          <a:p>
            <a:pPr marL="514350" indent="-514350">
              <a:buFont typeface="+mj-lt"/>
              <a:buAutoNum type="arabicPeriod"/>
            </a:pPr>
            <a:r>
              <a:rPr lang="ja-JP" altLang="en-US" sz="3000"/>
              <a:t>許認可等の存続期間（有効期間）の延長</a:t>
            </a:r>
            <a:endParaRPr lang="en-US" altLang="ja-JP" sz="3000" dirty="0"/>
          </a:p>
          <a:p>
            <a:pPr marL="514350" indent="-514350">
              <a:buFont typeface="+mj-lt"/>
              <a:buAutoNum type="arabicPeriod"/>
            </a:pPr>
            <a:r>
              <a:rPr lang="ja-JP" altLang="en-US" sz="3000"/>
              <a:t>期限内に履行されなかった届出等の義務の猶予</a:t>
            </a:r>
            <a:endParaRPr lang="en-US" altLang="ja-JP" sz="3000" dirty="0"/>
          </a:p>
          <a:p>
            <a:pPr marL="514350" indent="-514350">
              <a:buFont typeface="+mj-lt"/>
              <a:buAutoNum type="arabicPeriod"/>
            </a:pPr>
            <a:r>
              <a:rPr lang="ja-JP" altLang="en-US" sz="3000"/>
              <a:t>法人に係る破産手続開始の決定の留保</a:t>
            </a:r>
            <a:endParaRPr lang="en-US" altLang="ja-JP" sz="3000" dirty="0"/>
          </a:p>
          <a:p>
            <a:pPr marL="514350" indent="-514350">
              <a:buFont typeface="+mj-lt"/>
              <a:buAutoNum type="arabicPeriod"/>
            </a:pPr>
            <a:r>
              <a:rPr lang="ja-JP" altLang="en-US" sz="3000"/>
              <a:t>相続放棄等の熟慮期間の延長</a:t>
            </a:r>
            <a:endParaRPr lang="en-US" altLang="ja-JP" sz="3000" dirty="0"/>
          </a:p>
          <a:p>
            <a:pPr marL="514350" indent="-514350">
              <a:buFont typeface="+mj-lt"/>
              <a:buAutoNum type="arabicPeriod"/>
            </a:pPr>
            <a:r>
              <a:rPr lang="ja-JP" altLang="en-US" sz="3000"/>
              <a:t>免許証の有効期間の延長</a:t>
            </a:r>
            <a:endParaRPr lang="en-US" altLang="ja-JP" sz="3000" dirty="0"/>
          </a:p>
          <a:p>
            <a:pPr marL="514350" indent="-514350">
              <a:buFont typeface="+mj-lt"/>
              <a:buAutoNum type="arabicPeriod"/>
            </a:pPr>
            <a:r>
              <a:rPr lang="ja-JP" altLang="en-US" sz="3000"/>
              <a:t>工事担任者資格者証の交付の申請期間の延長</a:t>
            </a:r>
            <a:endParaRPr lang="en-US" altLang="ja-JP" sz="3000" dirty="0"/>
          </a:p>
        </p:txBody>
      </p:sp>
      <p:sp>
        <p:nvSpPr>
          <p:cNvPr id="4" name="スライド番号プレースホルダー 3">
            <a:extLst>
              <a:ext uri="{FF2B5EF4-FFF2-40B4-BE49-F238E27FC236}">
                <a16:creationId xmlns:a16="http://schemas.microsoft.com/office/drawing/2014/main" id="{FE7C2F76-9E7C-6D44-8564-AD8E5EEA4A94}"/>
              </a:ext>
            </a:extLst>
          </p:cNvPr>
          <p:cNvSpPr>
            <a:spLocks noGrp="1"/>
          </p:cNvSpPr>
          <p:nvPr>
            <p:ph type="sldNum" sz="quarter" idx="12"/>
          </p:nvPr>
        </p:nvSpPr>
        <p:spPr/>
        <p:txBody>
          <a:bodyPr/>
          <a:lstStyle/>
          <a:p>
            <a:fld id="{0D17C488-F24E-F54A-9419-422FE66354AA}" type="slidenum">
              <a:rPr lang="ja-JP" altLang="en-US" smtClean="0"/>
              <a:pPr/>
              <a:t>105</a:t>
            </a:fld>
            <a:endParaRPr lang="ja-JP" altLang="en-US"/>
          </a:p>
        </p:txBody>
      </p:sp>
    </p:spTree>
    <p:extLst>
      <p:ext uri="{BB962C8B-B14F-4D97-AF65-F5344CB8AC3E}">
        <p14:creationId xmlns:p14="http://schemas.microsoft.com/office/powerpoint/2010/main" val="13442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タイトル 1">
            <a:extLst>
              <a:ext uri="{FF2B5EF4-FFF2-40B4-BE49-F238E27FC236}">
                <a16:creationId xmlns:a16="http://schemas.microsoft.com/office/drawing/2014/main" id="{E16D1AA9-B8F6-2C4B-9700-EF1F0459EA32}"/>
              </a:ext>
            </a:extLst>
          </p:cNvPr>
          <p:cNvSpPr>
            <a:spLocks noGrp="1"/>
          </p:cNvSpPr>
          <p:nvPr>
            <p:ph type="title"/>
          </p:nvPr>
        </p:nvSpPr>
        <p:spPr>
          <a:ln>
            <a:solidFill>
              <a:srgbClr val="FF0000"/>
            </a:solidFill>
          </a:ln>
        </p:spPr>
        <p:txBody>
          <a:bodyPr/>
          <a:lstStyle/>
          <a:p>
            <a:r>
              <a:rPr lang="ja-JP" altLang="en-US"/>
              <a:t>「しなくていい」項目を増やす</a:t>
            </a:r>
          </a:p>
        </p:txBody>
      </p:sp>
      <p:sp>
        <p:nvSpPr>
          <p:cNvPr id="3" name="コンテンツ プレースホルダー 2">
            <a:extLst>
              <a:ext uri="{FF2B5EF4-FFF2-40B4-BE49-F238E27FC236}">
                <a16:creationId xmlns:a16="http://schemas.microsoft.com/office/drawing/2014/main" id="{D4D28DE1-C389-0A45-B400-22970B8DC6E7}"/>
              </a:ext>
            </a:extLst>
          </p:cNvPr>
          <p:cNvSpPr>
            <a:spLocks noGrp="1"/>
          </p:cNvSpPr>
          <p:nvPr>
            <p:ph idx="1"/>
          </p:nvPr>
        </p:nvSpPr>
        <p:spPr/>
        <p:txBody>
          <a:bodyPr/>
          <a:lstStyle/>
          <a:p>
            <a:pPr>
              <a:buFont typeface="Arial" charset="0"/>
              <a:buChar char="•"/>
              <a:defRPr/>
            </a:pPr>
            <a:r>
              <a:rPr lang="ja-JP" altLang="en-US" dirty="0">
                <a:solidFill>
                  <a:srgbClr val="FF0000"/>
                </a:solidFill>
              </a:rPr>
              <a:t>例えば、ガスは震度５で自動的に停止するので、すぐに元栓を閉める必要はない。</a:t>
            </a:r>
            <a:endParaRPr lang="en-US" altLang="ja-JP" dirty="0">
              <a:solidFill>
                <a:srgbClr val="FF0000"/>
              </a:solidFill>
            </a:endParaRPr>
          </a:p>
          <a:p>
            <a:pPr marL="0" indent="0">
              <a:buFont typeface="Arial" charset="0"/>
              <a:buNone/>
              <a:defRPr/>
            </a:pPr>
            <a:r>
              <a:rPr lang="ja-JP" altLang="en-US" dirty="0">
                <a:solidFill>
                  <a:srgbClr val="FF0000"/>
                </a:solidFill>
              </a:rPr>
              <a:t>　　</a:t>
            </a:r>
            <a:r>
              <a:rPr lang="en-US" altLang="ja-JP" dirty="0">
                <a:solidFill>
                  <a:srgbClr val="FF0000"/>
                </a:solidFill>
              </a:rPr>
              <a:t>→</a:t>
            </a:r>
            <a:r>
              <a:rPr lang="ja-JP" altLang="en-US" dirty="0">
                <a:solidFill>
                  <a:srgbClr val="FF0000"/>
                </a:solidFill>
              </a:rPr>
              <a:t>落ち着いた後で閉める</a:t>
            </a:r>
            <a:endParaRPr lang="en-US" altLang="ja-JP" dirty="0">
              <a:solidFill>
                <a:srgbClr val="FF0000"/>
              </a:solidFill>
            </a:endParaRPr>
          </a:p>
          <a:p>
            <a:pPr>
              <a:buFont typeface="Arial" charset="0"/>
              <a:buChar char="•"/>
              <a:defRPr/>
            </a:pPr>
            <a:r>
              <a:rPr lang="ja-JP" altLang="en-US" dirty="0">
                <a:solidFill>
                  <a:srgbClr val="FF0000"/>
                </a:solidFill>
              </a:rPr>
              <a:t>高温高圧の乾燥釜は自然に冷却される</a:t>
            </a:r>
            <a:endParaRPr lang="en-US" altLang="ja-JP" dirty="0">
              <a:solidFill>
                <a:srgbClr val="FF0000"/>
              </a:solidFill>
            </a:endParaRPr>
          </a:p>
          <a:p>
            <a:pPr>
              <a:buFont typeface="Arial" charset="0"/>
              <a:buChar char="•"/>
              <a:defRPr/>
            </a:pPr>
            <a:r>
              <a:rPr lang="ja-JP" altLang="en-US" dirty="0"/>
              <a:t>樹脂射出成形などは冷却すると機械の中で完全に固まってしまい分解が必要な場合もある（優先順位に従って無視する場合もある）</a:t>
            </a:r>
            <a:endParaRPr lang="en-US" altLang="ja-JP" dirty="0"/>
          </a:p>
          <a:p>
            <a:pPr>
              <a:buFont typeface="Arial" charset="0"/>
              <a:buChar char="•"/>
              <a:defRPr/>
            </a:pPr>
            <a:r>
              <a:rPr lang="ja-JP" altLang="en-US" dirty="0"/>
              <a:t>印刷システムの場合も温度管理が重要</a:t>
            </a:r>
            <a:endParaRPr lang="en-US" altLang="ja-JP" dirty="0"/>
          </a:p>
          <a:p>
            <a:pPr>
              <a:buFont typeface="Arial" charset="0"/>
              <a:buChar char="•"/>
              <a:defRPr/>
            </a:pPr>
            <a:r>
              <a:rPr lang="ja-JP" altLang="en-US" dirty="0"/>
              <a:t>食品加工においても急な温度変化は問題</a:t>
            </a:r>
            <a:endParaRPr lang="en-US" altLang="ja-JP" dirty="0"/>
          </a:p>
          <a:p>
            <a:pPr>
              <a:buFont typeface="Arial" charset="0"/>
              <a:buChar char="•"/>
              <a:defRPr/>
            </a:pPr>
            <a:endParaRPr lang="ja-JP" altLang="en-US" dirty="0"/>
          </a:p>
        </p:txBody>
      </p:sp>
      <p:sp>
        <p:nvSpPr>
          <p:cNvPr id="4" name="スライド番号プレースホルダー 3">
            <a:extLst>
              <a:ext uri="{FF2B5EF4-FFF2-40B4-BE49-F238E27FC236}">
                <a16:creationId xmlns:a16="http://schemas.microsoft.com/office/drawing/2014/main" id="{0B9EDD35-BBFE-4E4B-9480-335F9F5114E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69C8171-CEA9-4647-9270-8F4D1D327740}" type="slidenum">
              <a:rPr lang="ja-JP" altLang="en-US" sz="1200">
                <a:solidFill>
                  <a:srgbClr val="898989"/>
                </a:solidFill>
              </a:rPr>
              <a:pPr/>
              <a:t>106</a:t>
            </a:fld>
            <a:endParaRPr lang="ja-JP" altLang="en-US" sz="1200">
              <a:solidFill>
                <a:srgbClr val="898989"/>
              </a:solidFill>
            </a:endParaRPr>
          </a:p>
        </p:txBody>
      </p:sp>
    </p:spTree>
    <p:extLst>
      <p:ext uri="{BB962C8B-B14F-4D97-AF65-F5344CB8AC3E}">
        <p14:creationId xmlns:p14="http://schemas.microsoft.com/office/powerpoint/2010/main" val="5585004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452B4E-F1EE-2543-8C08-A66DBDE30802}"/>
              </a:ext>
            </a:extLst>
          </p:cNvPr>
          <p:cNvSpPr>
            <a:spLocks noGrp="1"/>
          </p:cNvSpPr>
          <p:nvPr>
            <p:ph type="title"/>
          </p:nvPr>
        </p:nvSpPr>
        <p:spPr>
          <a:gradFill rotWithShape="1">
            <a:gsLst>
              <a:gs pos="0">
                <a:srgbClr val="FFE5E5"/>
              </a:gs>
              <a:gs pos="64999">
                <a:srgbClr val="FFBEBD"/>
              </a:gs>
              <a:gs pos="100000">
                <a:srgbClr val="FFA2A1"/>
              </a:gs>
            </a:gsLst>
            <a:lin ang="5400000" scaled="1"/>
          </a:gradFill>
          <a:ln cap="flat">
            <a:solidFill>
              <a:srgbClr val="BE4B48"/>
            </a:solidFill>
            <a:miter lim="800000"/>
            <a:headEnd/>
            <a:tailEnd/>
          </a:ln>
          <a:effectLst>
            <a:outerShdw blurRad="40000" dist="20000" dir="5400000" rotWithShape="0">
              <a:srgbClr val="000000">
                <a:alpha val="37999"/>
              </a:srgbClr>
            </a:outerShdw>
          </a:effectLst>
        </p:spPr>
        <p:txBody>
          <a:bodyPr/>
          <a:lstStyle/>
          <a:p>
            <a:pPr fontAlgn="auto">
              <a:spcAft>
                <a:spcPts val="0"/>
              </a:spcAft>
              <a:defRPr/>
            </a:pPr>
            <a:r>
              <a:rPr lang="en-US" altLang="ja-JP" dirty="0">
                <a:solidFill>
                  <a:schemeClr val="dk1"/>
                </a:solidFill>
                <a:latin typeface="+mn-lt"/>
                <a:ea typeface="+mn-ea"/>
                <a:cs typeface="+mn-cs"/>
              </a:rPr>
              <a:t>BCP</a:t>
            </a:r>
            <a:r>
              <a:rPr lang="ja-JP" altLang="en-US" dirty="0">
                <a:solidFill>
                  <a:schemeClr val="dk1"/>
                </a:solidFill>
                <a:latin typeface="+mn-lt"/>
                <a:ea typeface="+mn-ea"/>
                <a:cs typeface="+mn-cs"/>
              </a:rPr>
              <a:t>について継続戦略を考える</a:t>
            </a:r>
          </a:p>
        </p:txBody>
      </p:sp>
      <p:sp>
        <p:nvSpPr>
          <p:cNvPr id="3" name="コンテンツ プレースホルダー 2">
            <a:extLst>
              <a:ext uri="{FF2B5EF4-FFF2-40B4-BE49-F238E27FC236}">
                <a16:creationId xmlns:a16="http://schemas.microsoft.com/office/drawing/2014/main" id="{85ED865F-BF46-9147-84BE-480F168D9923}"/>
              </a:ext>
            </a:extLst>
          </p:cNvPr>
          <p:cNvSpPr>
            <a:spLocks noGrp="1"/>
          </p:cNvSpPr>
          <p:nvPr>
            <p:ph idx="1"/>
          </p:nvPr>
        </p:nvSpPr>
        <p:spPr/>
        <p:txBody>
          <a:bodyPr rtlCol="0">
            <a:normAutofit fontScale="85000" lnSpcReduction="20000"/>
          </a:bodyPr>
          <a:lstStyle/>
          <a:p>
            <a:pPr marL="514350" indent="-514350" fontAlgn="auto">
              <a:spcAft>
                <a:spcPts val="0"/>
              </a:spcAft>
              <a:buFont typeface="+mj-lt"/>
              <a:buAutoNum type="arabicPeriod"/>
              <a:defRPr/>
            </a:pPr>
            <a:r>
              <a:rPr lang="ja-JP" altLang="en-US" dirty="0">
                <a:cs typeface="+mn-cs"/>
              </a:rPr>
              <a:t>倒産しない為には、何日で復旧するか？</a:t>
            </a:r>
            <a:endParaRPr lang="en-US" altLang="ja-JP" dirty="0">
              <a:cs typeface="+mn-cs"/>
            </a:endParaRPr>
          </a:p>
          <a:p>
            <a:pPr marL="514350" indent="-514350" fontAlgn="auto">
              <a:spcAft>
                <a:spcPts val="0"/>
              </a:spcAft>
              <a:buFont typeface="+mj-lt"/>
              <a:buAutoNum type="arabicPeriod"/>
              <a:defRPr/>
            </a:pPr>
            <a:r>
              <a:rPr lang="ja-JP" altLang="en-US" dirty="0">
                <a:cs typeface="+mn-cs"/>
              </a:rPr>
              <a:t>社会的責任を果たすには、何日で復旧する</a:t>
            </a:r>
            <a:r>
              <a:rPr lang="ja-JP" altLang="en-US">
                <a:cs typeface="+mn-cs"/>
              </a:rPr>
              <a:t>か？</a:t>
            </a:r>
            <a:endParaRPr lang="en-US" altLang="ja-JP" dirty="0">
              <a:cs typeface="+mn-cs"/>
            </a:endParaRPr>
          </a:p>
          <a:p>
            <a:pPr marL="514350" indent="-514350" fontAlgn="auto">
              <a:spcAft>
                <a:spcPts val="0"/>
              </a:spcAft>
              <a:buFont typeface="+mj-lt"/>
              <a:buAutoNum type="arabicPeriod"/>
              <a:defRPr/>
            </a:pPr>
            <a:r>
              <a:rPr lang="ja-JP" altLang="en-US">
                <a:cs typeface="+mn-cs"/>
              </a:rPr>
              <a:t>事前に目標復旧時間を設定するが改めて発表する</a:t>
            </a:r>
            <a:endParaRPr lang="en-US" altLang="ja-JP" sz="6000" dirty="0">
              <a:cs typeface="+mn-cs"/>
            </a:endParaRPr>
          </a:p>
          <a:p>
            <a:pPr marL="0" indent="0" algn="ctr" fontAlgn="auto">
              <a:spcAft>
                <a:spcPts val="0"/>
              </a:spcAft>
              <a:buNone/>
              <a:defRPr/>
            </a:pPr>
            <a:r>
              <a:rPr lang="ja-JP" altLang="en-US" sz="3600" u="sng">
                <a:solidFill>
                  <a:srgbClr val="FF0000"/>
                </a:solidFill>
                <a:cs typeface="+mn-cs"/>
              </a:rPr>
              <a:t>「わが社は１０日で事業再開するぞ！」</a:t>
            </a:r>
            <a:endParaRPr lang="en-US" altLang="ja-JP" sz="1600" u="sng" dirty="0">
              <a:solidFill>
                <a:srgbClr val="FF0000"/>
              </a:solidFill>
              <a:cs typeface="+mn-cs"/>
            </a:endParaRPr>
          </a:p>
          <a:p>
            <a:pPr marL="0" indent="0" algn="ctr" fontAlgn="auto">
              <a:spcAft>
                <a:spcPts val="0"/>
              </a:spcAft>
              <a:buFont typeface="Arial" charset="0"/>
              <a:buNone/>
              <a:defRPr/>
            </a:pPr>
            <a:endParaRPr lang="en-US" altLang="ja-JP" sz="2000" u="sng" dirty="0">
              <a:cs typeface="+mn-cs"/>
            </a:endParaRPr>
          </a:p>
          <a:p>
            <a:pPr marL="0" indent="0" algn="ctr" fontAlgn="auto">
              <a:spcAft>
                <a:spcPts val="0"/>
              </a:spcAft>
              <a:buFont typeface="Arial" charset="0"/>
              <a:buNone/>
              <a:defRPr/>
            </a:pPr>
            <a:r>
              <a:rPr lang="ja-JP" altLang="en-US" sz="4000" u="sng">
                <a:cs typeface="+mn-cs"/>
              </a:rPr>
              <a:t>事</a:t>
            </a:r>
            <a:r>
              <a:rPr lang="ja-JP" altLang="en-US" sz="4000">
                <a:cs typeface="+mn-cs"/>
              </a:rPr>
              <a:t>前に</a:t>
            </a:r>
            <a:r>
              <a:rPr lang="en-US" altLang="ja-JP" sz="4000" dirty="0">
                <a:cs typeface="+mn-cs"/>
              </a:rPr>
              <a:t>BCP</a:t>
            </a:r>
            <a:r>
              <a:rPr lang="ja-JP" altLang="en-US" sz="4000">
                <a:cs typeface="+mn-cs"/>
              </a:rPr>
              <a:t>で計画されていた目標時間内に再開できる計画を練り直し、各部署ができることを行う。しかし、目標時間の変更は都度行い進捗情報を各部で共有する</a:t>
            </a:r>
            <a:endParaRPr lang="en-US" altLang="ja-JP" sz="4000" dirty="0">
              <a:cs typeface="+mn-cs"/>
            </a:endParaRPr>
          </a:p>
          <a:p>
            <a:pPr marL="0" indent="0" algn="ctr" fontAlgn="auto">
              <a:spcAft>
                <a:spcPts val="0"/>
              </a:spcAft>
              <a:buFont typeface="Arial" charset="0"/>
              <a:buNone/>
              <a:defRPr/>
            </a:pPr>
            <a:r>
              <a:rPr lang="ja-JP" altLang="en-US" sz="4000" u="sng">
                <a:solidFill>
                  <a:srgbClr val="FF0000"/>
                </a:solidFill>
                <a:cs typeface="+mn-cs"/>
              </a:rPr>
              <a:t>「事前の計画通りではなくとも良い」</a:t>
            </a:r>
            <a:endParaRPr lang="en-US" altLang="ja-JP" sz="4000" u="sng" dirty="0">
              <a:solidFill>
                <a:srgbClr val="FF0000"/>
              </a:solidFill>
              <a:cs typeface="+mn-cs"/>
            </a:endParaRPr>
          </a:p>
        </p:txBody>
      </p:sp>
      <p:sp>
        <p:nvSpPr>
          <p:cNvPr id="4" name="スライド番号プレースホルダー 3">
            <a:extLst>
              <a:ext uri="{FF2B5EF4-FFF2-40B4-BE49-F238E27FC236}">
                <a16:creationId xmlns:a16="http://schemas.microsoft.com/office/drawing/2014/main" id="{9CBBB866-D491-BF42-86E2-024FAC326C1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01AB8D3B-9E0A-C046-A995-F1D53148A36F}" type="slidenum">
              <a:rPr lang="ja-JP" altLang="en-US" sz="1200">
                <a:solidFill>
                  <a:srgbClr val="898989"/>
                </a:solidFill>
              </a:rPr>
              <a:pPr/>
              <a:t>107</a:t>
            </a:fld>
            <a:endParaRPr lang="ja-JP" altLang="en-US" sz="1200">
              <a:solidFill>
                <a:srgbClr val="898989"/>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F991FF-6C8A-B143-B3F1-C24466D7A249}"/>
              </a:ext>
            </a:extLst>
          </p:cNvPr>
          <p:cNvSpPr>
            <a:spLocks noGrp="1"/>
          </p:cNvSpPr>
          <p:nvPr>
            <p:ph type="title"/>
          </p:nvPr>
        </p:nvSpPr>
        <p:spPr>
          <a:xfrm>
            <a:off x="524390" y="154078"/>
            <a:ext cx="7886700" cy="994172"/>
          </a:xfrm>
        </p:spPr>
        <p:txBody>
          <a:bodyPr/>
          <a:lstStyle/>
          <a:p>
            <a:pPr algn="ctr"/>
            <a:r>
              <a:rPr lang="ja-JP" altLang="en-US"/>
              <a:t>国の支援</a:t>
            </a:r>
            <a:endParaRPr lang="en-US" altLang="ja-JP" dirty="0"/>
          </a:p>
        </p:txBody>
      </p:sp>
      <p:sp>
        <p:nvSpPr>
          <p:cNvPr id="4" name="フッター プレースホルダー 3">
            <a:extLst>
              <a:ext uri="{FF2B5EF4-FFF2-40B4-BE49-F238E27FC236}">
                <a16:creationId xmlns:a16="http://schemas.microsoft.com/office/drawing/2014/main" id="{DBFD474A-0169-CA46-9331-34D725FB632A}"/>
              </a:ext>
            </a:extLst>
          </p:cNvPr>
          <p:cNvSpPr>
            <a:spLocks noGrp="1"/>
          </p:cNvSpPr>
          <p:nvPr>
            <p:ph type="ftr" sz="quarter" idx="11"/>
          </p:nvPr>
        </p:nvSpPr>
        <p:spPr/>
        <p:txBody>
          <a:bodyPr/>
          <a:lstStyle/>
          <a:p>
            <a:pPr>
              <a:defRPr/>
            </a:pPr>
            <a:r>
              <a:rPr lang="en-US" altLang="ja-JP"/>
              <a:t>BCPJAPAN</a:t>
            </a:r>
          </a:p>
        </p:txBody>
      </p:sp>
      <p:sp>
        <p:nvSpPr>
          <p:cNvPr id="5" name="スライド番号プレースホルダー 4">
            <a:extLst>
              <a:ext uri="{FF2B5EF4-FFF2-40B4-BE49-F238E27FC236}">
                <a16:creationId xmlns:a16="http://schemas.microsoft.com/office/drawing/2014/main" id="{78531EF7-7613-8E46-8F96-B62901C9B4F3}"/>
              </a:ext>
            </a:extLst>
          </p:cNvPr>
          <p:cNvSpPr>
            <a:spLocks noGrp="1"/>
          </p:cNvSpPr>
          <p:nvPr>
            <p:ph type="sldNum" sz="quarter" idx="12"/>
          </p:nvPr>
        </p:nvSpPr>
        <p:spPr/>
        <p:txBody>
          <a:bodyPr/>
          <a:lstStyle/>
          <a:p>
            <a:pPr>
              <a:defRPr/>
            </a:pPr>
            <a:fld id="{CBA906DC-1F1B-A74D-9826-7C7CBD212925}" type="slidenum">
              <a:rPr lang="en-US" altLang="ja-JP" smtClean="0"/>
              <a:pPr>
                <a:defRPr/>
              </a:pPr>
              <a:t>108</a:t>
            </a:fld>
            <a:endParaRPr lang="en-US" altLang="ja-JP"/>
          </a:p>
        </p:txBody>
      </p:sp>
      <p:pic>
        <p:nvPicPr>
          <p:cNvPr id="7" name="図 6">
            <a:extLst>
              <a:ext uri="{FF2B5EF4-FFF2-40B4-BE49-F238E27FC236}">
                <a16:creationId xmlns:a16="http://schemas.microsoft.com/office/drawing/2014/main" id="{29AB2C91-6540-EE47-A951-686BAF2C5C29}"/>
              </a:ext>
            </a:extLst>
          </p:cNvPr>
          <p:cNvPicPr>
            <a:picLocks noChangeAspect="1"/>
          </p:cNvPicPr>
          <p:nvPr/>
        </p:nvPicPr>
        <p:blipFill>
          <a:blip r:embed="rId2"/>
          <a:stretch>
            <a:fillRect/>
          </a:stretch>
        </p:blipFill>
        <p:spPr>
          <a:xfrm>
            <a:off x="867290" y="949799"/>
            <a:ext cx="7200900" cy="1190625"/>
          </a:xfrm>
          <a:prstGeom prst="rect">
            <a:avLst/>
          </a:prstGeom>
        </p:spPr>
      </p:pic>
      <p:pic>
        <p:nvPicPr>
          <p:cNvPr id="9" name="図 8">
            <a:extLst>
              <a:ext uri="{FF2B5EF4-FFF2-40B4-BE49-F238E27FC236}">
                <a16:creationId xmlns:a16="http://schemas.microsoft.com/office/drawing/2014/main" id="{95B24D93-0831-B84D-9279-B4055D74C5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130" y="2140424"/>
            <a:ext cx="8095221" cy="4456519"/>
          </a:xfrm>
          <a:prstGeom prst="rect">
            <a:avLst/>
          </a:prstGeom>
        </p:spPr>
      </p:pic>
    </p:spTree>
    <p:extLst>
      <p:ext uri="{BB962C8B-B14F-4D97-AF65-F5344CB8AC3E}">
        <p14:creationId xmlns:p14="http://schemas.microsoft.com/office/powerpoint/2010/main" val="1140458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5C2284-AC3C-484A-BD60-072A667C04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6832" y="263769"/>
            <a:ext cx="8470336" cy="6330462"/>
          </a:xfrm>
          <a:prstGeom prst="rect">
            <a:avLst/>
          </a:prstGeom>
        </p:spPr>
      </p:pic>
    </p:spTree>
    <p:extLst>
      <p:ext uri="{BB962C8B-B14F-4D97-AF65-F5344CB8AC3E}">
        <p14:creationId xmlns:p14="http://schemas.microsoft.com/office/powerpoint/2010/main" val="384469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730FAB-99DB-2545-BC71-7B2BD7155F8B}"/>
              </a:ext>
            </a:extLst>
          </p:cNvPr>
          <p:cNvSpPr>
            <a:spLocks noGrp="1"/>
          </p:cNvSpPr>
          <p:nvPr>
            <p:ph type="title"/>
          </p:nvPr>
        </p:nvSpPr>
        <p:spPr>
          <a:xfrm>
            <a:off x="457200" y="-171450"/>
            <a:ext cx="8229600" cy="1143000"/>
          </a:xfrm>
        </p:spPr>
        <p:txBody>
          <a:bodyPr/>
          <a:lstStyle/>
          <a:p>
            <a:pPr>
              <a:defRPr/>
            </a:pPr>
            <a:r>
              <a:rPr lang="ja-JP" altLang="en-US" dirty="0">
                <a:cs typeface="+mj-cs"/>
              </a:rPr>
              <a:t>奥尻島　</a:t>
            </a:r>
            <a:r>
              <a:rPr lang="ja-JP" altLang="en-US" sz="3200" dirty="0">
                <a:cs typeface="+mj-cs"/>
              </a:rPr>
              <a:t>１９９３年７月１３日午前７時１０分</a:t>
            </a:r>
          </a:p>
        </p:txBody>
      </p:sp>
      <p:sp>
        <p:nvSpPr>
          <p:cNvPr id="16388" name="スライド番号プレースホルダー 3">
            <a:extLst>
              <a:ext uri="{FF2B5EF4-FFF2-40B4-BE49-F238E27FC236}">
                <a16:creationId xmlns:a16="http://schemas.microsoft.com/office/drawing/2014/main" id="{ACC20973-3056-BB4F-8CDB-A899F76A962B}"/>
              </a:ext>
            </a:extLst>
          </p:cNvPr>
          <p:cNvSpPr>
            <a:spLocks noGrp="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D36A13F-CCF5-974C-8DF3-B51C6AAD19A0}" type="slidenum">
              <a:rPr kumimoji="0" lang="en-US" altLang="ja-JP" sz="1200">
                <a:latin typeface="Arial" panose="020B0604020202020204" pitchFamily="34" charset="0"/>
              </a:rPr>
              <a:pPr/>
              <a:t>11</a:t>
            </a:fld>
            <a:endParaRPr kumimoji="0" lang="en-US" altLang="ja-JP" sz="1200">
              <a:latin typeface="Arial" panose="020B0604020202020204" pitchFamily="34" charset="0"/>
            </a:endParaRPr>
          </a:p>
        </p:txBody>
      </p:sp>
      <p:pic>
        <p:nvPicPr>
          <p:cNvPr id="28676" name="Picture 2" descr="http://userdisk.webry.biglobe.ne.jp/008/850/01/N000/000/007/123224296013916327088__040101.jpg">
            <a:extLst>
              <a:ext uri="{FF2B5EF4-FFF2-40B4-BE49-F238E27FC236}">
                <a16:creationId xmlns:a16="http://schemas.microsoft.com/office/drawing/2014/main" id="{E74BAF3E-55A7-F248-A253-E41E9831AE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150" y="1515315"/>
            <a:ext cx="7023100" cy="40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図 4">
            <a:extLst>
              <a:ext uri="{FF2B5EF4-FFF2-40B4-BE49-F238E27FC236}">
                <a16:creationId xmlns:a16="http://schemas.microsoft.com/office/drawing/2014/main" id="{BB1A4A32-8AF4-0745-9FE8-A61E97948FA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3468688"/>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5">
            <a:extLst>
              <a:ext uri="{FF2B5EF4-FFF2-40B4-BE49-F238E27FC236}">
                <a16:creationId xmlns:a16="http://schemas.microsoft.com/office/drawing/2014/main" id="{C6EFE3BC-EC24-364F-ACB2-25ADDE9100E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3357563"/>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6">
            <a:extLst>
              <a:ext uri="{FF2B5EF4-FFF2-40B4-BE49-F238E27FC236}">
                <a16:creationId xmlns:a16="http://schemas.microsoft.com/office/drawing/2014/main" id="{095506B5-9DB1-E543-8FE5-A25A29E1267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468688"/>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図 7">
            <a:extLst>
              <a:ext uri="{FF2B5EF4-FFF2-40B4-BE49-F238E27FC236}">
                <a16:creationId xmlns:a16="http://schemas.microsoft.com/office/drawing/2014/main" id="{C3FAF643-EF99-2641-B918-FE27CB4A60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3357563"/>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図 8">
            <a:extLst>
              <a:ext uri="{FF2B5EF4-FFF2-40B4-BE49-F238E27FC236}">
                <a16:creationId xmlns:a16="http://schemas.microsoft.com/office/drawing/2014/main" id="{EB58348D-B3DE-2C4C-9346-00576406E4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354012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図 9">
            <a:extLst>
              <a:ext uri="{FF2B5EF4-FFF2-40B4-BE49-F238E27FC236}">
                <a16:creationId xmlns:a16="http://schemas.microsoft.com/office/drawing/2014/main" id="{EFB6A85B-F16B-464F-AC07-ADDF70A96EC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3429000"/>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37F48C-4C47-E246-B864-79635DF60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8942" y="263769"/>
            <a:ext cx="6826116" cy="6330462"/>
          </a:xfrm>
          <a:prstGeom prst="rect">
            <a:avLst/>
          </a:prstGeom>
        </p:spPr>
      </p:pic>
      <p:sp>
        <p:nvSpPr>
          <p:cNvPr id="2" name="テキスト ボックス 1">
            <a:extLst>
              <a:ext uri="{FF2B5EF4-FFF2-40B4-BE49-F238E27FC236}">
                <a16:creationId xmlns:a16="http://schemas.microsoft.com/office/drawing/2014/main" id="{D96B33E6-4916-6241-9C11-1E65C47FB329}"/>
              </a:ext>
            </a:extLst>
          </p:cNvPr>
          <p:cNvSpPr txBox="1"/>
          <p:nvPr/>
        </p:nvSpPr>
        <p:spPr>
          <a:xfrm flipH="1">
            <a:off x="286377" y="3641223"/>
            <a:ext cx="2104926" cy="58477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200"/>
              <a:t>各被災県</a:t>
            </a:r>
          </a:p>
        </p:txBody>
      </p:sp>
    </p:spTree>
    <p:extLst>
      <p:ext uri="{BB962C8B-B14F-4D97-AF65-F5344CB8AC3E}">
        <p14:creationId xmlns:p14="http://schemas.microsoft.com/office/powerpoint/2010/main" val="1463997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C861BE3-2F59-7041-8669-86F193107C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147" y="263769"/>
            <a:ext cx="6979237" cy="6212548"/>
          </a:xfrm>
          <a:prstGeom prst="rect">
            <a:avLst/>
          </a:prstGeom>
        </p:spPr>
      </p:pic>
    </p:spTree>
    <p:extLst>
      <p:ext uri="{BB962C8B-B14F-4D97-AF65-F5344CB8AC3E}">
        <p14:creationId xmlns:p14="http://schemas.microsoft.com/office/powerpoint/2010/main" val="18901075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7BE2AC0-50C6-2C4A-87A4-20C27FAB50DE}"/>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33042DD-9B17-6A47-BF24-C14D1FD23AA0}" type="slidenum">
              <a:rPr lang="ja-JP" altLang="en-US" sz="1200">
                <a:solidFill>
                  <a:srgbClr val="898989"/>
                </a:solidFill>
              </a:rPr>
              <a:pPr/>
              <a:t>112</a:t>
            </a:fld>
            <a:endParaRPr lang="ja-JP" altLang="en-US" sz="1200">
              <a:solidFill>
                <a:srgbClr val="898989"/>
              </a:solidFill>
            </a:endParaRPr>
          </a:p>
        </p:txBody>
      </p:sp>
      <p:pic>
        <p:nvPicPr>
          <p:cNvPr id="5" name="図 4" descr="スクリーンショット 2018-04-19 午後3.03.48.png">
            <a:extLst>
              <a:ext uri="{FF2B5EF4-FFF2-40B4-BE49-F238E27FC236}">
                <a16:creationId xmlns:a16="http://schemas.microsoft.com/office/drawing/2014/main" id="{A3CC60C8-ACBF-B543-9079-7D4425D626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2475" y="114300"/>
            <a:ext cx="7816850" cy="63563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CFFFD65B-AD21-AE4E-B386-45B22F2FBE0E}"/>
              </a:ext>
            </a:extLst>
          </p:cNvPr>
          <p:cNvSpPr txBox="1"/>
          <p:nvPr/>
        </p:nvSpPr>
        <p:spPr>
          <a:xfrm>
            <a:off x="7486471" y="723900"/>
            <a:ext cx="800219" cy="4013200"/>
          </a:xfrm>
          <a:prstGeom prst="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eaVert">
            <a:spAutoFit/>
          </a:bodyPr>
          <a:lstStyle/>
          <a:p>
            <a:pPr>
              <a:defRPr/>
            </a:pPr>
            <a:r>
              <a:rPr lang="ja-JP" altLang="en-US" sz="4000" dirty="0">
                <a:effectLst>
                  <a:outerShdw blurRad="50800" dist="38100" dir="5400000" algn="t" rotWithShape="0">
                    <a:prstClr val="black">
                      <a:alpha val="40000"/>
                    </a:prstClr>
                  </a:outerShdw>
                </a:effectLst>
              </a:rPr>
              <a:t>無償にてご提供</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F0DA283-B785-8F40-9E8D-E1C1996FC5F9}"/>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A146498B-AD17-7F49-964B-6CD3F53D9332}" type="slidenum">
              <a:rPr lang="ja-JP" altLang="en-US" sz="1200">
                <a:solidFill>
                  <a:srgbClr val="898989"/>
                </a:solidFill>
              </a:rPr>
              <a:pPr/>
              <a:t>113</a:t>
            </a:fld>
            <a:endParaRPr lang="ja-JP" altLang="en-US" sz="1200">
              <a:solidFill>
                <a:srgbClr val="898989"/>
              </a:solidFill>
            </a:endParaRPr>
          </a:p>
        </p:txBody>
      </p:sp>
      <p:pic>
        <p:nvPicPr>
          <p:cNvPr id="159746" name="図 3" descr="スクリーンショット 2018-08-29 午後1.46.12.png">
            <a:extLst>
              <a:ext uri="{FF2B5EF4-FFF2-40B4-BE49-F238E27FC236}">
                <a16:creationId xmlns:a16="http://schemas.microsoft.com/office/drawing/2014/main" id="{F819BA3B-6673-1A41-B153-EB08529E179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7CE393DA-DE0E-8A48-9443-7E3ECC4EFE40}"/>
              </a:ext>
            </a:extLst>
          </p:cNvPr>
          <p:cNvSpPr txBox="1"/>
          <p:nvPr/>
        </p:nvSpPr>
        <p:spPr>
          <a:xfrm>
            <a:off x="7886581" y="1651000"/>
            <a:ext cx="800219" cy="4013200"/>
          </a:xfrm>
          <a:prstGeom prst="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eaVert">
            <a:spAutoFit/>
          </a:bodyPr>
          <a:lstStyle/>
          <a:p>
            <a:pPr>
              <a:defRPr/>
            </a:pPr>
            <a:r>
              <a:rPr lang="ja-JP" altLang="en-US" sz="4000" dirty="0">
                <a:effectLst>
                  <a:outerShdw blurRad="50800" dist="38100" dir="5400000" algn="t" rotWithShape="0">
                    <a:prstClr val="black">
                      <a:alpha val="40000"/>
                    </a:prstClr>
                  </a:outerShdw>
                </a:effectLst>
              </a:rPr>
              <a:t>有償にてご提供</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タイトル 1">
            <a:extLst>
              <a:ext uri="{FF2B5EF4-FFF2-40B4-BE49-F238E27FC236}">
                <a16:creationId xmlns:a16="http://schemas.microsoft.com/office/drawing/2014/main" id="{E519F14C-C170-AD44-AE65-F2E3B501B967}"/>
              </a:ext>
            </a:extLst>
          </p:cNvPr>
          <p:cNvSpPr>
            <a:spLocks noGrp="1"/>
          </p:cNvSpPr>
          <p:nvPr>
            <p:ph type="title"/>
          </p:nvPr>
        </p:nvSpPr>
        <p:spPr/>
        <p:txBody>
          <a:bodyPr/>
          <a:lstStyle/>
          <a:p>
            <a:r>
              <a:rPr lang="ja-JP" altLang="en-US"/>
              <a:t>最後に</a:t>
            </a:r>
          </a:p>
        </p:txBody>
      </p:sp>
      <p:sp>
        <p:nvSpPr>
          <p:cNvPr id="3" name="コンテンツ プレースホルダー 2">
            <a:extLst>
              <a:ext uri="{FF2B5EF4-FFF2-40B4-BE49-F238E27FC236}">
                <a16:creationId xmlns:a16="http://schemas.microsoft.com/office/drawing/2014/main" id="{64CAD463-58C9-B24B-8715-E11DEB4680F5}"/>
              </a:ext>
            </a:extLst>
          </p:cNvPr>
          <p:cNvSpPr>
            <a:spLocks noGrp="1"/>
          </p:cNvSpPr>
          <p:nvPr>
            <p:ph idx="1"/>
          </p:nvPr>
        </p:nvSpPr>
        <p:spPr>
          <a:xfrm>
            <a:off x="208011" y="1871330"/>
            <a:ext cx="8691440" cy="3512198"/>
          </a:xfrm>
          <a:solidFill>
            <a:srgbClr val="C0504D"/>
          </a:solidFill>
          <a:ln w="76200">
            <a:solidFill>
              <a:srgbClr val="FF0000"/>
            </a:solidFill>
          </a:ln>
          <a:extLst>
            <a:ext uri="{FAA26D3D-D897-4be2-8F04-BA451C77F1D7}">
              <ma14:placeholderFlag xmlns:ma14="http://schemas.microsoft.com/office/mac/drawingml/2011/main" xmlns="" val="1"/>
            </a:ext>
          </a:extLst>
        </p:spPr>
        <p:txBody>
          <a:bodyPr rtlCol="0">
            <a:normAutofit/>
          </a:bodyPr>
          <a:lstStyle/>
          <a:p>
            <a:pPr marL="0" indent="0" algn="ctr" fontAlgn="auto">
              <a:spcAft>
                <a:spcPts val="0"/>
              </a:spcAft>
              <a:buFont typeface="Arial"/>
              <a:buNone/>
              <a:defRPr/>
            </a:pPr>
            <a:endParaRPr lang="en-US" altLang="ja-JP" sz="3600" dirty="0">
              <a:cs typeface="+mn-cs"/>
            </a:endParaRPr>
          </a:p>
          <a:p>
            <a:pPr marL="0" indent="0" algn="ctr" fontAlgn="auto">
              <a:spcAft>
                <a:spcPts val="0"/>
              </a:spcAft>
              <a:buFont typeface="Arial"/>
              <a:buNone/>
              <a:defRPr/>
            </a:pPr>
            <a:r>
              <a:rPr lang="ja-JP" altLang="en-US" sz="4400" dirty="0">
                <a:solidFill>
                  <a:srgbClr val="FFFFFF"/>
                </a:solidFill>
                <a:cs typeface="+mn-cs"/>
              </a:rPr>
              <a:t>「事前の一策　事後の百策に勝る」</a:t>
            </a:r>
            <a:endParaRPr lang="en-US" altLang="ja-JP" sz="4400" dirty="0">
              <a:solidFill>
                <a:srgbClr val="FFFFFF"/>
              </a:solidFill>
              <a:cs typeface="+mn-cs"/>
            </a:endParaRPr>
          </a:p>
          <a:p>
            <a:pPr marL="0" indent="0" algn="ctr" fontAlgn="auto">
              <a:spcAft>
                <a:spcPts val="0"/>
              </a:spcAft>
              <a:buFont typeface="Arial"/>
              <a:buNone/>
              <a:defRPr/>
            </a:pPr>
            <a:endParaRPr lang="en-US" altLang="ja-JP" sz="3600" dirty="0">
              <a:cs typeface="+mn-cs"/>
            </a:endParaRPr>
          </a:p>
          <a:p>
            <a:pPr marL="0" indent="0" algn="ctr" fontAlgn="auto">
              <a:spcAft>
                <a:spcPts val="0"/>
              </a:spcAft>
              <a:buFont typeface="Arial"/>
              <a:buNone/>
              <a:defRPr/>
            </a:pPr>
            <a:r>
              <a:rPr lang="ja-JP" alt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n-cs"/>
              </a:rPr>
              <a:t>あなただけでも実行！</a:t>
            </a:r>
            <a:endParaRPr lang="en-US" altLang="ja-JP" sz="6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n-cs"/>
            </a:endParaRPr>
          </a:p>
          <a:p>
            <a:pPr marL="0" indent="0" algn="ctr" fontAlgn="auto">
              <a:spcAft>
                <a:spcPts val="0"/>
              </a:spcAft>
              <a:buFont typeface="Arial"/>
              <a:buNone/>
              <a:defRPr/>
            </a:pPr>
            <a:endParaRPr lang="en-US" altLang="ja-JP" sz="3600" dirty="0">
              <a:cs typeface="+mn-cs"/>
            </a:endParaRPr>
          </a:p>
        </p:txBody>
      </p:sp>
      <p:sp>
        <p:nvSpPr>
          <p:cNvPr id="108548" name="スライド番号プレースホルダー 3">
            <a:extLst>
              <a:ext uri="{FF2B5EF4-FFF2-40B4-BE49-F238E27FC236}">
                <a16:creationId xmlns:a16="http://schemas.microsoft.com/office/drawing/2014/main" id="{CFB4E5A6-3B38-454E-90C3-92105E106BE8}"/>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FCFB75C8-EE3E-2742-BFFC-288AF38B8E51}" type="slidenum">
              <a:rPr kumimoji="0" lang="en-US" altLang="ja-JP" sz="1200">
                <a:latin typeface="Arial" panose="020B0604020202020204" pitchFamily="34" charset="0"/>
              </a:rPr>
              <a:pPr algn="ctr"/>
              <a:t>114</a:t>
            </a:fld>
            <a:endParaRPr kumimoji="0" lang="en-US" altLang="ja-JP" sz="1200">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FD197B1-A2C9-474D-8B41-D24BFC02718E}"/>
              </a:ext>
            </a:extLst>
          </p:cNvPr>
          <p:cNvSpPr>
            <a:spLocks noGrp="1"/>
          </p:cNvSpPr>
          <p:nvPr>
            <p:ph idx="1"/>
          </p:nvPr>
        </p:nvSpPr>
        <p:spPr>
          <a:xfrm>
            <a:off x="-355600" y="549275"/>
            <a:ext cx="9609138" cy="5832475"/>
          </a:xfrm>
        </p:spPr>
        <p:txBody>
          <a:bodyPr>
            <a:normAutofit/>
          </a:bodyPr>
          <a:lstStyle/>
          <a:p>
            <a:pPr marL="0" indent="0" algn="ctr">
              <a:buFont typeface="Wingdings" pitchFamily="2" charset="2"/>
              <a:buNone/>
            </a:pPr>
            <a:r>
              <a:rPr lang="ja-JP" altLang="en-US" sz="4000">
                <a:latin typeface="Garamond" panose="02020404030301010803" pitchFamily="18" charset="0"/>
              </a:rPr>
              <a:t>ご清聴ありがとうございました。</a:t>
            </a:r>
            <a:endParaRPr lang="en-US" altLang="ja-JP" sz="4000">
              <a:latin typeface="Garamond" panose="02020404030301010803" pitchFamily="18" charset="0"/>
            </a:endParaRPr>
          </a:p>
          <a:p>
            <a:pPr marL="0" indent="0" algn="ctr">
              <a:buFont typeface="Arial" panose="020B0604020202020204" pitchFamily="34" charset="0"/>
              <a:buNone/>
            </a:pPr>
            <a:r>
              <a:rPr lang="ja-JP" altLang="en-US" sz="4400">
                <a:solidFill>
                  <a:srgbClr val="0000FF"/>
                </a:solidFill>
                <a:latin typeface="Garamond" panose="02020404030301010803" pitchFamily="18" charset="0"/>
              </a:rPr>
              <a:t>今回のプレゼン</a:t>
            </a:r>
            <a:r>
              <a:rPr lang="en-US" altLang="ja-JP" sz="4400">
                <a:solidFill>
                  <a:srgbClr val="0000FF"/>
                </a:solidFill>
                <a:latin typeface="Garamond" panose="02020404030301010803" pitchFamily="18" charset="0"/>
              </a:rPr>
              <a:t>PDF</a:t>
            </a:r>
            <a:r>
              <a:rPr lang="ja-JP" altLang="en-US" sz="4400">
                <a:solidFill>
                  <a:srgbClr val="0000FF"/>
                </a:solidFill>
                <a:latin typeface="Garamond" panose="02020404030301010803" pitchFamily="18" charset="0"/>
              </a:rPr>
              <a:t>とお役立ち</a:t>
            </a:r>
            <a:r>
              <a:rPr lang="en-US" altLang="ja-JP" sz="4400">
                <a:solidFill>
                  <a:srgbClr val="0000FF"/>
                </a:solidFill>
                <a:latin typeface="Garamond" panose="02020404030301010803" pitchFamily="18" charset="0"/>
              </a:rPr>
              <a:t>Link</a:t>
            </a:r>
            <a:r>
              <a:rPr lang="ja-JP" altLang="en-US" sz="4400">
                <a:solidFill>
                  <a:srgbClr val="0000FF"/>
                </a:solidFill>
                <a:latin typeface="Garamond" panose="02020404030301010803" pitchFamily="18" charset="0"/>
              </a:rPr>
              <a:t>集</a:t>
            </a:r>
            <a:endParaRPr lang="en-US" altLang="ja-JP" sz="4400">
              <a:solidFill>
                <a:srgbClr val="0000FF"/>
              </a:solidFill>
              <a:latin typeface="Garamond" panose="02020404030301010803" pitchFamily="18" charset="0"/>
            </a:endParaRPr>
          </a:p>
          <a:p>
            <a:pPr marL="0" indent="0" algn="ctr">
              <a:buFont typeface="Arial" panose="020B0604020202020204" pitchFamily="34" charset="0"/>
              <a:buNone/>
            </a:pPr>
            <a:r>
              <a:rPr lang="ja-JP" altLang="en-US" sz="3600">
                <a:solidFill>
                  <a:srgbClr val="FF0000"/>
                </a:solidFill>
                <a:latin typeface="ＭＳ Ｐゴシック" panose="020B0600070205080204" pitchFamily="34" charset="-128"/>
              </a:rPr>
              <a:t>メールで申し込んだ方にプレゼント</a:t>
            </a:r>
            <a:endParaRPr lang="en-US" altLang="ja-JP" sz="3600">
              <a:solidFill>
                <a:srgbClr val="FF0000"/>
              </a:solidFill>
              <a:latin typeface="ＭＳ Ｐゴシック" panose="020B0600070205080204" pitchFamily="34" charset="-128"/>
            </a:endParaRPr>
          </a:p>
          <a:p>
            <a:pPr marL="0" indent="0" algn="ctr">
              <a:buFont typeface="Arial" panose="020B0604020202020204" pitchFamily="34" charset="0"/>
              <a:buNone/>
            </a:pPr>
            <a:r>
              <a:rPr lang="en-US" altLang="ja-JP" sz="5400">
                <a:latin typeface="ＭＳ Ｐゴシック" panose="020B0600070205080204" pitchFamily="34" charset="-128"/>
              </a:rPr>
              <a:t>info@bcpjapan.jp</a:t>
            </a:r>
            <a:endParaRPr lang="en-US" altLang="ja-JP" sz="5400">
              <a:latin typeface="Garamond" panose="02020404030301010803" pitchFamily="18" charset="0"/>
            </a:endParaRPr>
          </a:p>
          <a:p>
            <a:pPr marL="0" indent="0" algn="r">
              <a:buFont typeface="Wingdings" pitchFamily="2" charset="2"/>
              <a:buNone/>
            </a:pPr>
            <a:endParaRPr lang="en-US" altLang="ja-JP">
              <a:latin typeface="ＭＳ Ｐゴシック" panose="020B0600070205080204" pitchFamily="34" charset="-128"/>
            </a:endParaRPr>
          </a:p>
          <a:p>
            <a:pPr marL="0" indent="0" algn="r">
              <a:buFont typeface="Wingdings" pitchFamily="2" charset="2"/>
              <a:buNone/>
            </a:pPr>
            <a:r>
              <a:rPr lang="ja-JP" altLang="en-US">
                <a:latin typeface="ＭＳ Ｐゴシック" panose="020B0600070205080204" pitchFamily="34" charset="-128"/>
              </a:rPr>
              <a:t>株式会社</a:t>
            </a:r>
            <a:r>
              <a:rPr lang="en-US" altLang="ja-JP">
                <a:latin typeface="ＭＳ Ｐゴシック" panose="020B0600070205080204" pitchFamily="34" charset="-128"/>
              </a:rPr>
              <a:t>BCPJAPAN</a:t>
            </a:r>
            <a:r>
              <a:rPr lang="ja-JP" altLang="en-US">
                <a:latin typeface="ＭＳ Ｐゴシック" panose="020B0600070205080204" pitchFamily="34" charset="-128"/>
              </a:rPr>
              <a:t>　</a:t>
            </a:r>
            <a:endParaRPr lang="en-US" altLang="ja-JP">
              <a:latin typeface="ＭＳ Ｐゴシック" panose="020B0600070205080204" pitchFamily="34" charset="-128"/>
            </a:endParaRPr>
          </a:p>
          <a:p>
            <a:pPr marL="0" indent="0" algn="r">
              <a:buFont typeface="Wingdings" pitchFamily="2" charset="2"/>
              <a:buNone/>
            </a:pPr>
            <a:r>
              <a:rPr lang="ja-JP" altLang="en-US">
                <a:latin typeface="ＭＳ Ｐゴシック" panose="020B0600070205080204" pitchFamily="34" charset="-128"/>
              </a:rPr>
              <a:t>代表取締役　山口泰信</a:t>
            </a:r>
            <a:r>
              <a:rPr lang="ja-JP" altLang="ja-JP">
                <a:latin typeface="ＭＳ Ｐゴシック" panose="020B0600070205080204" pitchFamily="34" charset="-128"/>
              </a:rPr>
              <a:t>　</a:t>
            </a:r>
            <a:r>
              <a:rPr lang="en-US" altLang="ja-JP">
                <a:latin typeface="ＭＳ Ｐゴシック" panose="020B0600070205080204" pitchFamily="34" charset="-128"/>
              </a:rPr>
              <a:t>090-9613-7137</a:t>
            </a:r>
          </a:p>
          <a:p>
            <a:pPr marL="0" indent="0" algn="r">
              <a:buFont typeface="Wingdings" pitchFamily="2" charset="2"/>
              <a:buNone/>
            </a:pPr>
            <a:r>
              <a:rPr lang="en-US" altLang="ja-JP" sz="2400">
                <a:latin typeface="ＭＳ Ｐゴシック" panose="020B0600070205080204" pitchFamily="34" charset="-128"/>
              </a:rPr>
              <a:t>〒540-0037 </a:t>
            </a:r>
            <a:r>
              <a:rPr lang="ja-JP" altLang="en-US" sz="2400">
                <a:latin typeface="ＭＳ Ｐゴシック" panose="020B0600070205080204" pitchFamily="34" charset="-128"/>
              </a:rPr>
              <a:t>大阪市中央区内平野町</a:t>
            </a:r>
            <a:r>
              <a:rPr lang="en-US" altLang="ja-JP" sz="2400">
                <a:latin typeface="ＭＳ Ｐゴシック" panose="020B0600070205080204" pitchFamily="34" charset="-128"/>
              </a:rPr>
              <a:t>1-2-9-304</a:t>
            </a:r>
            <a:r>
              <a:rPr lang="ja-JP" altLang="en-US" sz="2400">
                <a:latin typeface="ＭＳ Ｐゴシック" panose="020B0600070205080204" pitchFamily="34" charset="-128"/>
              </a:rPr>
              <a:t>号</a:t>
            </a:r>
            <a:endParaRPr lang="en-US" altLang="ja-JP" sz="2400">
              <a:latin typeface="ＭＳ Ｐゴシック" panose="020B0600070205080204" pitchFamily="34" charset="-128"/>
            </a:endParaRPr>
          </a:p>
        </p:txBody>
      </p:sp>
      <p:sp>
        <p:nvSpPr>
          <p:cNvPr id="109571" name="スライド番号プレースホルダー 3">
            <a:extLst>
              <a:ext uri="{FF2B5EF4-FFF2-40B4-BE49-F238E27FC236}">
                <a16:creationId xmlns:a16="http://schemas.microsoft.com/office/drawing/2014/main" id="{EE8620A2-07F6-1C4F-9B12-27D1AB23A6C3}"/>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7C8F7A38-1459-4B4E-BC87-AE897FFDFB0D}" type="slidenum">
              <a:rPr kumimoji="0" lang="en-US" altLang="ja-JP" sz="1200">
                <a:latin typeface="Arial" panose="020B0604020202020204" pitchFamily="34" charset="0"/>
              </a:rPr>
              <a:pPr algn="ctr"/>
              <a:t>115</a:t>
            </a:fld>
            <a:endParaRPr kumimoji="0" lang="en-US" altLang="ja-JP" sz="1200">
              <a:latin typeface="Arial" panose="020B0604020202020204" pitchFamily="34" charset="0"/>
            </a:endParaRPr>
          </a:p>
        </p:txBody>
      </p:sp>
      <p:cxnSp>
        <p:nvCxnSpPr>
          <p:cNvPr id="4" name="直線コネクタ 3">
            <a:extLst>
              <a:ext uri="{FF2B5EF4-FFF2-40B4-BE49-F238E27FC236}">
                <a16:creationId xmlns:a16="http://schemas.microsoft.com/office/drawing/2014/main" id="{2EFD58F8-A4BD-8A44-8037-2574B251CC74}"/>
              </a:ext>
            </a:extLst>
          </p:cNvPr>
          <p:cNvCxnSpPr>
            <a:cxnSpLocks noChangeShapeType="1"/>
          </p:cNvCxnSpPr>
          <p:nvPr/>
        </p:nvCxnSpPr>
        <p:spPr bwMode="auto">
          <a:xfrm>
            <a:off x="0" y="3856038"/>
            <a:ext cx="9253538" cy="0"/>
          </a:xfrm>
          <a:prstGeom prst="line">
            <a:avLst/>
          </a:prstGeom>
          <a:noFill/>
          <a:ln w="47625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直線コネクタ 7">
            <a:extLst>
              <a:ext uri="{FF2B5EF4-FFF2-40B4-BE49-F238E27FC236}">
                <a16:creationId xmlns:a16="http://schemas.microsoft.com/office/drawing/2014/main" id="{BE7DC9AD-4147-E54A-B352-CAC1D60D27B9}"/>
              </a:ext>
            </a:extLst>
          </p:cNvPr>
          <p:cNvCxnSpPr>
            <a:cxnSpLocks noChangeShapeType="1"/>
          </p:cNvCxnSpPr>
          <p:nvPr/>
        </p:nvCxnSpPr>
        <p:spPr bwMode="auto">
          <a:xfrm>
            <a:off x="-109538" y="5984875"/>
            <a:ext cx="9363076" cy="0"/>
          </a:xfrm>
          <a:prstGeom prst="line">
            <a:avLst/>
          </a:prstGeom>
          <a:noFill/>
          <a:ln w="5715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直線コネクタ 10">
            <a:extLst>
              <a:ext uri="{FF2B5EF4-FFF2-40B4-BE49-F238E27FC236}">
                <a16:creationId xmlns:a16="http://schemas.microsoft.com/office/drawing/2014/main" id="{2B33CC41-5201-3E4A-964A-C6216CAD9DFA}"/>
              </a:ext>
            </a:extLst>
          </p:cNvPr>
          <p:cNvCxnSpPr>
            <a:cxnSpLocks noChangeShapeType="1"/>
          </p:cNvCxnSpPr>
          <p:nvPr/>
        </p:nvCxnSpPr>
        <p:spPr bwMode="auto">
          <a:xfrm>
            <a:off x="-76200" y="1284288"/>
            <a:ext cx="9364663" cy="0"/>
          </a:xfrm>
          <a:prstGeom prst="line">
            <a:avLst/>
          </a:prstGeom>
          <a:noFill/>
          <a:ln w="5715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97C753-9F73-FB43-93F4-46DB7D87BB3F}"/>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9A9D02AD-81AC-D24F-B4A4-EE665F958841}" type="slidenum">
              <a:rPr lang="en-US" altLang="ja-JP" sz="1200">
                <a:solidFill>
                  <a:srgbClr val="898989"/>
                </a:solidFill>
              </a:rPr>
              <a:pPr/>
              <a:t>12</a:t>
            </a:fld>
            <a:endParaRPr lang="en-US" altLang="ja-JP" sz="1200">
              <a:solidFill>
                <a:srgbClr val="898989"/>
              </a:solidFill>
            </a:endParaRPr>
          </a:p>
        </p:txBody>
      </p:sp>
      <p:pic>
        <p:nvPicPr>
          <p:cNvPr id="38914" name="図 1">
            <a:extLst>
              <a:ext uri="{FF2B5EF4-FFF2-40B4-BE49-F238E27FC236}">
                <a16:creationId xmlns:a16="http://schemas.microsoft.com/office/drawing/2014/main" id="{D028E7D6-E8E4-FC40-9BA6-10F7F98CDF0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81290" y="1371607"/>
            <a:ext cx="6415981" cy="481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矢印コネクタ 2">
            <a:extLst>
              <a:ext uri="{FF2B5EF4-FFF2-40B4-BE49-F238E27FC236}">
                <a16:creationId xmlns:a16="http://schemas.microsoft.com/office/drawing/2014/main" id="{E0688578-837B-E34B-BCC8-F3255F98FA19}"/>
              </a:ext>
            </a:extLst>
          </p:cNvPr>
          <p:cNvCxnSpPr>
            <a:cxnSpLocks/>
          </p:cNvCxnSpPr>
          <p:nvPr/>
        </p:nvCxnSpPr>
        <p:spPr>
          <a:xfrm>
            <a:off x="2567354" y="2294965"/>
            <a:ext cx="0" cy="4061385"/>
          </a:xfrm>
          <a:prstGeom prst="straightConnector1">
            <a:avLst/>
          </a:prstGeom>
          <a:ln w="1270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5BE0D8CA-3BEE-8F42-813A-59CB4E31B845}"/>
              </a:ext>
            </a:extLst>
          </p:cNvPr>
          <p:cNvSpPr txBox="1"/>
          <p:nvPr/>
        </p:nvSpPr>
        <p:spPr>
          <a:xfrm>
            <a:off x="3474720" y="313509"/>
            <a:ext cx="3579826" cy="369332"/>
          </a:xfrm>
          <a:prstGeom prst="rect">
            <a:avLst/>
          </a:prstGeom>
          <a:noFill/>
        </p:spPr>
        <p:txBody>
          <a:bodyPr wrap="none" rtlCol="0">
            <a:spAutoFit/>
          </a:bodyPr>
          <a:lstStyle/>
          <a:p>
            <a:r>
              <a:rPr kumimoji="1" lang="ja-JP" altLang="en-US"/>
              <a:t>２０１１年３月１１日　東日本大震災</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1ADEFC8-0E3A-D34A-9A3B-0148A0F71B72}"/>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EFBE289-67CE-114E-A1FC-9C5980A3C803}" type="slidenum">
              <a:rPr lang="ja-JP" altLang="en-US" sz="1200">
                <a:solidFill>
                  <a:srgbClr val="898989"/>
                </a:solidFill>
              </a:rPr>
              <a:pPr/>
              <a:t>13</a:t>
            </a:fld>
            <a:endParaRPr lang="ja-JP" altLang="en-US" sz="1200">
              <a:solidFill>
                <a:srgbClr val="898989"/>
              </a:solidFill>
            </a:endParaRPr>
          </a:p>
        </p:txBody>
      </p:sp>
      <p:pic>
        <p:nvPicPr>
          <p:cNvPr id="43010" name="図 2" descr="スクリーンショット 2016-10-27 17.50.58.png">
            <a:extLst>
              <a:ext uri="{FF2B5EF4-FFF2-40B4-BE49-F238E27FC236}">
                <a16:creationId xmlns:a16="http://schemas.microsoft.com/office/drawing/2014/main" id="{8D0F6241-DC6F-1B48-AAE2-90F9E2438C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411584" y="1197413"/>
            <a:ext cx="6208416" cy="489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テキスト ボックス 1">
            <a:extLst>
              <a:ext uri="{FF2B5EF4-FFF2-40B4-BE49-F238E27FC236}">
                <a16:creationId xmlns:a16="http://schemas.microsoft.com/office/drawing/2014/main" id="{B1F777C2-080D-4641-BB99-E4CCA29E5CA3}"/>
              </a:ext>
            </a:extLst>
          </p:cNvPr>
          <p:cNvSpPr txBox="1">
            <a:spLocks noChangeArrowheads="1"/>
          </p:cNvSpPr>
          <p:nvPr/>
        </p:nvSpPr>
        <p:spPr bwMode="auto">
          <a:xfrm>
            <a:off x="457200" y="347663"/>
            <a:ext cx="86946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en-US" altLang="ja-JP" sz="3200" dirty="0"/>
              <a:t>2013</a:t>
            </a:r>
            <a:r>
              <a:rPr lang="ja-JP" altLang="en-US" sz="3200"/>
              <a:t>年　京都嵐山　渡月橋付近　標高約３６</a:t>
            </a:r>
            <a:r>
              <a:rPr lang="en-US" altLang="ja-JP" sz="3200" dirty="0"/>
              <a:t>m</a:t>
            </a:r>
            <a:endParaRPr lang="ja-JP" altLang="en-US" sz="3200"/>
          </a:p>
        </p:txBody>
      </p:sp>
    </p:spTree>
    <p:extLst>
      <p:ext uri="{BB962C8B-B14F-4D97-AF65-F5344CB8AC3E}">
        <p14:creationId xmlns:p14="http://schemas.microsoft.com/office/powerpoint/2010/main" val="4109589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115E7FE9-4861-434F-8AB3-6F489869C9BC}"/>
              </a:ext>
            </a:extLst>
          </p:cNvPr>
          <p:cNvSpPr>
            <a:spLocks noGrp="1"/>
          </p:cNvSpPr>
          <p:nvPr>
            <p:ph type="ftr" sz="quarter" idx="11"/>
          </p:nvPr>
        </p:nvSpPr>
        <p:spPr/>
        <p:txBody>
          <a:bodyPr/>
          <a:lstStyle/>
          <a:p>
            <a:r>
              <a:rPr kumimoji="1" lang="en-US" altLang="ja-JP"/>
              <a:t>BCPJAPAN</a:t>
            </a:r>
            <a:endParaRPr kumimoji="1" lang="ja-JP" altLang="en-US"/>
          </a:p>
        </p:txBody>
      </p:sp>
      <p:pic>
        <p:nvPicPr>
          <p:cNvPr id="4" name="図 3">
            <a:extLst>
              <a:ext uri="{FF2B5EF4-FFF2-40B4-BE49-F238E27FC236}">
                <a16:creationId xmlns:a16="http://schemas.microsoft.com/office/drawing/2014/main" id="{F50560E7-B2DA-F742-93EB-10FE8F998F94}"/>
              </a:ext>
            </a:extLst>
          </p:cNvPr>
          <p:cNvPicPr>
            <a:picLocks noChangeAspect="1"/>
          </p:cNvPicPr>
          <p:nvPr/>
        </p:nvPicPr>
        <p:blipFill>
          <a:blip r:embed="rId2"/>
          <a:stretch>
            <a:fillRect/>
          </a:stretch>
        </p:blipFill>
        <p:spPr>
          <a:xfrm>
            <a:off x="2012950" y="203200"/>
            <a:ext cx="5118100" cy="6451600"/>
          </a:xfrm>
          <a:prstGeom prst="rect">
            <a:avLst/>
          </a:prstGeom>
        </p:spPr>
      </p:pic>
      <p:sp>
        <p:nvSpPr>
          <p:cNvPr id="5" name="テキスト ボックス 4">
            <a:extLst>
              <a:ext uri="{FF2B5EF4-FFF2-40B4-BE49-F238E27FC236}">
                <a16:creationId xmlns:a16="http://schemas.microsoft.com/office/drawing/2014/main" id="{07162408-8FBC-4C44-B700-F271EE6E597B}"/>
              </a:ext>
            </a:extLst>
          </p:cNvPr>
          <p:cNvSpPr txBox="1"/>
          <p:nvPr/>
        </p:nvSpPr>
        <p:spPr>
          <a:xfrm>
            <a:off x="7675602" y="476655"/>
            <a:ext cx="553998" cy="5422495"/>
          </a:xfrm>
          <a:prstGeom prst="rect">
            <a:avLst/>
          </a:prstGeom>
          <a:noFill/>
        </p:spPr>
        <p:txBody>
          <a:bodyPr vert="eaVert" wrap="square" rtlCol="0">
            <a:spAutoFit/>
          </a:bodyPr>
          <a:lstStyle/>
          <a:p>
            <a:r>
              <a:rPr kumimoji="1" lang="ja-JP" altLang="en-US" sz="2400"/>
              <a:t>２０１６年４月　　熊本大学　熊本地震</a:t>
            </a:r>
          </a:p>
        </p:txBody>
      </p:sp>
    </p:spTree>
    <p:extLst>
      <p:ext uri="{BB962C8B-B14F-4D97-AF65-F5344CB8AC3E}">
        <p14:creationId xmlns:p14="http://schemas.microsoft.com/office/powerpoint/2010/main" val="1639918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7-02-05 2.51.31.png">
            <a:extLst>
              <a:ext uri="{FF2B5EF4-FFF2-40B4-BE49-F238E27FC236}">
                <a16:creationId xmlns:a16="http://schemas.microsoft.com/office/drawing/2014/main" id="{B6B51708-3718-C249-A93C-B57D89ED519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4013" y="2233992"/>
            <a:ext cx="6459163" cy="436365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テキスト ボックス 2">
            <a:extLst>
              <a:ext uri="{FF2B5EF4-FFF2-40B4-BE49-F238E27FC236}">
                <a16:creationId xmlns:a16="http://schemas.microsoft.com/office/drawing/2014/main" id="{2AF73084-2AD9-3D47-AE42-BFF41446AAAE}"/>
              </a:ext>
            </a:extLst>
          </p:cNvPr>
          <p:cNvSpPr txBox="1">
            <a:spLocks noChangeArrowheads="1"/>
          </p:cNvSpPr>
          <p:nvPr/>
        </p:nvSpPr>
        <p:spPr bwMode="auto">
          <a:xfrm>
            <a:off x="560388" y="339725"/>
            <a:ext cx="843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t>２度の地震による下の写真の状況から　２．５日で復旧</a:t>
            </a:r>
          </a:p>
        </p:txBody>
      </p:sp>
      <p:grpSp>
        <p:nvGrpSpPr>
          <p:cNvPr id="47107" name="図形グループ 5">
            <a:extLst>
              <a:ext uri="{FF2B5EF4-FFF2-40B4-BE49-F238E27FC236}">
                <a16:creationId xmlns:a16="http://schemas.microsoft.com/office/drawing/2014/main" id="{D35CC410-09B1-9947-BA03-B1A7FB19415C}"/>
              </a:ext>
            </a:extLst>
          </p:cNvPr>
          <p:cNvGrpSpPr>
            <a:grpSpLocks/>
          </p:cNvGrpSpPr>
          <p:nvPr/>
        </p:nvGrpSpPr>
        <p:grpSpPr bwMode="auto">
          <a:xfrm>
            <a:off x="6121400" y="863600"/>
            <a:ext cx="2871788" cy="2335213"/>
            <a:chOff x="6006948" y="862889"/>
            <a:chExt cx="2871260" cy="2335685"/>
          </a:xfrm>
        </p:grpSpPr>
        <p:pic>
          <p:nvPicPr>
            <p:cNvPr id="4" name="図 3" descr="スクリーンショット 2017-02-05 3.10.27.png">
              <a:extLst>
                <a:ext uri="{FF2B5EF4-FFF2-40B4-BE49-F238E27FC236}">
                  <a16:creationId xmlns:a16="http://schemas.microsoft.com/office/drawing/2014/main" id="{E6E3B412-0BEC-364B-A6DB-49C46D565F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4630" y="862889"/>
              <a:ext cx="2853578" cy="23356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7109" name="正方形/長方形 4">
              <a:extLst>
                <a:ext uri="{FF2B5EF4-FFF2-40B4-BE49-F238E27FC236}">
                  <a16:creationId xmlns:a16="http://schemas.microsoft.com/office/drawing/2014/main" id="{7D4A3942-6A51-034A-A7C0-F51D6E74D084}"/>
                </a:ext>
              </a:extLst>
            </p:cNvPr>
            <p:cNvSpPr>
              <a:spLocks noChangeArrowheads="1"/>
            </p:cNvSpPr>
            <p:nvPr/>
          </p:nvSpPr>
          <p:spPr bwMode="auto">
            <a:xfrm>
              <a:off x="6006948" y="2829242"/>
              <a:ext cx="2869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1800" b="1"/>
                <a:t>再春館システム　濱田 義明</a:t>
              </a:r>
              <a:endParaRPr lang="ja-JP" altLang="en-US" sz="1800"/>
            </a:p>
          </p:txBody>
        </p:sp>
      </p:grpSp>
    </p:spTree>
    <p:extLst>
      <p:ext uri="{BB962C8B-B14F-4D97-AF65-F5344CB8AC3E}">
        <p14:creationId xmlns:p14="http://schemas.microsoft.com/office/powerpoint/2010/main" val="332432251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186A70-957A-7C4F-B75D-E25B90CFD2EB}"/>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5085060D-D2B7-6142-B97F-DC457A994E44}" type="slidenum">
              <a:rPr lang="ja-JP" altLang="en-US" sz="1200">
                <a:solidFill>
                  <a:srgbClr val="898989"/>
                </a:solidFill>
              </a:rPr>
              <a:pPr/>
              <a:t>16</a:t>
            </a:fld>
            <a:endParaRPr lang="ja-JP" altLang="en-US" sz="1200">
              <a:solidFill>
                <a:srgbClr val="898989"/>
              </a:solidFill>
            </a:endParaRPr>
          </a:p>
        </p:txBody>
      </p:sp>
      <p:pic>
        <p:nvPicPr>
          <p:cNvPr id="163842" name="図 2" descr="スクリーンショット 2018-09-06 午後2.40.24.png">
            <a:extLst>
              <a:ext uri="{FF2B5EF4-FFF2-40B4-BE49-F238E27FC236}">
                <a16:creationId xmlns:a16="http://schemas.microsoft.com/office/drawing/2014/main" id="{F729EB27-BE4E-EB48-A4A1-B73A4D15280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196" y="1335533"/>
            <a:ext cx="7906871" cy="456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5BBDE0F3-A0F7-F947-8365-5E2D8AE89759}"/>
              </a:ext>
            </a:extLst>
          </p:cNvPr>
          <p:cNvSpPr txBox="1"/>
          <p:nvPr/>
        </p:nvSpPr>
        <p:spPr>
          <a:xfrm>
            <a:off x="193431" y="474785"/>
            <a:ext cx="8518403" cy="400110"/>
          </a:xfrm>
          <a:prstGeom prst="rect">
            <a:avLst/>
          </a:prstGeom>
          <a:noFill/>
          <a:ln>
            <a:solidFill>
              <a:srgbClr val="FF0000"/>
            </a:solidFill>
          </a:ln>
        </p:spPr>
        <p:txBody>
          <a:bodyPr wrap="square" rtlCol="0">
            <a:spAutoFit/>
          </a:bodyPr>
          <a:lstStyle/>
          <a:p>
            <a:pPr algn="ctr"/>
            <a:r>
              <a:rPr kumimoji="1" lang="ja-JP" altLang="en-US" sz="2000"/>
              <a:t>２０１８年　台風２１号　関西空港が水に浸かる　橋にタンカーが接触</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43C854CC-FD11-F74E-9C76-865D8D8B97C2}"/>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20FC43EB-8356-7A47-B285-C4F06A46ABED}"/>
              </a:ext>
            </a:extLst>
          </p:cNvPr>
          <p:cNvPicPr>
            <a:picLocks noChangeAspect="1"/>
          </p:cNvPicPr>
          <p:nvPr/>
        </p:nvPicPr>
        <p:blipFill>
          <a:blip r:embed="rId2"/>
          <a:stretch>
            <a:fillRect/>
          </a:stretch>
        </p:blipFill>
        <p:spPr>
          <a:xfrm>
            <a:off x="717177" y="1351429"/>
            <a:ext cx="7691718" cy="4326591"/>
          </a:xfrm>
          <a:prstGeom prst="rect">
            <a:avLst/>
          </a:prstGeom>
        </p:spPr>
      </p:pic>
      <p:sp>
        <p:nvSpPr>
          <p:cNvPr id="4" name="テキスト ボックス 3">
            <a:extLst>
              <a:ext uri="{FF2B5EF4-FFF2-40B4-BE49-F238E27FC236}">
                <a16:creationId xmlns:a16="http://schemas.microsoft.com/office/drawing/2014/main" id="{78F72650-FC3A-5245-AC06-AABF2E8A2A0F}"/>
              </a:ext>
            </a:extLst>
          </p:cNvPr>
          <p:cNvSpPr txBox="1"/>
          <p:nvPr/>
        </p:nvSpPr>
        <p:spPr>
          <a:xfrm>
            <a:off x="1984443" y="272374"/>
            <a:ext cx="5519460" cy="369332"/>
          </a:xfrm>
          <a:prstGeom prst="rect">
            <a:avLst/>
          </a:prstGeom>
          <a:noFill/>
        </p:spPr>
        <p:txBody>
          <a:bodyPr wrap="none" rtlCol="0">
            <a:spAutoFit/>
          </a:bodyPr>
          <a:lstStyle/>
          <a:p>
            <a:r>
              <a:rPr kumimoji="1" lang="ja-JP" altLang="en-US"/>
              <a:t>２０１８年　立命館大学　茨木キャンパス　大阪北部地震</a:t>
            </a:r>
          </a:p>
        </p:txBody>
      </p:sp>
    </p:spTree>
    <p:extLst>
      <p:ext uri="{BB962C8B-B14F-4D97-AF65-F5344CB8AC3E}">
        <p14:creationId xmlns:p14="http://schemas.microsoft.com/office/powerpoint/2010/main" val="6042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5E9BED6E-6464-EE42-8C2D-F85822E4257C}"/>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79F0DC47-E9E5-6246-8CC1-F6203273324E}"/>
              </a:ext>
            </a:extLst>
          </p:cNvPr>
          <p:cNvPicPr>
            <a:picLocks noChangeAspect="1"/>
          </p:cNvPicPr>
          <p:nvPr/>
        </p:nvPicPr>
        <p:blipFill>
          <a:blip r:embed="rId2"/>
          <a:stretch>
            <a:fillRect/>
          </a:stretch>
        </p:blipFill>
        <p:spPr>
          <a:xfrm>
            <a:off x="1277470" y="1129553"/>
            <a:ext cx="6589059" cy="4941794"/>
          </a:xfrm>
          <a:prstGeom prst="rect">
            <a:avLst/>
          </a:prstGeom>
        </p:spPr>
      </p:pic>
      <p:sp>
        <p:nvSpPr>
          <p:cNvPr id="4" name="テキスト ボックス 3">
            <a:extLst>
              <a:ext uri="{FF2B5EF4-FFF2-40B4-BE49-F238E27FC236}">
                <a16:creationId xmlns:a16="http://schemas.microsoft.com/office/drawing/2014/main" id="{1426EA65-54FE-EC4D-BF64-DBA9BBCFF63F}"/>
              </a:ext>
            </a:extLst>
          </p:cNvPr>
          <p:cNvSpPr txBox="1"/>
          <p:nvPr/>
        </p:nvSpPr>
        <p:spPr>
          <a:xfrm>
            <a:off x="2780484" y="202168"/>
            <a:ext cx="3583032" cy="369332"/>
          </a:xfrm>
          <a:prstGeom prst="rect">
            <a:avLst/>
          </a:prstGeom>
          <a:noFill/>
        </p:spPr>
        <p:txBody>
          <a:bodyPr wrap="none" rtlCol="0">
            <a:spAutoFit/>
          </a:bodyPr>
          <a:lstStyle/>
          <a:p>
            <a:r>
              <a:rPr kumimoji="1" lang="ja-JP" altLang="en-US"/>
              <a:t>枚方の中央図書館　大阪北部地震</a:t>
            </a:r>
          </a:p>
        </p:txBody>
      </p:sp>
    </p:spTree>
    <p:extLst>
      <p:ext uri="{BB962C8B-B14F-4D97-AF65-F5344CB8AC3E}">
        <p14:creationId xmlns:p14="http://schemas.microsoft.com/office/powerpoint/2010/main" val="32844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B506A68-B900-334F-8D2F-F3AB17B1F6B5}"/>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E9531991-C402-0443-92C0-D89CF3AB0A2A}"/>
              </a:ext>
            </a:extLst>
          </p:cNvPr>
          <p:cNvPicPr>
            <a:picLocks noChangeAspect="1"/>
          </p:cNvPicPr>
          <p:nvPr/>
        </p:nvPicPr>
        <p:blipFill>
          <a:blip r:embed="rId2"/>
          <a:stretch>
            <a:fillRect/>
          </a:stretch>
        </p:blipFill>
        <p:spPr>
          <a:xfrm>
            <a:off x="1253101" y="1206549"/>
            <a:ext cx="6895215" cy="4593937"/>
          </a:xfrm>
          <a:prstGeom prst="rect">
            <a:avLst/>
          </a:prstGeom>
        </p:spPr>
      </p:pic>
      <p:sp>
        <p:nvSpPr>
          <p:cNvPr id="4" name="テキスト ボックス 3">
            <a:extLst>
              <a:ext uri="{FF2B5EF4-FFF2-40B4-BE49-F238E27FC236}">
                <a16:creationId xmlns:a16="http://schemas.microsoft.com/office/drawing/2014/main" id="{8D8602C8-DAB7-7242-85E6-0B990144B1A8}"/>
              </a:ext>
            </a:extLst>
          </p:cNvPr>
          <p:cNvSpPr txBox="1"/>
          <p:nvPr/>
        </p:nvSpPr>
        <p:spPr>
          <a:xfrm>
            <a:off x="2771335" y="281354"/>
            <a:ext cx="3858749" cy="369332"/>
          </a:xfrm>
          <a:prstGeom prst="rect">
            <a:avLst/>
          </a:prstGeom>
          <a:noFill/>
        </p:spPr>
        <p:txBody>
          <a:bodyPr wrap="none" rtlCol="0">
            <a:spAutoFit/>
          </a:bodyPr>
          <a:lstStyle/>
          <a:p>
            <a:r>
              <a:rPr kumimoji="1" lang="ja-JP" altLang="en-US"/>
              <a:t>阪大　吹田キャンパス　大阪北部地震</a:t>
            </a:r>
          </a:p>
        </p:txBody>
      </p:sp>
    </p:spTree>
    <p:extLst>
      <p:ext uri="{BB962C8B-B14F-4D97-AF65-F5344CB8AC3E}">
        <p14:creationId xmlns:p14="http://schemas.microsoft.com/office/powerpoint/2010/main" val="43924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FC6475-309C-A847-911A-FB6E858CA337}"/>
              </a:ext>
            </a:extLst>
          </p:cNvPr>
          <p:cNvSpPr>
            <a:spLocks noGrp="1"/>
          </p:cNvSpPr>
          <p:nvPr>
            <p:ph type="title"/>
          </p:nvPr>
        </p:nvSpPr>
        <p:spPr>
          <a:ln>
            <a:solidFill>
              <a:schemeClr val="accent1"/>
            </a:solidFill>
          </a:ln>
        </p:spPr>
        <p:txBody>
          <a:bodyPr/>
          <a:lstStyle/>
          <a:p>
            <a:r>
              <a:rPr kumimoji="1" lang="ja-JP" altLang="en-US"/>
              <a:t>アジェンダ</a:t>
            </a:r>
          </a:p>
        </p:txBody>
      </p:sp>
      <p:sp>
        <p:nvSpPr>
          <p:cNvPr id="3" name="コンテンツ プレースホルダー 2">
            <a:extLst>
              <a:ext uri="{FF2B5EF4-FFF2-40B4-BE49-F238E27FC236}">
                <a16:creationId xmlns:a16="http://schemas.microsoft.com/office/drawing/2014/main" id="{A98B846F-6D34-604D-B5B4-A7C4D54F1431}"/>
              </a:ext>
            </a:extLst>
          </p:cNvPr>
          <p:cNvSpPr>
            <a:spLocks noGrp="1"/>
          </p:cNvSpPr>
          <p:nvPr>
            <p:ph idx="1"/>
          </p:nvPr>
        </p:nvSpPr>
        <p:spPr>
          <a:xfrm>
            <a:off x="457200" y="1417638"/>
            <a:ext cx="8229600" cy="4525963"/>
          </a:xfrm>
        </p:spPr>
        <p:txBody>
          <a:bodyPr/>
          <a:lstStyle/>
          <a:p>
            <a:pPr marL="514350" indent="-514350">
              <a:buFont typeface="+mj-lt"/>
              <a:buAutoNum type="arabicPeriod"/>
            </a:pPr>
            <a:r>
              <a:rPr lang="en" altLang="ja-JP" dirty="0"/>
              <a:t>BCP</a:t>
            </a:r>
            <a:r>
              <a:rPr lang="ja-JP" altLang="en-US"/>
              <a:t>の必要性</a:t>
            </a:r>
            <a:endParaRPr lang="en-US" altLang="ja-JP" dirty="0"/>
          </a:p>
          <a:p>
            <a:pPr marL="514350" indent="-514350">
              <a:buFont typeface="+mj-lt"/>
              <a:buAutoNum type="arabicPeriod"/>
            </a:pPr>
            <a:r>
              <a:rPr lang="ja-JP" altLang="en-US"/>
              <a:t>作成の仕方</a:t>
            </a:r>
          </a:p>
          <a:p>
            <a:pPr marL="514350" indent="-514350">
              <a:buFont typeface="+mj-lt"/>
              <a:buAutoNum type="arabicPeriod"/>
            </a:pPr>
            <a:r>
              <a:rPr lang="ja-JP" altLang="en-US"/>
              <a:t>災害リスク分析はこのホームページを使う</a:t>
            </a:r>
          </a:p>
          <a:p>
            <a:pPr marL="514350" indent="-514350">
              <a:buFont typeface="+mj-lt"/>
              <a:buAutoNum type="arabicPeriod"/>
            </a:pPr>
            <a:r>
              <a:rPr lang="ja-JP" altLang="en-US"/>
              <a:t>初動対応のための具体的準備物</a:t>
            </a:r>
          </a:p>
          <a:p>
            <a:pPr marL="514350" indent="-514350">
              <a:buFont typeface="+mj-lt"/>
              <a:buAutoNum type="arabicPeriod"/>
            </a:pPr>
            <a:r>
              <a:rPr lang="ja-JP" altLang="en-US"/>
              <a:t>いざという時は訓練した事しか出来ないから訓練レベルを上げる仕組み</a:t>
            </a:r>
          </a:p>
          <a:p>
            <a:pPr marL="514350" indent="-514350">
              <a:buFont typeface="+mj-lt"/>
              <a:buAutoNum type="arabicPeriod"/>
            </a:pPr>
            <a:r>
              <a:rPr lang="ja-JP" altLang="en-US"/>
              <a:t>安否確認のレベルアップ</a:t>
            </a:r>
          </a:p>
          <a:p>
            <a:pPr marL="514350" indent="-514350">
              <a:buFont typeface="+mj-lt"/>
              <a:buAutoNum type="arabicPeriod"/>
            </a:pPr>
            <a:r>
              <a:rPr lang="en" altLang="ja-JP" dirty="0"/>
              <a:t>BCP</a:t>
            </a:r>
            <a:r>
              <a:rPr lang="ja-JP" altLang="en-US"/>
              <a:t>に取組んでいる企業の事例</a:t>
            </a:r>
          </a:p>
          <a:p>
            <a:pPr marL="514350" indent="-514350">
              <a:buFont typeface="+mj-lt"/>
              <a:buAutoNum type="arabicPeriod"/>
            </a:pPr>
            <a:r>
              <a:rPr lang="ja-JP" altLang="en-US"/>
              <a:t>防災リンク集をプレゼント</a:t>
            </a:r>
            <a:endParaRPr lang="en-US" altLang="ja-JP" dirty="0"/>
          </a:p>
        </p:txBody>
      </p:sp>
      <p:sp>
        <p:nvSpPr>
          <p:cNvPr id="4" name="スライド番号プレースホルダー 3">
            <a:extLst>
              <a:ext uri="{FF2B5EF4-FFF2-40B4-BE49-F238E27FC236}">
                <a16:creationId xmlns:a16="http://schemas.microsoft.com/office/drawing/2014/main" id="{25734232-00C7-354E-B2B0-AF83267044EC}"/>
              </a:ext>
            </a:extLst>
          </p:cNvPr>
          <p:cNvSpPr>
            <a:spLocks noGrp="1"/>
          </p:cNvSpPr>
          <p:nvPr>
            <p:ph type="sldNum" sz="quarter" idx="12"/>
          </p:nvPr>
        </p:nvSpPr>
        <p:spPr/>
        <p:txBody>
          <a:bodyPr/>
          <a:lstStyle/>
          <a:p>
            <a:fld id="{0D17C488-F24E-F54A-9419-422FE66354AA}" type="slidenum">
              <a:rPr lang="ja-JP" altLang="en-US" smtClean="0"/>
              <a:pPr/>
              <a:t>2</a:t>
            </a:fld>
            <a:endParaRPr lang="ja-JP" altLang="en-US"/>
          </a:p>
        </p:txBody>
      </p:sp>
    </p:spTree>
    <p:extLst>
      <p:ext uri="{BB962C8B-B14F-4D97-AF65-F5344CB8AC3E}">
        <p14:creationId xmlns:p14="http://schemas.microsoft.com/office/powerpoint/2010/main" val="222964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FD51EA-430A-DE4D-81CF-3F2660C5A5A0}"/>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C7486C3D-F58F-3B49-A819-C82BC725CD7D}" type="slidenum">
              <a:rPr lang="en-US" altLang="ja-JP" sz="1200">
                <a:solidFill>
                  <a:srgbClr val="898989"/>
                </a:solidFill>
              </a:rPr>
              <a:pPr algn="ctr"/>
              <a:t>20</a:t>
            </a:fld>
            <a:endParaRPr lang="en-US" altLang="ja-JP" sz="1200">
              <a:solidFill>
                <a:srgbClr val="898989"/>
              </a:solidFill>
            </a:endParaRPr>
          </a:p>
        </p:txBody>
      </p:sp>
      <p:sp>
        <p:nvSpPr>
          <p:cNvPr id="51202" name="正方形/長方形 2">
            <a:extLst>
              <a:ext uri="{FF2B5EF4-FFF2-40B4-BE49-F238E27FC236}">
                <a16:creationId xmlns:a16="http://schemas.microsoft.com/office/drawing/2014/main" id="{B637A72E-08EF-3E49-A30C-7F2FA5D3B092}"/>
              </a:ext>
            </a:extLst>
          </p:cNvPr>
          <p:cNvSpPr>
            <a:spLocks noChangeArrowheads="1"/>
          </p:cNvSpPr>
          <p:nvPr/>
        </p:nvSpPr>
        <p:spPr bwMode="auto">
          <a:xfrm>
            <a:off x="684213" y="765175"/>
            <a:ext cx="8135937"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solidFill>
                  <a:srgbClr val="FF0000"/>
                </a:solidFill>
              </a:rPr>
              <a:t>災害リスク分析はこのホームページを使う</a:t>
            </a:r>
            <a:endParaRPr lang="en-US" altLang="ja-JP" sz="2800">
              <a:solidFill>
                <a:srgbClr val="FF0000"/>
              </a:solidFill>
            </a:endParaRPr>
          </a:p>
          <a:p>
            <a:r>
              <a:rPr lang="ja-JP" altLang="en-US" sz="3200"/>
              <a:t>ピンポイントの地震の断層マッﾌﾟ（</a:t>
            </a:r>
            <a:r>
              <a:rPr lang="en-US" altLang="ja-JP" sz="3200"/>
              <a:t>J-SHIS</a:t>
            </a:r>
            <a:r>
              <a:rPr lang="ja-JP" altLang="en-US" sz="3200"/>
              <a:t>）</a:t>
            </a:r>
            <a:endParaRPr lang="ja-JP" altLang="ja-JP"/>
          </a:p>
          <a:p>
            <a:pPr lvl="2"/>
            <a:r>
              <a:rPr lang="en-US" altLang="ja-JP" sz="3200">
                <a:solidFill>
                  <a:schemeClr val="accent1"/>
                </a:solidFill>
              </a:rPr>
              <a:t>http://www.j-shis.bosai.go.jp/</a:t>
            </a:r>
            <a:endParaRPr lang="ja-JP" altLang="ja-JP">
              <a:solidFill>
                <a:schemeClr val="accent1"/>
              </a:solidFill>
            </a:endParaRPr>
          </a:p>
          <a:p>
            <a:r>
              <a:rPr lang="en-US" altLang="ja-JP" sz="3200"/>
              <a:t>floodmaps</a:t>
            </a:r>
            <a:r>
              <a:rPr lang="ja-JP" altLang="en-US" sz="3200"/>
              <a:t>（ＮＡＳＡ）</a:t>
            </a:r>
            <a:endParaRPr lang="ja-JP" altLang="ja-JP"/>
          </a:p>
          <a:p>
            <a:pPr lvl="2"/>
            <a:r>
              <a:rPr lang="en-US" altLang="ja-JP" sz="3200">
                <a:solidFill>
                  <a:srgbClr val="4F81BD"/>
                </a:solidFill>
              </a:rPr>
              <a:t>http://flood.firetree.net/</a:t>
            </a:r>
            <a:endParaRPr lang="ja-JP" altLang="ja-JP">
              <a:solidFill>
                <a:srgbClr val="4F81BD"/>
              </a:solidFill>
            </a:endParaRPr>
          </a:p>
          <a:p>
            <a:r>
              <a:rPr lang="ja-JP" altLang="en-US" sz="3200"/>
              <a:t>標高が分かる</a:t>
            </a:r>
            <a:r>
              <a:rPr lang="en-US" altLang="ja-JP" sz="3200"/>
              <a:t>Web Next</a:t>
            </a:r>
            <a:r>
              <a:rPr lang="ja-JP" altLang="en-US" sz="3200"/>
              <a:t>（国土地理院）</a:t>
            </a:r>
            <a:endParaRPr lang="ja-JP" altLang="ja-JP"/>
          </a:p>
          <a:p>
            <a:pPr lvl="2"/>
            <a:r>
              <a:rPr lang="en-US" altLang="ja-JP" sz="3200">
                <a:solidFill>
                  <a:srgbClr val="4F81BD"/>
                </a:solidFill>
              </a:rPr>
              <a:t>http://portal.cyberjapan.jp/site/mapuse4/index.html</a:t>
            </a:r>
            <a:endParaRPr lang="ja-JP" altLang="ja-JP">
              <a:solidFill>
                <a:srgbClr val="4F81BD"/>
              </a:solidFill>
            </a:endParaRPr>
          </a:p>
          <a:p>
            <a:r>
              <a:rPr lang="ja-JP" altLang="en-US" sz="3200"/>
              <a:t>全国防災ハザードマップ（国土交通省）</a:t>
            </a:r>
            <a:endParaRPr lang="en-US" altLang="ja-JP" sz="3200"/>
          </a:p>
          <a:p>
            <a:r>
              <a:rPr lang="ja-JP" altLang="en-US" sz="3200"/>
              <a:t>（津波・内水氾濫・土砂災害・液状化など）</a:t>
            </a:r>
            <a:endParaRPr lang="ja-JP" altLang="ja-JP"/>
          </a:p>
          <a:p>
            <a:pPr lvl="2"/>
            <a:r>
              <a:rPr lang="en-US" altLang="ja-JP" sz="3200">
                <a:solidFill>
                  <a:srgbClr val="4F81BD"/>
                </a:solidFill>
              </a:rPr>
              <a:t>http://disaportal.gsi.go.jp/</a:t>
            </a:r>
            <a:endParaRPr lang="ja-JP" altLang="ja-JP">
              <a:solidFill>
                <a:srgbClr val="4F81BD"/>
              </a:solidFill>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6F16E78-72CE-8A47-8EA3-2A1E2FE08919}"/>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7DBBFA78-5653-9943-A160-3F3917B9A73D}" type="slidenum">
              <a:rPr lang="en-US" altLang="ja-JP" sz="1200">
                <a:solidFill>
                  <a:srgbClr val="898989"/>
                </a:solidFill>
              </a:rPr>
              <a:pPr algn="ctr"/>
              <a:t>21</a:t>
            </a:fld>
            <a:endParaRPr lang="en-US" altLang="ja-JP" sz="1200">
              <a:solidFill>
                <a:srgbClr val="898989"/>
              </a:solidFill>
            </a:endParaRPr>
          </a:p>
        </p:txBody>
      </p:sp>
      <p:pic>
        <p:nvPicPr>
          <p:cNvPr id="52226" name="図 2" descr="スクリーンショット 2016-07-05 9.37.53.png">
            <a:extLst>
              <a:ext uri="{FF2B5EF4-FFF2-40B4-BE49-F238E27FC236}">
                <a16:creationId xmlns:a16="http://schemas.microsoft.com/office/drawing/2014/main" id="{5C0BD5D8-0DEC-D94D-95A5-608FCF72942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3200" y="0"/>
            <a:ext cx="8761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79B0772-3076-7347-A5F0-0B5D23A74D6B}"/>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7CA28D54-3E56-3841-89C8-C13AF89055AE}" type="slidenum">
              <a:rPr lang="en-US" altLang="ja-JP" sz="1200">
                <a:solidFill>
                  <a:srgbClr val="898989"/>
                </a:solidFill>
              </a:rPr>
              <a:pPr algn="ctr"/>
              <a:t>22</a:t>
            </a:fld>
            <a:endParaRPr lang="en-US" altLang="ja-JP" sz="1200">
              <a:solidFill>
                <a:srgbClr val="898989"/>
              </a:solidFill>
            </a:endParaRPr>
          </a:p>
        </p:txBody>
      </p:sp>
      <p:pic>
        <p:nvPicPr>
          <p:cNvPr id="53250" name="図 1" descr="スクリーンショット 2016-10-31 10.58.06.png">
            <a:extLst>
              <a:ext uri="{FF2B5EF4-FFF2-40B4-BE49-F238E27FC236}">
                <a16:creationId xmlns:a16="http://schemas.microsoft.com/office/drawing/2014/main" id="{9654DB80-4293-5243-A2BD-75D1BF112AD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774685-1F13-824D-8BDB-B5540D288ABF}"/>
              </a:ext>
            </a:extLst>
          </p:cNvPr>
          <p:cNvSpPr>
            <a:spLocks noGrp="1"/>
          </p:cNvSpPr>
          <p:nvPr>
            <p:ph type="title"/>
          </p:nvPr>
        </p:nvSpPr>
        <p:spPr/>
        <p:txBody>
          <a:bodyPr/>
          <a:lstStyle/>
          <a:p>
            <a:r>
              <a:rPr lang="ja-JP" altLang="en-US"/>
              <a:t>大阪市市役所</a:t>
            </a:r>
            <a:endParaRPr kumimoji="1" lang="ja-JP" altLang="en-US"/>
          </a:p>
        </p:txBody>
      </p:sp>
      <p:sp>
        <p:nvSpPr>
          <p:cNvPr id="3" name="スライド番号プレースホルダー 2">
            <a:extLst>
              <a:ext uri="{FF2B5EF4-FFF2-40B4-BE49-F238E27FC236}">
                <a16:creationId xmlns:a16="http://schemas.microsoft.com/office/drawing/2014/main" id="{158FB98A-3BAB-5F47-953C-15D4ADBC8805}"/>
              </a:ext>
            </a:extLst>
          </p:cNvPr>
          <p:cNvSpPr>
            <a:spLocks noGrp="1"/>
          </p:cNvSpPr>
          <p:nvPr>
            <p:ph type="sldNum" sz="quarter" idx="12"/>
          </p:nvPr>
        </p:nvSpPr>
        <p:spPr/>
        <p:txBody>
          <a:bodyPr/>
          <a:lstStyle/>
          <a:p>
            <a:fld id="{28A24196-8E62-D542-81A5-64F1992FD861}" type="slidenum">
              <a:rPr lang="ja-JP" altLang="en-US" smtClean="0"/>
              <a:pPr/>
              <a:t>23</a:t>
            </a:fld>
            <a:endParaRPr lang="ja-JP" altLang="en-US"/>
          </a:p>
        </p:txBody>
      </p:sp>
      <p:pic>
        <p:nvPicPr>
          <p:cNvPr id="5" name="図 4">
            <a:extLst>
              <a:ext uri="{FF2B5EF4-FFF2-40B4-BE49-F238E27FC236}">
                <a16:creationId xmlns:a16="http://schemas.microsoft.com/office/drawing/2014/main" id="{2A06405A-5246-A04E-8CA9-B9370781A8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471" y="1914793"/>
            <a:ext cx="7046259" cy="3444180"/>
          </a:xfrm>
          <a:prstGeom prst="rect">
            <a:avLst/>
          </a:prstGeom>
        </p:spPr>
      </p:pic>
    </p:spTree>
    <p:extLst>
      <p:ext uri="{BB962C8B-B14F-4D97-AF65-F5344CB8AC3E}">
        <p14:creationId xmlns:p14="http://schemas.microsoft.com/office/powerpoint/2010/main" val="4004728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774685-1F13-824D-8BDB-B5540D288ABF}"/>
              </a:ext>
            </a:extLst>
          </p:cNvPr>
          <p:cNvSpPr>
            <a:spLocks noGrp="1"/>
          </p:cNvSpPr>
          <p:nvPr>
            <p:ph type="title"/>
          </p:nvPr>
        </p:nvSpPr>
        <p:spPr/>
        <p:txBody>
          <a:bodyPr/>
          <a:lstStyle/>
          <a:p>
            <a:r>
              <a:rPr lang="ja-JP" altLang="en-US"/>
              <a:t>大阪市市役所</a:t>
            </a:r>
            <a:endParaRPr kumimoji="1" lang="ja-JP" altLang="en-US"/>
          </a:p>
        </p:txBody>
      </p:sp>
      <p:sp>
        <p:nvSpPr>
          <p:cNvPr id="3" name="スライド番号プレースホルダー 2">
            <a:extLst>
              <a:ext uri="{FF2B5EF4-FFF2-40B4-BE49-F238E27FC236}">
                <a16:creationId xmlns:a16="http://schemas.microsoft.com/office/drawing/2014/main" id="{158FB98A-3BAB-5F47-953C-15D4ADBC8805}"/>
              </a:ext>
            </a:extLst>
          </p:cNvPr>
          <p:cNvSpPr>
            <a:spLocks noGrp="1"/>
          </p:cNvSpPr>
          <p:nvPr>
            <p:ph type="sldNum" sz="quarter" idx="12"/>
          </p:nvPr>
        </p:nvSpPr>
        <p:spPr/>
        <p:txBody>
          <a:bodyPr/>
          <a:lstStyle/>
          <a:p>
            <a:fld id="{28A24196-8E62-D542-81A5-64F1992FD861}" type="slidenum">
              <a:rPr lang="ja-JP" altLang="en-US" smtClean="0"/>
              <a:pPr/>
              <a:t>24</a:t>
            </a:fld>
            <a:endParaRPr lang="ja-JP" altLang="en-US"/>
          </a:p>
        </p:txBody>
      </p:sp>
      <p:pic>
        <p:nvPicPr>
          <p:cNvPr id="6" name="図 5">
            <a:extLst>
              <a:ext uri="{FF2B5EF4-FFF2-40B4-BE49-F238E27FC236}">
                <a16:creationId xmlns:a16="http://schemas.microsoft.com/office/drawing/2014/main" id="{4EDC14AB-35A7-BE40-A19F-F2E1514461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317" y="1817046"/>
            <a:ext cx="7189694" cy="3491706"/>
          </a:xfrm>
          <a:prstGeom prst="rect">
            <a:avLst/>
          </a:prstGeom>
        </p:spPr>
      </p:pic>
    </p:spTree>
    <p:extLst>
      <p:ext uri="{BB962C8B-B14F-4D97-AF65-F5344CB8AC3E}">
        <p14:creationId xmlns:p14="http://schemas.microsoft.com/office/powerpoint/2010/main" val="1802305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4F7CE7D-CDB1-844A-BD76-5CDA68F40B95}"/>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714DA494-9854-4E44-B11C-6A26D64B0B7D}" type="slidenum">
              <a:rPr lang="en-US" altLang="ja-JP" sz="1200">
                <a:solidFill>
                  <a:srgbClr val="898989"/>
                </a:solidFill>
              </a:rPr>
              <a:pPr algn="ctr"/>
              <a:t>25</a:t>
            </a:fld>
            <a:endParaRPr lang="en-US" altLang="ja-JP" sz="1200">
              <a:solidFill>
                <a:srgbClr val="898989"/>
              </a:solidFill>
            </a:endParaRPr>
          </a:p>
        </p:txBody>
      </p:sp>
      <p:pic>
        <p:nvPicPr>
          <p:cNvPr id="3" name="図 2">
            <a:extLst>
              <a:ext uri="{FF2B5EF4-FFF2-40B4-BE49-F238E27FC236}">
                <a16:creationId xmlns:a16="http://schemas.microsoft.com/office/drawing/2014/main" id="{8B7BB7EC-EB4D-B34A-AFEF-5338052452D4}"/>
              </a:ext>
            </a:extLst>
          </p:cNvPr>
          <p:cNvPicPr>
            <a:picLocks noChangeAspect="1"/>
          </p:cNvPicPr>
          <p:nvPr/>
        </p:nvPicPr>
        <p:blipFill>
          <a:blip r:embed="rId2"/>
          <a:stretch>
            <a:fillRect/>
          </a:stretch>
        </p:blipFill>
        <p:spPr>
          <a:xfrm>
            <a:off x="1183912" y="736672"/>
            <a:ext cx="6507805" cy="4920058"/>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4BE935-7A56-4A4A-BE50-DA85C9DAAAD7}"/>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D7EFEDD5-AAE5-124E-A01A-B9A19932F86F}" type="slidenum">
              <a:rPr lang="ja-JP" altLang="en-US" sz="1200">
                <a:solidFill>
                  <a:srgbClr val="898989"/>
                </a:solidFill>
              </a:rPr>
              <a:pPr/>
              <a:t>26</a:t>
            </a:fld>
            <a:endParaRPr lang="ja-JP" altLang="en-US" sz="1200">
              <a:solidFill>
                <a:srgbClr val="898989"/>
              </a:solidFill>
            </a:endParaRPr>
          </a:p>
        </p:txBody>
      </p:sp>
      <p:pic>
        <p:nvPicPr>
          <p:cNvPr id="57346" name="図 2" descr="スクリーンショット 2018-03-12 午後6.19.07.png">
            <a:hlinkClick r:id="rId2"/>
            <a:extLst>
              <a:ext uri="{FF2B5EF4-FFF2-40B4-BE49-F238E27FC236}">
                <a16:creationId xmlns:a16="http://schemas.microsoft.com/office/drawing/2014/main" id="{87A256D8-0A6A-8049-BCF7-07C7CBEEE86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694" y="818246"/>
            <a:ext cx="7010400" cy="477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59F76-DB63-B149-891C-9EBF742AAEAF}"/>
              </a:ext>
            </a:extLst>
          </p:cNvPr>
          <p:cNvSpPr>
            <a:spLocks noGrp="1"/>
          </p:cNvSpPr>
          <p:nvPr>
            <p:ph type="title"/>
          </p:nvPr>
        </p:nvSpPr>
        <p:spPr/>
        <p:txBody>
          <a:bodyPr/>
          <a:lstStyle/>
          <a:p>
            <a:r>
              <a:rPr kumimoji="1" lang="ja-JP" altLang="en-US"/>
              <a:t>自然災害リスクの想定を決定</a:t>
            </a:r>
          </a:p>
        </p:txBody>
      </p:sp>
      <p:sp>
        <p:nvSpPr>
          <p:cNvPr id="3" name="コンテンツ プレースホルダー 2">
            <a:extLst>
              <a:ext uri="{FF2B5EF4-FFF2-40B4-BE49-F238E27FC236}">
                <a16:creationId xmlns:a16="http://schemas.microsoft.com/office/drawing/2014/main" id="{DD575EF4-2D8E-DE42-B1CB-637660C1CDCB}"/>
              </a:ext>
            </a:extLst>
          </p:cNvPr>
          <p:cNvSpPr>
            <a:spLocks noGrp="1"/>
          </p:cNvSpPr>
          <p:nvPr>
            <p:ph idx="1"/>
          </p:nvPr>
        </p:nvSpPr>
        <p:spPr>
          <a:xfrm>
            <a:off x="457200" y="1417638"/>
            <a:ext cx="8229600" cy="4708525"/>
          </a:xfrm>
        </p:spPr>
        <p:txBody>
          <a:bodyPr/>
          <a:lstStyle/>
          <a:p>
            <a:pPr marL="514350" indent="-514350">
              <a:buFont typeface="+mj-lt"/>
              <a:buAutoNum type="arabicPeriod"/>
            </a:pPr>
            <a:r>
              <a:rPr kumimoji="1" lang="ja-JP" altLang="en-US"/>
              <a:t>津波高さ・到達時間・高潮高さ・洪水高さ・地震の可能性などわかったら、社内の一時避難場所の決定</a:t>
            </a:r>
            <a:endParaRPr kumimoji="1" lang="en-US" altLang="ja-JP" dirty="0"/>
          </a:p>
          <a:p>
            <a:pPr marL="514350" indent="-514350">
              <a:buFont typeface="+mj-lt"/>
              <a:buAutoNum type="arabicPeriod"/>
            </a:pPr>
            <a:r>
              <a:rPr kumimoji="1" lang="ja-JP" altLang="en-US"/>
              <a:t>社屋を離れる場合は「近隣の施設」「高台」「公園」「学校」などを決定</a:t>
            </a:r>
            <a:endParaRPr kumimoji="1" lang="en-US" altLang="ja-JP" dirty="0"/>
          </a:p>
          <a:p>
            <a:pPr marL="514350" indent="-514350">
              <a:buFont typeface="+mj-lt"/>
              <a:buAutoNum type="arabicPeriod"/>
            </a:pPr>
            <a:r>
              <a:rPr lang="ja-JP" altLang="en-US"/>
              <a:t>ただし、公共の避難施設は人数オーバーになる可能性もあります</a:t>
            </a:r>
            <a:endParaRPr lang="en-US" altLang="ja-JP" dirty="0"/>
          </a:p>
          <a:p>
            <a:pPr marL="514350" indent="-514350">
              <a:buFont typeface="+mj-lt"/>
              <a:buAutoNum type="arabicPeriod"/>
            </a:pPr>
            <a:r>
              <a:rPr kumimoji="1" lang="ja-JP" altLang="en-US"/>
              <a:t>また、水食料を持っていたらその場の他の人と分け合うことになります。分けてください</a:t>
            </a:r>
            <a:endParaRPr kumimoji="1" lang="en-US" altLang="ja-JP" dirty="0"/>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2A7EE1BE-CED0-A042-96E1-A152AB3EF9CA}"/>
              </a:ext>
            </a:extLst>
          </p:cNvPr>
          <p:cNvSpPr>
            <a:spLocks noGrp="1"/>
          </p:cNvSpPr>
          <p:nvPr>
            <p:ph type="sldNum" sz="quarter" idx="12"/>
          </p:nvPr>
        </p:nvSpPr>
        <p:spPr/>
        <p:txBody>
          <a:bodyPr/>
          <a:lstStyle/>
          <a:p>
            <a:fld id="{0D17C488-F24E-F54A-9419-422FE66354AA}" type="slidenum">
              <a:rPr lang="ja-JP" altLang="en-US" smtClean="0"/>
              <a:pPr/>
              <a:t>27</a:t>
            </a:fld>
            <a:endParaRPr lang="ja-JP" altLang="en-US"/>
          </a:p>
        </p:txBody>
      </p:sp>
    </p:spTree>
    <p:extLst>
      <p:ext uri="{BB962C8B-B14F-4D97-AF65-F5344CB8AC3E}">
        <p14:creationId xmlns:p14="http://schemas.microsoft.com/office/powerpoint/2010/main" val="3998717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D0055B-B5D8-C441-B6FC-F88065029EFC}"/>
              </a:ext>
            </a:extLst>
          </p:cNvPr>
          <p:cNvSpPr>
            <a:spLocks noGrp="1"/>
          </p:cNvSpPr>
          <p:nvPr>
            <p:ph type="title"/>
          </p:nvPr>
        </p:nvSpPr>
        <p:spPr/>
        <p:txBody>
          <a:bodyPr/>
          <a:lstStyle/>
          <a:p>
            <a:r>
              <a:rPr kumimoji="1" lang="ja-JP" altLang="en-US"/>
              <a:t>自宅の備蓄</a:t>
            </a:r>
          </a:p>
        </p:txBody>
      </p:sp>
      <p:sp>
        <p:nvSpPr>
          <p:cNvPr id="3" name="コンテンツ プレースホルダー 2">
            <a:extLst>
              <a:ext uri="{FF2B5EF4-FFF2-40B4-BE49-F238E27FC236}">
                <a16:creationId xmlns:a16="http://schemas.microsoft.com/office/drawing/2014/main" id="{CEABAB07-B4B1-4D4A-9102-879734B3A8D3}"/>
              </a:ext>
            </a:extLst>
          </p:cNvPr>
          <p:cNvSpPr>
            <a:spLocks noGrp="1"/>
          </p:cNvSpPr>
          <p:nvPr>
            <p:ph idx="1"/>
          </p:nvPr>
        </p:nvSpPr>
        <p:spPr/>
        <p:txBody>
          <a:bodyPr/>
          <a:lstStyle/>
          <a:p>
            <a:r>
              <a:rPr kumimoji="1" lang="ja-JP" altLang="en-US"/>
              <a:t>災害直後の買い占めはタブー</a:t>
            </a:r>
            <a:endParaRPr kumimoji="1" lang="en-US" altLang="ja-JP" dirty="0"/>
          </a:p>
          <a:p>
            <a:r>
              <a:rPr kumimoji="1" lang="ja-JP" altLang="en-US"/>
              <a:t>災害時だからあえて買いに行かない</a:t>
            </a:r>
            <a:endParaRPr kumimoji="1" lang="en-US" altLang="ja-JP" dirty="0"/>
          </a:p>
          <a:p>
            <a:r>
              <a:rPr kumimoji="1" lang="ja-JP" altLang="en-US"/>
              <a:t>水食料は、１週間分以上（全てが非常食である必要はない）</a:t>
            </a:r>
            <a:endParaRPr kumimoji="1" lang="en-US" altLang="ja-JP" dirty="0"/>
          </a:p>
          <a:p>
            <a:r>
              <a:rPr lang="ja-JP" altLang="en-US"/>
              <a:t>１日目の非常食は火災の原因にならぬよう火を使わない食品を選ぶ</a:t>
            </a:r>
            <a:endParaRPr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3B8CD749-D662-A440-9F13-DF3658B691BA}"/>
              </a:ext>
            </a:extLst>
          </p:cNvPr>
          <p:cNvSpPr>
            <a:spLocks noGrp="1"/>
          </p:cNvSpPr>
          <p:nvPr>
            <p:ph type="sldNum" sz="quarter" idx="12"/>
          </p:nvPr>
        </p:nvSpPr>
        <p:spPr/>
        <p:txBody>
          <a:bodyPr/>
          <a:lstStyle/>
          <a:p>
            <a:fld id="{0D17C488-F24E-F54A-9419-422FE66354AA}" type="slidenum">
              <a:rPr lang="ja-JP" altLang="en-US" smtClean="0"/>
              <a:pPr/>
              <a:t>28</a:t>
            </a:fld>
            <a:endParaRPr lang="ja-JP" altLang="en-US"/>
          </a:p>
        </p:txBody>
      </p:sp>
    </p:spTree>
    <p:extLst>
      <p:ext uri="{BB962C8B-B14F-4D97-AF65-F5344CB8AC3E}">
        <p14:creationId xmlns:p14="http://schemas.microsoft.com/office/powerpoint/2010/main" val="3654280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番号プレースホルダー 4">
            <a:extLst>
              <a:ext uri="{FF2B5EF4-FFF2-40B4-BE49-F238E27FC236}">
                <a16:creationId xmlns:a16="http://schemas.microsoft.com/office/drawing/2014/main" id="{3032BB73-BA43-4A45-BE3F-F24A37B7B867}"/>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48B027E7-936B-8B45-AD89-3B254B563410}" type="slidenum">
              <a:rPr kumimoji="0" lang="en-US" altLang="ja-JP" sz="1200">
                <a:latin typeface="Arial" panose="020B0604020202020204" pitchFamily="34" charset="0"/>
              </a:rPr>
              <a:pPr algn="ctr"/>
              <a:t>29</a:t>
            </a:fld>
            <a:endParaRPr kumimoji="0" lang="en-US" altLang="ja-JP" sz="1200">
              <a:latin typeface="Arial" panose="020B0604020202020204" pitchFamily="34" charset="0"/>
            </a:endParaRPr>
          </a:p>
        </p:txBody>
      </p:sp>
      <p:sp>
        <p:nvSpPr>
          <p:cNvPr id="336898" name="Rectangle 2">
            <a:extLst>
              <a:ext uri="{FF2B5EF4-FFF2-40B4-BE49-F238E27FC236}">
                <a16:creationId xmlns:a16="http://schemas.microsoft.com/office/drawing/2014/main" id="{9F583957-0F0F-BB40-B527-12ABD0073217}"/>
              </a:ext>
            </a:extLst>
          </p:cNvPr>
          <p:cNvSpPr>
            <a:spLocks noGrp="1" noRot="1" noChangeArrowheads="1"/>
          </p:cNvSpPr>
          <p:nvPr>
            <p:ph type="title"/>
          </p:nvPr>
        </p:nvSpPr>
        <p:spPr>
          <a:xfrm>
            <a:off x="457200" y="274638"/>
            <a:ext cx="8229600" cy="693737"/>
          </a:xfrm>
        </p:spPr>
        <p:txBody>
          <a:bodyPr rtlCol="0">
            <a:normAutofit fontScale="90000"/>
          </a:bodyPr>
          <a:lstStyle/>
          <a:p>
            <a:pPr fontAlgn="auto">
              <a:spcAft>
                <a:spcPts val="0"/>
              </a:spcAft>
              <a:defRPr/>
            </a:pPr>
            <a:r>
              <a:rPr lang="ja-JP" altLang="en-US" dirty="0">
                <a:cs typeface="+mj-cs"/>
              </a:rPr>
              <a:t>てっとり早くて一番いいのは？</a:t>
            </a:r>
          </a:p>
        </p:txBody>
      </p:sp>
      <p:sp>
        <p:nvSpPr>
          <p:cNvPr id="336899" name="Rectangle 3">
            <a:extLst>
              <a:ext uri="{FF2B5EF4-FFF2-40B4-BE49-F238E27FC236}">
                <a16:creationId xmlns:a16="http://schemas.microsoft.com/office/drawing/2014/main" id="{95A0670A-BDBA-C548-804F-7237E6737D81}"/>
              </a:ext>
            </a:extLst>
          </p:cNvPr>
          <p:cNvSpPr>
            <a:spLocks noGrp="1" noChangeArrowheads="1"/>
          </p:cNvSpPr>
          <p:nvPr>
            <p:ph type="body" idx="1"/>
          </p:nvPr>
        </p:nvSpPr>
        <p:spPr>
          <a:xfrm>
            <a:off x="457200" y="1033463"/>
            <a:ext cx="8229600" cy="4411662"/>
          </a:xfrm>
        </p:spPr>
        <p:txBody>
          <a:bodyPr/>
          <a:lstStyle/>
          <a:p>
            <a:pPr>
              <a:buFont typeface="Wingdings" pitchFamily="2" charset="2"/>
              <a:buChar char="n"/>
            </a:pPr>
            <a:r>
              <a:rPr lang="ja-JP" altLang="en-US" sz="3600">
                <a:solidFill>
                  <a:srgbClr val="008000"/>
                </a:solidFill>
              </a:rPr>
              <a:t>水分　栄養　塩分が同時に摂れる</a:t>
            </a:r>
          </a:p>
          <a:p>
            <a:pPr>
              <a:buFont typeface="Wingdings" pitchFamily="2" charset="2"/>
              <a:buChar char="n"/>
            </a:pPr>
            <a:r>
              <a:rPr lang="ja-JP" altLang="en-US"/>
              <a:t>缶切りもはさみも食器も不要</a:t>
            </a:r>
          </a:p>
          <a:p>
            <a:pPr>
              <a:buFont typeface="Wingdings" pitchFamily="2" charset="2"/>
              <a:buChar char="n"/>
            </a:pPr>
            <a:r>
              <a:rPr lang="ja-JP" altLang="en-US"/>
              <a:t>さらに水も熱も不要　開けてそのまま食べる</a:t>
            </a:r>
          </a:p>
          <a:p>
            <a:pPr>
              <a:buFont typeface="Wingdings" pitchFamily="2" charset="2"/>
              <a:buNone/>
            </a:pPr>
            <a:endParaRPr lang="en-US" altLang="ja-JP"/>
          </a:p>
        </p:txBody>
      </p:sp>
      <p:pic>
        <p:nvPicPr>
          <p:cNvPr id="336900" name="Picture 4" descr="20080225_192217">
            <a:extLst>
              <a:ext uri="{FF2B5EF4-FFF2-40B4-BE49-F238E27FC236}">
                <a16:creationId xmlns:a16="http://schemas.microsoft.com/office/drawing/2014/main" id="{FADABD70-6B3C-F348-8E53-56D80114AC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250" y="2925763"/>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5" descr="gokoku_pack">
            <a:extLst>
              <a:ext uri="{FF2B5EF4-FFF2-40B4-BE49-F238E27FC236}">
                <a16:creationId xmlns:a16="http://schemas.microsoft.com/office/drawing/2014/main" id="{556855A6-45D8-8F49-9F4D-F81DBF29D5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3041650"/>
            <a:ext cx="30067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2" name="Text Box 6">
            <a:extLst>
              <a:ext uri="{FF2B5EF4-FFF2-40B4-BE49-F238E27FC236}">
                <a16:creationId xmlns:a16="http://schemas.microsoft.com/office/drawing/2014/main" id="{265F72E1-D9C3-3743-BDF9-804B38D6BA60}"/>
              </a:ext>
            </a:extLst>
          </p:cNvPr>
          <p:cNvSpPr txBox="1">
            <a:spLocks noChangeArrowheads="1"/>
          </p:cNvSpPr>
          <p:nvPr/>
        </p:nvSpPr>
        <p:spPr bwMode="auto">
          <a:xfrm>
            <a:off x="457200" y="5849938"/>
            <a:ext cx="8075613" cy="769937"/>
          </a:xfrm>
          <a:prstGeom prst="rect">
            <a:avLst/>
          </a:prstGeom>
          <a:solidFill>
            <a:schemeClr val="tx2">
              <a:alpha val="70195"/>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lgn="ctr" fontAlgn="auto">
              <a:spcBef>
                <a:spcPct val="50000"/>
              </a:spcBef>
              <a:spcAft>
                <a:spcPts val="0"/>
              </a:spcAft>
              <a:defRPr/>
            </a:pPr>
            <a:r>
              <a:rPr lang="ja-JP" altLang="en-US" sz="4400" dirty="0">
                <a:solidFill>
                  <a:schemeClr val="bg1"/>
                </a:solidFill>
                <a:latin typeface="Arial" charset="0"/>
                <a:ea typeface="HG創英角ﾎﾟｯﾌﾟ体" charset="0"/>
                <a:cs typeface="HG創英角ﾎﾟｯﾌﾟ体" charset="0"/>
              </a:rPr>
              <a:t>飽きないように→種類を豊富に</a:t>
            </a:r>
          </a:p>
        </p:txBody>
      </p:sp>
      <p:sp>
        <p:nvSpPr>
          <p:cNvPr id="336903" name="Text Box 7">
            <a:extLst>
              <a:ext uri="{FF2B5EF4-FFF2-40B4-BE49-F238E27FC236}">
                <a16:creationId xmlns:a16="http://schemas.microsoft.com/office/drawing/2014/main" id="{B6CC4C6F-44B7-6E4D-B743-C1BAC4ADAEF6}"/>
              </a:ext>
            </a:extLst>
          </p:cNvPr>
          <p:cNvSpPr txBox="1">
            <a:spLocks noChangeArrowheads="1"/>
          </p:cNvSpPr>
          <p:nvPr/>
        </p:nvSpPr>
        <p:spPr bwMode="auto">
          <a:xfrm>
            <a:off x="468313" y="4899025"/>
            <a:ext cx="8064500" cy="762000"/>
          </a:xfrm>
          <a:prstGeom prst="rect">
            <a:avLst/>
          </a:prstGeom>
          <a:solidFill>
            <a:schemeClr val="tx2">
              <a:alpha val="70195"/>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lgn="ctr" fontAlgn="auto">
              <a:spcBef>
                <a:spcPct val="50000"/>
              </a:spcBef>
              <a:spcAft>
                <a:spcPts val="0"/>
              </a:spcAft>
              <a:defRPr/>
            </a:pPr>
            <a:r>
              <a:rPr lang="ja-JP" altLang="en-US" sz="4400" dirty="0">
                <a:solidFill>
                  <a:srgbClr val="FF0000"/>
                </a:solidFill>
                <a:latin typeface="Arial" charset="0"/>
                <a:ea typeface="HGP創英角ﾎﾟｯﾌﾟ体" charset="0"/>
                <a:cs typeface="HGP創英角ﾎﾟｯﾌﾟ体" charset="0"/>
              </a:rPr>
              <a:t>災害当日は、火で調理するな！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additive="base">
                                        <p:cTn id="7" dur="2000" fill="hold"/>
                                        <p:tgtEl>
                                          <p:spTgt spid="33689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3689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36899">
                                            <p:txEl>
                                              <p:pRg st="1" end="1"/>
                                            </p:txEl>
                                          </p:spTgt>
                                        </p:tgtEl>
                                        <p:attrNameLst>
                                          <p:attrName>style.visibility</p:attrName>
                                        </p:attrNameLst>
                                      </p:cBhvr>
                                      <p:to>
                                        <p:strVal val="visible"/>
                                      </p:to>
                                    </p:set>
                                    <p:anim calcmode="lin" valueType="num">
                                      <p:cBhvr additive="base">
                                        <p:cTn id="12" dur="2000" fill="hold"/>
                                        <p:tgtEl>
                                          <p:spTgt spid="336899">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3689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36899">
                                            <p:txEl>
                                              <p:pRg st="2" end="2"/>
                                            </p:txEl>
                                          </p:spTgt>
                                        </p:tgtEl>
                                        <p:attrNameLst>
                                          <p:attrName>style.visibility</p:attrName>
                                        </p:attrNameLst>
                                      </p:cBhvr>
                                      <p:to>
                                        <p:strVal val="visible"/>
                                      </p:to>
                                    </p:set>
                                    <p:anim calcmode="lin" valueType="num">
                                      <p:cBhvr additive="base">
                                        <p:cTn id="17" dur="2000" fill="hold"/>
                                        <p:tgtEl>
                                          <p:spTgt spid="336899">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36899">
                                            <p:txEl>
                                              <p:pRg st="2" end="2"/>
                                            </p:txEl>
                                          </p:spTgt>
                                        </p:tgtEl>
                                        <p:attrNameLst>
                                          <p:attrName>ppt_y</p:attrName>
                                        </p:attrNameLst>
                                      </p:cBhvr>
                                      <p:tavLst>
                                        <p:tav tm="0">
                                          <p:val>
                                            <p:strVal val="1+#ppt_h/2"/>
                                          </p:val>
                                        </p:tav>
                                        <p:tav tm="100000">
                                          <p:val>
                                            <p:strVal val="#ppt_y"/>
                                          </p:val>
                                        </p:tav>
                                      </p:tavLst>
                                    </p:anim>
                                  </p:childTnLst>
                                </p:cTn>
                              </p:par>
                              <p:par>
                                <p:cTn id="19" presetID="15" presetClass="entr" presetSubtype="0" fill="hold" nodeType="withEffect">
                                  <p:stCondLst>
                                    <p:cond delay="0"/>
                                  </p:stCondLst>
                                  <p:childTnLst>
                                    <p:set>
                                      <p:cBhvr>
                                        <p:cTn id="20" dur="1" fill="hold">
                                          <p:stCondLst>
                                            <p:cond delay="0"/>
                                          </p:stCondLst>
                                        </p:cTn>
                                        <p:tgtEl>
                                          <p:spTgt spid="336900"/>
                                        </p:tgtEl>
                                        <p:attrNameLst>
                                          <p:attrName>style.visibility</p:attrName>
                                        </p:attrNameLst>
                                      </p:cBhvr>
                                      <p:to>
                                        <p:strVal val="visible"/>
                                      </p:to>
                                    </p:set>
                                    <p:anim calcmode="lin" valueType="num">
                                      <p:cBhvr>
                                        <p:cTn id="21" dur="3000" fill="hold"/>
                                        <p:tgtEl>
                                          <p:spTgt spid="336900"/>
                                        </p:tgtEl>
                                        <p:attrNameLst>
                                          <p:attrName>ppt_w</p:attrName>
                                        </p:attrNameLst>
                                      </p:cBhvr>
                                      <p:tavLst>
                                        <p:tav tm="0">
                                          <p:val>
                                            <p:fltVal val="0"/>
                                          </p:val>
                                        </p:tav>
                                        <p:tav tm="100000">
                                          <p:val>
                                            <p:strVal val="#ppt_w"/>
                                          </p:val>
                                        </p:tav>
                                      </p:tavLst>
                                    </p:anim>
                                    <p:anim calcmode="lin" valueType="num">
                                      <p:cBhvr>
                                        <p:cTn id="22" dur="3000" fill="hold"/>
                                        <p:tgtEl>
                                          <p:spTgt spid="336900"/>
                                        </p:tgtEl>
                                        <p:attrNameLst>
                                          <p:attrName>ppt_h</p:attrName>
                                        </p:attrNameLst>
                                      </p:cBhvr>
                                      <p:tavLst>
                                        <p:tav tm="0">
                                          <p:val>
                                            <p:fltVal val="0"/>
                                          </p:val>
                                        </p:tav>
                                        <p:tav tm="100000">
                                          <p:val>
                                            <p:strVal val="#ppt_h"/>
                                          </p:val>
                                        </p:tav>
                                      </p:tavLst>
                                    </p:anim>
                                    <p:anim calcmode="lin" valueType="num">
                                      <p:cBhvr>
                                        <p:cTn id="23" dur="3000" fill="hold"/>
                                        <p:tgtEl>
                                          <p:spTgt spid="336900"/>
                                        </p:tgtEl>
                                        <p:attrNameLst>
                                          <p:attrName>ppt_x</p:attrName>
                                        </p:attrNameLst>
                                      </p:cBhvr>
                                      <p:tavLst>
                                        <p:tav tm="0" fmla="#ppt_x+(cos(-2*pi*(1-$))*-#ppt_x-sin(-2*pi*(1-$))*(1-#ppt_y))*(1-$)">
                                          <p:val>
                                            <p:fltVal val="0"/>
                                          </p:val>
                                        </p:tav>
                                        <p:tav tm="100000">
                                          <p:val>
                                            <p:fltVal val="1"/>
                                          </p:val>
                                        </p:tav>
                                      </p:tavLst>
                                    </p:anim>
                                    <p:anim calcmode="lin" valueType="num">
                                      <p:cBhvr>
                                        <p:cTn id="24" dur="3000" fill="hold"/>
                                        <p:tgtEl>
                                          <p:spTgt spid="336900"/>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336901"/>
                                        </p:tgtEl>
                                        <p:attrNameLst>
                                          <p:attrName>style.visibility</p:attrName>
                                        </p:attrNameLst>
                                      </p:cBhvr>
                                      <p:to>
                                        <p:strVal val="visible"/>
                                      </p:to>
                                    </p:set>
                                    <p:anim calcmode="lin" valueType="num">
                                      <p:cBhvr>
                                        <p:cTn id="27" dur="2000" fill="hold"/>
                                        <p:tgtEl>
                                          <p:spTgt spid="336901"/>
                                        </p:tgtEl>
                                        <p:attrNameLst>
                                          <p:attrName>ppt_w</p:attrName>
                                        </p:attrNameLst>
                                      </p:cBhvr>
                                      <p:tavLst>
                                        <p:tav tm="0">
                                          <p:val>
                                            <p:fltVal val="0"/>
                                          </p:val>
                                        </p:tav>
                                        <p:tav tm="100000">
                                          <p:val>
                                            <p:strVal val="#ppt_w"/>
                                          </p:val>
                                        </p:tav>
                                      </p:tavLst>
                                    </p:anim>
                                    <p:anim calcmode="lin" valueType="num">
                                      <p:cBhvr>
                                        <p:cTn id="28" dur="2000" fill="hold"/>
                                        <p:tgtEl>
                                          <p:spTgt spid="336901"/>
                                        </p:tgtEl>
                                        <p:attrNameLst>
                                          <p:attrName>ppt_h</p:attrName>
                                        </p:attrNameLst>
                                      </p:cBhvr>
                                      <p:tavLst>
                                        <p:tav tm="0">
                                          <p:val>
                                            <p:fltVal val="0"/>
                                          </p:val>
                                        </p:tav>
                                        <p:tav tm="100000">
                                          <p:val>
                                            <p:strVal val="#ppt_h"/>
                                          </p:val>
                                        </p:tav>
                                      </p:tavLst>
                                    </p:anim>
                                    <p:anim calcmode="lin" valueType="num">
                                      <p:cBhvr>
                                        <p:cTn id="29" dur="2000" fill="hold"/>
                                        <p:tgtEl>
                                          <p:spTgt spid="336901"/>
                                        </p:tgtEl>
                                        <p:attrNameLst>
                                          <p:attrName>ppt_x</p:attrName>
                                        </p:attrNameLst>
                                      </p:cBhvr>
                                      <p:tavLst>
                                        <p:tav tm="0" fmla="#ppt_x+(cos(-2*pi*(1-$))*-#ppt_x-sin(-2*pi*(1-$))*(1-#ppt_y))*(1-$)">
                                          <p:val>
                                            <p:fltVal val="0"/>
                                          </p:val>
                                        </p:tav>
                                        <p:tav tm="100000">
                                          <p:val>
                                            <p:fltVal val="1"/>
                                          </p:val>
                                        </p:tav>
                                      </p:tavLst>
                                    </p:anim>
                                    <p:anim calcmode="lin" valueType="num">
                                      <p:cBhvr>
                                        <p:cTn id="30" dur="2000" fill="hold"/>
                                        <p:tgtEl>
                                          <p:spTgt spid="336901"/>
                                        </p:tgtEl>
                                        <p:attrNameLst>
                                          <p:attrName>ppt_y</p:attrName>
                                        </p:attrNameLst>
                                      </p:cBhvr>
                                      <p:tavLst>
                                        <p:tav tm="0" fmla="#ppt_y+(sin(-2*pi*(1-$))*-#ppt_x+cos(-2*pi*(1-$))*(1-#ppt_y))*(1-$)">
                                          <p:val>
                                            <p:fltVal val="0"/>
                                          </p:val>
                                        </p:tav>
                                        <p:tav tm="100000">
                                          <p:val>
                                            <p:fltVal val="1"/>
                                          </p:val>
                                        </p:tav>
                                      </p:tavLst>
                                    </p:anim>
                                  </p:childTnLst>
                                </p:cTn>
                              </p:par>
                            </p:childTnLst>
                          </p:cTn>
                        </p:par>
                        <p:par>
                          <p:cTn id="31" fill="hold" nodeType="afterGroup">
                            <p:stCondLst>
                              <p:cond delay="7000"/>
                            </p:stCondLst>
                            <p:childTnLst>
                              <p:par>
                                <p:cTn id="32" presetID="2" presetClass="entr" presetSubtype="1" fill="hold" grpId="0" nodeType="afterEffect">
                                  <p:stCondLst>
                                    <p:cond delay="0"/>
                                  </p:stCondLst>
                                  <p:childTnLst>
                                    <p:set>
                                      <p:cBhvr>
                                        <p:cTn id="33" dur="1" fill="hold">
                                          <p:stCondLst>
                                            <p:cond delay="0"/>
                                          </p:stCondLst>
                                        </p:cTn>
                                        <p:tgtEl>
                                          <p:spTgt spid="336902"/>
                                        </p:tgtEl>
                                        <p:attrNameLst>
                                          <p:attrName>style.visibility</p:attrName>
                                        </p:attrNameLst>
                                      </p:cBhvr>
                                      <p:to>
                                        <p:strVal val="visible"/>
                                      </p:to>
                                    </p:set>
                                    <p:anim calcmode="lin" valueType="num">
                                      <p:cBhvr additive="base">
                                        <p:cTn id="34" dur="2000" fill="hold"/>
                                        <p:tgtEl>
                                          <p:spTgt spid="336902"/>
                                        </p:tgtEl>
                                        <p:attrNameLst>
                                          <p:attrName>ppt_x</p:attrName>
                                        </p:attrNameLst>
                                      </p:cBhvr>
                                      <p:tavLst>
                                        <p:tav tm="0">
                                          <p:val>
                                            <p:strVal val="#ppt_x"/>
                                          </p:val>
                                        </p:tav>
                                        <p:tav tm="100000">
                                          <p:val>
                                            <p:strVal val="#ppt_x"/>
                                          </p:val>
                                        </p:tav>
                                      </p:tavLst>
                                    </p:anim>
                                    <p:anim calcmode="lin" valueType="num">
                                      <p:cBhvr additive="base">
                                        <p:cTn id="35" dur="2000" fill="hold"/>
                                        <p:tgtEl>
                                          <p:spTgt spid="336902"/>
                                        </p:tgtEl>
                                        <p:attrNameLst>
                                          <p:attrName>ppt_y</p:attrName>
                                        </p:attrNameLst>
                                      </p:cBhvr>
                                      <p:tavLst>
                                        <p:tav tm="0">
                                          <p:val>
                                            <p:strVal val="0-#ppt_h/2"/>
                                          </p:val>
                                        </p:tav>
                                        <p:tav tm="100000">
                                          <p:val>
                                            <p:strVal val="#ppt_y"/>
                                          </p:val>
                                        </p:tav>
                                      </p:tavLst>
                                    </p:anim>
                                  </p:childTnLst>
                                </p:cTn>
                              </p:par>
                              <p:par>
                                <p:cTn id="36" presetID="26" presetClass="entr" presetSubtype="0" fill="hold" grpId="0" nodeType="withEffect">
                                  <p:stCondLst>
                                    <p:cond delay="0"/>
                                  </p:stCondLst>
                                  <p:childTnLst>
                                    <p:set>
                                      <p:cBhvr>
                                        <p:cTn id="37" dur="1" fill="hold">
                                          <p:stCondLst>
                                            <p:cond delay="0"/>
                                          </p:stCondLst>
                                        </p:cTn>
                                        <p:tgtEl>
                                          <p:spTgt spid="336903"/>
                                        </p:tgtEl>
                                        <p:attrNameLst>
                                          <p:attrName>style.visibility</p:attrName>
                                        </p:attrNameLst>
                                      </p:cBhvr>
                                      <p:to>
                                        <p:strVal val="visible"/>
                                      </p:to>
                                    </p:set>
                                    <p:animEffect transition="in" filter="wipe(down)">
                                      <p:cBhvr>
                                        <p:cTn id="38" dur="580">
                                          <p:stCondLst>
                                            <p:cond delay="0"/>
                                          </p:stCondLst>
                                        </p:cTn>
                                        <p:tgtEl>
                                          <p:spTgt spid="336903"/>
                                        </p:tgtEl>
                                      </p:cBhvr>
                                    </p:animEffect>
                                    <p:anim calcmode="lin" valueType="num">
                                      <p:cBhvr>
                                        <p:cTn id="39" dur="1822" tmFilter="0,0; 0.14,0.36; 0.43,0.73; 0.71,0.91; 1.0,1.0">
                                          <p:stCondLst>
                                            <p:cond delay="0"/>
                                          </p:stCondLst>
                                        </p:cTn>
                                        <p:tgtEl>
                                          <p:spTgt spid="33690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3690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3690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3690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36903"/>
                                        </p:tgtEl>
                                        <p:attrNameLst>
                                          <p:attrName>ppt_y</p:attrName>
                                        </p:attrNameLst>
                                      </p:cBhvr>
                                      <p:tavLst>
                                        <p:tav tm="0" fmla="#ppt_y-sin(pi*$)/81">
                                          <p:val>
                                            <p:fltVal val="0"/>
                                          </p:val>
                                        </p:tav>
                                        <p:tav tm="100000">
                                          <p:val>
                                            <p:fltVal val="1"/>
                                          </p:val>
                                        </p:tav>
                                      </p:tavLst>
                                    </p:anim>
                                    <p:animScale>
                                      <p:cBhvr>
                                        <p:cTn id="44" dur="26">
                                          <p:stCondLst>
                                            <p:cond delay="650"/>
                                          </p:stCondLst>
                                        </p:cTn>
                                        <p:tgtEl>
                                          <p:spTgt spid="336903"/>
                                        </p:tgtEl>
                                      </p:cBhvr>
                                      <p:to x="100000" y="60000"/>
                                    </p:animScale>
                                    <p:animScale>
                                      <p:cBhvr>
                                        <p:cTn id="45" dur="166" decel="50000">
                                          <p:stCondLst>
                                            <p:cond delay="676"/>
                                          </p:stCondLst>
                                        </p:cTn>
                                        <p:tgtEl>
                                          <p:spTgt spid="336903"/>
                                        </p:tgtEl>
                                      </p:cBhvr>
                                      <p:to x="100000" y="100000"/>
                                    </p:animScale>
                                    <p:animScale>
                                      <p:cBhvr>
                                        <p:cTn id="46" dur="26">
                                          <p:stCondLst>
                                            <p:cond delay="1312"/>
                                          </p:stCondLst>
                                        </p:cTn>
                                        <p:tgtEl>
                                          <p:spTgt spid="336903"/>
                                        </p:tgtEl>
                                      </p:cBhvr>
                                      <p:to x="100000" y="80000"/>
                                    </p:animScale>
                                    <p:animScale>
                                      <p:cBhvr>
                                        <p:cTn id="47" dur="166" decel="50000">
                                          <p:stCondLst>
                                            <p:cond delay="1338"/>
                                          </p:stCondLst>
                                        </p:cTn>
                                        <p:tgtEl>
                                          <p:spTgt spid="336903"/>
                                        </p:tgtEl>
                                      </p:cBhvr>
                                      <p:to x="100000" y="100000"/>
                                    </p:animScale>
                                    <p:animScale>
                                      <p:cBhvr>
                                        <p:cTn id="48" dur="26">
                                          <p:stCondLst>
                                            <p:cond delay="1642"/>
                                          </p:stCondLst>
                                        </p:cTn>
                                        <p:tgtEl>
                                          <p:spTgt spid="336903"/>
                                        </p:tgtEl>
                                      </p:cBhvr>
                                      <p:to x="100000" y="90000"/>
                                    </p:animScale>
                                    <p:animScale>
                                      <p:cBhvr>
                                        <p:cTn id="49" dur="166" decel="50000">
                                          <p:stCondLst>
                                            <p:cond delay="1668"/>
                                          </p:stCondLst>
                                        </p:cTn>
                                        <p:tgtEl>
                                          <p:spTgt spid="336903"/>
                                        </p:tgtEl>
                                      </p:cBhvr>
                                      <p:to x="100000" y="100000"/>
                                    </p:animScale>
                                    <p:animScale>
                                      <p:cBhvr>
                                        <p:cTn id="50" dur="26">
                                          <p:stCondLst>
                                            <p:cond delay="1808"/>
                                          </p:stCondLst>
                                        </p:cTn>
                                        <p:tgtEl>
                                          <p:spTgt spid="336903"/>
                                        </p:tgtEl>
                                      </p:cBhvr>
                                      <p:to x="100000" y="95000"/>
                                    </p:animScale>
                                    <p:animScale>
                                      <p:cBhvr>
                                        <p:cTn id="51" dur="166" decel="50000">
                                          <p:stCondLst>
                                            <p:cond delay="1834"/>
                                          </p:stCondLst>
                                        </p:cTn>
                                        <p:tgtEl>
                                          <p:spTgt spid="33690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P spid="336902" grpId="0" animBg="1"/>
      <p:bldP spid="33690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F23377-D03A-AB4D-BE7A-A2E8014B972B}"/>
              </a:ext>
            </a:extLst>
          </p:cNvPr>
          <p:cNvSpPr>
            <a:spLocks noGrp="1"/>
          </p:cNvSpPr>
          <p:nvPr>
            <p:ph type="title"/>
          </p:nvPr>
        </p:nvSpPr>
        <p:spPr>
          <a:ln>
            <a:solidFill>
              <a:schemeClr val="accent1"/>
            </a:solidFill>
          </a:ln>
        </p:spPr>
        <p:txBody>
          <a:bodyPr/>
          <a:lstStyle/>
          <a:p>
            <a:r>
              <a:rPr kumimoji="1" lang="ja-JP" altLang="en-US"/>
              <a:t>災害で中小企業ほど</a:t>
            </a:r>
            <a:r>
              <a:rPr kumimoji="1" lang="en-US" altLang="ja-JP" dirty="0"/>
              <a:t>BCP</a:t>
            </a:r>
            <a:r>
              <a:rPr kumimoji="1" lang="ja-JP" altLang="en-US"/>
              <a:t>が必要</a:t>
            </a:r>
          </a:p>
        </p:txBody>
      </p:sp>
      <p:sp>
        <p:nvSpPr>
          <p:cNvPr id="3" name="コンテンツ プレースホルダー 2">
            <a:extLst>
              <a:ext uri="{FF2B5EF4-FFF2-40B4-BE49-F238E27FC236}">
                <a16:creationId xmlns:a16="http://schemas.microsoft.com/office/drawing/2014/main" id="{00F37AFE-61C3-A147-B379-2F77B0862D6F}"/>
              </a:ext>
            </a:extLst>
          </p:cNvPr>
          <p:cNvSpPr>
            <a:spLocks noGrp="1"/>
          </p:cNvSpPr>
          <p:nvPr>
            <p:ph idx="1"/>
          </p:nvPr>
        </p:nvSpPr>
        <p:spPr/>
        <p:txBody>
          <a:bodyPr/>
          <a:lstStyle/>
          <a:p>
            <a:r>
              <a:rPr kumimoji="1" lang="ja-JP" altLang="en-US" sz="2800"/>
              <a:t>大手は、各地に事業所があり、</a:t>
            </a:r>
            <a:r>
              <a:rPr lang="ja-JP" altLang="en-US" sz="2800"/>
              <a:t>幾多</a:t>
            </a:r>
            <a:r>
              <a:rPr kumimoji="1" lang="ja-JP" altLang="en-US" sz="2800"/>
              <a:t>の災害を経験してるから対応策もしっかりしてきた。</a:t>
            </a:r>
            <a:endParaRPr kumimoji="1" lang="en-US" altLang="ja-JP" sz="2800" dirty="0"/>
          </a:p>
          <a:p>
            <a:pPr marL="0" indent="0">
              <a:buNone/>
            </a:pPr>
            <a:endParaRPr kumimoji="1" lang="en-US" altLang="ja-JP" sz="2800" dirty="0"/>
          </a:p>
          <a:p>
            <a:r>
              <a:rPr lang="ja-JP" altLang="en-US" sz="2800"/>
              <a:t>拠点</a:t>
            </a:r>
            <a:r>
              <a:rPr kumimoji="1" lang="ja-JP" altLang="en-US" sz="2800"/>
              <a:t>が一つしかない企業は、災害にほとんど会ったことがない。だから認識が甘く</a:t>
            </a:r>
            <a:r>
              <a:rPr kumimoji="1" lang="en-US" altLang="ja-JP" sz="2800" dirty="0"/>
              <a:t>BCP</a:t>
            </a:r>
            <a:r>
              <a:rPr kumimoji="1" lang="ja-JP" altLang="en-US" sz="2800"/>
              <a:t>を作る</a:t>
            </a:r>
            <a:r>
              <a:rPr lang="ja-JP" altLang="en-US" sz="2800"/>
              <a:t>必要を感じていない。</a:t>
            </a:r>
            <a:endParaRPr lang="en-US" altLang="ja-JP" sz="2800" dirty="0"/>
          </a:p>
          <a:p>
            <a:endParaRPr lang="en-US" altLang="ja-JP" sz="2800" dirty="0"/>
          </a:p>
          <a:p>
            <a:r>
              <a:rPr lang="ja-JP" altLang="en-US" sz="2800"/>
              <a:t>「何とかなるやろ」「起こってみないとわからない」</a:t>
            </a:r>
            <a:endParaRPr kumimoji="1" lang="ja-JP" altLang="en-US" sz="2800"/>
          </a:p>
        </p:txBody>
      </p:sp>
      <p:sp>
        <p:nvSpPr>
          <p:cNvPr id="4" name="スライド番号プレースホルダー 3">
            <a:extLst>
              <a:ext uri="{FF2B5EF4-FFF2-40B4-BE49-F238E27FC236}">
                <a16:creationId xmlns:a16="http://schemas.microsoft.com/office/drawing/2014/main" id="{C87A9DC2-868D-CC4D-B745-B96E65AEB370}"/>
              </a:ext>
            </a:extLst>
          </p:cNvPr>
          <p:cNvSpPr>
            <a:spLocks noGrp="1"/>
          </p:cNvSpPr>
          <p:nvPr>
            <p:ph type="sldNum" sz="quarter" idx="12"/>
          </p:nvPr>
        </p:nvSpPr>
        <p:spPr/>
        <p:txBody>
          <a:bodyPr/>
          <a:lstStyle/>
          <a:p>
            <a:fld id="{0D17C488-F24E-F54A-9419-422FE66354AA}" type="slidenum">
              <a:rPr lang="ja-JP" altLang="en-US" smtClean="0"/>
              <a:pPr/>
              <a:t>3</a:t>
            </a:fld>
            <a:endParaRPr lang="ja-JP" altLang="en-US"/>
          </a:p>
        </p:txBody>
      </p:sp>
    </p:spTree>
    <p:extLst>
      <p:ext uri="{BB962C8B-B14F-4D97-AF65-F5344CB8AC3E}">
        <p14:creationId xmlns:p14="http://schemas.microsoft.com/office/powerpoint/2010/main" val="4087599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正方形/長方形 9">
            <a:extLst>
              <a:ext uri="{FF2B5EF4-FFF2-40B4-BE49-F238E27FC236}">
                <a16:creationId xmlns:a16="http://schemas.microsoft.com/office/drawing/2014/main" id="{9C6BE862-0BF9-264C-9B59-297484B9E241}"/>
              </a:ext>
            </a:extLst>
          </p:cNvPr>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defTabSz="914400"/>
            <a:endParaRPr lang="ja-JP" altLang="en-US" sz="1800" b="1">
              <a:latin typeface="Garamond" panose="02020404030301010803" pitchFamily="18" charset="0"/>
            </a:endParaRPr>
          </a:p>
        </p:txBody>
      </p:sp>
      <p:sp>
        <p:nvSpPr>
          <p:cNvPr id="54274" name="スライド番号プレースホルダー 4">
            <a:extLst>
              <a:ext uri="{FF2B5EF4-FFF2-40B4-BE49-F238E27FC236}">
                <a16:creationId xmlns:a16="http://schemas.microsoft.com/office/drawing/2014/main" id="{5203EDB0-84C7-5442-99F8-F6AB874843F7}"/>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8F022A61-1F32-CC4B-9ED8-99216B1EB6CF}" type="slidenum">
              <a:rPr kumimoji="0" lang="en-US" altLang="ja-JP" sz="1200">
                <a:latin typeface="Arial" panose="020B0604020202020204" pitchFamily="34" charset="0"/>
              </a:rPr>
              <a:pPr algn="ctr"/>
              <a:t>30</a:t>
            </a:fld>
            <a:endParaRPr kumimoji="0" lang="en-US" altLang="ja-JP" sz="1200">
              <a:latin typeface="Arial" panose="020B0604020202020204" pitchFamily="34" charset="0"/>
            </a:endParaRPr>
          </a:p>
        </p:txBody>
      </p:sp>
      <p:sp>
        <p:nvSpPr>
          <p:cNvPr id="489474" name="Rectangle 2">
            <a:extLst>
              <a:ext uri="{FF2B5EF4-FFF2-40B4-BE49-F238E27FC236}">
                <a16:creationId xmlns:a16="http://schemas.microsoft.com/office/drawing/2014/main" id="{0E5C12CC-EDBF-584C-97D0-1356A7FA0594}"/>
              </a:ext>
            </a:extLst>
          </p:cNvPr>
          <p:cNvSpPr>
            <a:spLocks noGrp="1" noRot="1" noChangeArrowheads="1"/>
          </p:cNvSpPr>
          <p:nvPr>
            <p:ph type="title"/>
          </p:nvPr>
        </p:nvSpPr>
        <p:spPr>
          <a:xfrm>
            <a:off x="800100" y="467893"/>
            <a:ext cx="7543800" cy="858837"/>
          </a:xfrm>
        </p:spPr>
        <p:txBody>
          <a:bodyPr rtlCol="0">
            <a:normAutofit fontScale="90000"/>
          </a:bodyPr>
          <a:lstStyle/>
          <a:p>
            <a:pPr fontAlgn="auto">
              <a:spcAft>
                <a:spcPts val="0"/>
              </a:spcAft>
              <a:defRPr/>
            </a:pPr>
            <a:r>
              <a:rPr lang="ja-JP" altLang="en-US" sz="6600">
                <a:solidFill>
                  <a:srgbClr val="000514"/>
                </a:solidFill>
                <a:cs typeface="+mj-cs"/>
              </a:rPr>
              <a:t>いつものものを</a:t>
            </a:r>
            <a:br>
              <a:rPr lang="en-US" altLang="ja-JP" sz="6600" dirty="0">
                <a:solidFill>
                  <a:srgbClr val="000514"/>
                </a:solidFill>
                <a:cs typeface="+mj-cs"/>
              </a:rPr>
            </a:br>
            <a:r>
              <a:rPr lang="ja-JP" altLang="en-US" sz="6600">
                <a:solidFill>
                  <a:srgbClr val="000514"/>
                </a:solidFill>
                <a:cs typeface="+mj-cs"/>
              </a:rPr>
              <a:t>ローリングストック</a:t>
            </a:r>
            <a:endParaRPr lang="ja-JP" altLang="en-US" sz="6600" dirty="0">
              <a:solidFill>
                <a:srgbClr val="000514"/>
              </a:solidFill>
              <a:cs typeface="+mj-cs"/>
            </a:endParaRPr>
          </a:p>
        </p:txBody>
      </p:sp>
      <p:pic>
        <p:nvPicPr>
          <p:cNvPr id="489476" name="Picture 4" descr="ANd9GcQ4Esr-EDAmo8oc8sSb621iekNZ7Jg-JlHknKFpVAonFOfSw9E2bRra01sJ">
            <a:extLst>
              <a:ext uri="{FF2B5EF4-FFF2-40B4-BE49-F238E27FC236}">
                <a16:creationId xmlns:a16="http://schemas.microsoft.com/office/drawing/2014/main" id="{1F02E84F-ABA8-3D47-ACF7-DEE6ADCA76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1275" y="2636838"/>
            <a:ext cx="23066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77" name="Picture 5" descr="ANd9GcQ4Esr-EDAmo8oc8sSb621iekNZ7Jg-JlHknKFpVAonFOfSw9E2bRra01sJ">
            <a:extLst>
              <a:ext uri="{FF2B5EF4-FFF2-40B4-BE49-F238E27FC236}">
                <a16:creationId xmlns:a16="http://schemas.microsoft.com/office/drawing/2014/main" id="{EA0AC63B-5E29-084E-AF8F-4374C1378E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37250" y="2636838"/>
            <a:ext cx="23066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78" name="Picture 6" descr="ANd9GcQ4Esr-EDAmo8oc8sSb621iekNZ7Jg-JlHknKFpVAonFOfSw9E2bRra01sJ">
            <a:extLst>
              <a:ext uri="{FF2B5EF4-FFF2-40B4-BE49-F238E27FC236}">
                <a16:creationId xmlns:a16="http://schemas.microsoft.com/office/drawing/2014/main" id="{A68F49F2-BD88-B645-AE17-84FE14C81E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2275" y="2636838"/>
            <a:ext cx="23066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79" name="Picture 7" descr="ANd9GcQ4Esr-EDAmo8oc8sSb621iekNZ7Jg-JlHknKFpVAonFOfSw9E2bRra01sJ">
            <a:extLst>
              <a:ext uri="{FF2B5EF4-FFF2-40B4-BE49-F238E27FC236}">
                <a16:creationId xmlns:a16="http://schemas.microsoft.com/office/drawing/2014/main" id="{B57B829D-A75A-814C-BF84-E31CF8B67A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925" y="2636838"/>
            <a:ext cx="23066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8">
            <a:extLst>
              <a:ext uri="{FF2B5EF4-FFF2-40B4-BE49-F238E27FC236}">
                <a16:creationId xmlns:a16="http://schemas.microsoft.com/office/drawing/2014/main" id="{0B62C4BB-E0BF-AF45-B006-4A1ED1095C78}"/>
              </a:ext>
            </a:extLst>
          </p:cNvPr>
          <p:cNvSpPr txBox="1">
            <a:spLocks noChangeArrowheads="1"/>
          </p:cNvSpPr>
          <p:nvPr/>
        </p:nvSpPr>
        <p:spPr bwMode="auto">
          <a:xfrm>
            <a:off x="1158081" y="1743075"/>
            <a:ext cx="6827838"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lgn="ctr" fontAlgn="auto">
              <a:spcBef>
                <a:spcPts val="0"/>
              </a:spcBef>
              <a:spcAft>
                <a:spcPts val="0"/>
              </a:spcAft>
              <a:defRPr/>
            </a:pPr>
            <a:r>
              <a:rPr lang="ja-JP" altLang="en-US">
                <a:solidFill>
                  <a:srgbClr val="FF0000"/>
                </a:solidFill>
                <a:latin typeface="Arial" charset="0"/>
              </a:rPr>
              <a:t>常に１袋の米がストックされている状態</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89477"/>
                                        </p:tgtEl>
                                        <p:attrNameLst>
                                          <p:attrName>style.visibility</p:attrName>
                                        </p:attrNameLst>
                                      </p:cBhvr>
                                      <p:to>
                                        <p:strVal val="visible"/>
                                      </p:to>
                                    </p:set>
                                    <p:anim calcmode="lin" valueType="num">
                                      <p:cBhvr>
                                        <p:cTn id="7" dur="1000" fill="hold"/>
                                        <p:tgtEl>
                                          <p:spTgt spid="489477"/>
                                        </p:tgtEl>
                                        <p:attrNameLst>
                                          <p:attrName>ppt_w</p:attrName>
                                        </p:attrNameLst>
                                      </p:cBhvr>
                                      <p:tavLst>
                                        <p:tav tm="0">
                                          <p:val>
                                            <p:fltVal val="0"/>
                                          </p:val>
                                        </p:tav>
                                        <p:tav tm="100000">
                                          <p:val>
                                            <p:strVal val="#ppt_w"/>
                                          </p:val>
                                        </p:tav>
                                      </p:tavLst>
                                    </p:anim>
                                    <p:anim calcmode="lin" valueType="num">
                                      <p:cBhvr>
                                        <p:cTn id="8" dur="1000" fill="hold"/>
                                        <p:tgtEl>
                                          <p:spTgt spid="489477"/>
                                        </p:tgtEl>
                                        <p:attrNameLst>
                                          <p:attrName>ppt_h</p:attrName>
                                        </p:attrNameLst>
                                      </p:cBhvr>
                                      <p:tavLst>
                                        <p:tav tm="0">
                                          <p:val>
                                            <p:fltVal val="0"/>
                                          </p:val>
                                        </p:tav>
                                        <p:tav tm="100000">
                                          <p:val>
                                            <p:strVal val="#ppt_h"/>
                                          </p:val>
                                        </p:tav>
                                      </p:tavLst>
                                    </p:anim>
                                    <p:anim calcmode="lin" valueType="num">
                                      <p:cBhvr>
                                        <p:cTn id="9" dur="1000" fill="hold"/>
                                        <p:tgtEl>
                                          <p:spTgt spid="4894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947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89476"/>
                                        </p:tgtEl>
                                        <p:attrNameLst>
                                          <p:attrName>style.visibility</p:attrName>
                                        </p:attrNameLst>
                                      </p:cBhvr>
                                      <p:to>
                                        <p:strVal val="visible"/>
                                      </p:to>
                                    </p:set>
                                    <p:anim calcmode="lin" valueType="num">
                                      <p:cBhvr>
                                        <p:cTn id="13" dur="1000" fill="hold"/>
                                        <p:tgtEl>
                                          <p:spTgt spid="489476"/>
                                        </p:tgtEl>
                                        <p:attrNameLst>
                                          <p:attrName>ppt_w</p:attrName>
                                        </p:attrNameLst>
                                      </p:cBhvr>
                                      <p:tavLst>
                                        <p:tav tm="0">
                                          <p:val>
                                            <p:fltVal val="0"/>
                                          </p:val>
                                        </p:tav>
                                        <p:tav tm="100000">
                                          <p:val>
                                            <p:strVal val="#ppt_w"/>
                                          </p:val>
                                        </p:tav>
                                      </p:tavLst>
                                    </p:anim>
                                    <p:anim calcmode="lin" valueType="num">
                                      <p:cBhvr>
                                        <p:cTn id="14" dur="1000" fill="hold"/>
                                        <p:tgtEl>
                                          <p:spTgt spid="489476"/>
                                        </p:tgtEl>
                                        <p:attrNameLst>
                                          <p:attrName>ppt_h</p:attrName>
                                        </p:attrNameLst>
                                      </p:cBhvr>
                                      <p:tavLst>
                                        <p:tav tm="0">
                                          <p:val>
                                            <p:fltVal val="0"/>
                                          </p:val>
                                        </p:tav>
                                        <p:tav tm="100000">
                                          <p:val>
                                            <p:strVal val="#ppt_h"/>
                                          </p:val>
                                        </p:tav>
                                      </p:tavLst>
                                    </p:anim>
                                    <p:anim calcmode="lin" valueType="num">
                                      <p:cBhvr>
                                        <p:cTn id="15" dur="1000" fill="hold"/>
                                        <p:tgtEl>
                                          <p:spTgt spid="48947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89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1000"/>
                                        <p:tgtEl>
                                          <p:spTgt spid="489477"/>
                                        </p:tgtEl>
                                        <p:attrNameLst>
                                          <p:attrName>ppt_x</p:attrName>
                                        </p:attrNameLst>
                                      </p:cBhvr>
                                      <p:tavLst>
                                        <p:tav tm="0">
                                          <p:val>
                                            <p:strVal val="ppt_x"/>
                                          </p:val>
                                        </p:tav>
                                        <p:tav tm="100000">
                                          <p:val>
                                            <p:strVal val="1+ppt_w/2"/>
                                          </p:val>
                                        </p:tav>
                                      </p:tavLst>
                                    </p:anim>
                                    <p:anim calcmode="lin" valueType="num">
                                      <p:cBhvr additive="base">
                                        <p:cTn id="21" dur="1000"/>
                                        <p:tgtEl>
                                          <p:spTgt spid="489477"/>
                                        </p:tgtEl>
                                        <p:attrNameLst>
                                          <p:attrName>ppt_y</p:attrName>
                                        </p:attrNameLst>
                                      </p:cBhvr>
                                      <p:tavLst>
                                        <p:tav tm="0">
                                          <p:val>
                                            <p:strVal val="ppt_y"/>
                                          </p:val>
                                        </p:tav>
                                        <p:tav tm="100000">
                                          <p:val>
                                            <p:strVal val="ppt_y"/>
                                          </p:val>
                                        </p:tav>
                                      </p:tavLst>
                                    </p:anim>
                                    <p:set>
                                      <p:cBhvr>
                                        <p:cTn id="22" dur="1" fill="hold">
                                          <p:stCondLst>
                                            <p:cond delay="999"/>
                                          </p:stCondLst>
                                        </p:cTn>
                                        <p:tgtEl>
                                          <p:spTgt spid="489477"/>
                                        </p:tgtEl>
                                        <p:attrNameLst>
                                          <p:attrName>style.visibility</p:attrName>
                                        </p:attrNameLst>
                                      </p:cBhvr>
                                      <p:to>
                                        <p:strVal val="hidden"/>
                                      </p:to>
                                    </p:set>
                                  </p:childTnLst>
                                </p:cTn>
                              </p:par>
                            </p:childTnLst>
                          </p:cTn>
                        </p:par>
                      </p:childTnLst>
                    </p:cTn>
                  </p:par>
                  <p:par>
                    <p:cTn id="23" fill="hold">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489478"/>
                                        </p:tgtEl>
                                        <p:attrNameLst>
                                          <p:attrName>style.visibility</p:attrName>
                                        </p:attrNameLst>
                                      </p:cBhvr>
                                      <p:to>
                                        <p:strVal val="visible"/>
                                      </p:to>
                                    </p:set>
                                    <p:anim calcmode="lin" valueType="num">
                                      <p:cBhvr>
                                        <p:cTn id="27" dur="1000" fill="hold"/>
                                        <p:tgtEl>
                                          <p:spTgt spid="489478"/>
                                        </p:tgtEl>
                                        <p:attrNameLst>
                                          <p:attrName>ppt_w</p:attrName>
                                        </p:attrNameLst>
                                      </p:cBhvr>
                                      <p:tavLst>
                                        <p:tav tm="0">
                                          <p:val>
                                            <p:fltVal val="0"/>
                                          </p:val>
                                        </p:tav>
                                        <p:tav tm="100000">
                                          <p:val>
                                            <p:strVal val="#ppt_w"/>
                                          </p:val>
                                        </p:tav>
                                      </p:tavLst>
                                    </p:anim>
                                    <p:anim calcmode="lin" valueType="num">
                                      <p:cBhvr>
                                        <p:cTn id="28" dur="1000" fill="hold"/>
                                        <p:tgtEl>
                                          <p:spTgt spid="489478"/>
                                        </p:tgtEl>
                                        <p:attrNameLst>
                                          <p:attrName>ppt_h</p:attrName>
                                        </p:attrNameLst>
                                      </p:cBhvr>
                                      <p:tavLst>
                                        <p:tav tm="0">
                                          <p:val>
                                            <p:fltVal val="0"/>
                                          </p:val>
                                        </p:tav>
                                        <p:tav tm="100000">
                                          <p:val>
                                            <p:strVal val="#ppt_h"/>
                                          </p:val>
                                        </p:tav>
                                      </p:tavLst>
                                    </p:anim>
                                    <p:anim calcmode="lin" valueType="num">
                                      <p:cBhvr>
                                        <p:cTn id="29" dur="1000" fill="hold"/>
                                        <p:tgtEl>
                                          <p:spTgt spid="489478"/>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4894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nodeType="withGroup">
                            <p:stCondLst>
                              <p:cond delay="0"/>
                            </p:stCondLst>
                            <p:childTnLst>
                              <p:par>
                                <p:cTn id="33" presetID="2" presetClass="exit" presetSubtype="2" fill="hold" nodeType="clickEffect">
                                  <p:stCondLst>
                                    <p:cond delay="0"/>
                                  </p:stCondLst>
                                  <p:childTnLst>
                                    <p:anim calcmode="lin" valueType="num">
                                      <p:cBhvr additive="base">
                                        <p:cTn id="34" dur="1000"/>
                                        <p:tgtEl>
                                          <p:spTgt spid="489476"/>
                                        </p:tgtEl>
                                        <p:attrNameLst>
                                          <p:attrName>ppt_x</p:attrName>
                                        </p:attrNameLst>
                                      </p:cBhvr>
                                      <p:tavLst>
                                        <p:tav tm="0">
                                          <p:val>
                                            <p:strVal val="ppt_x"/>
                                          </p:val>
                                        </p:tav>
                                        <p:tav tm="100000">
                                          <p:val>
                                            <p:strVal val="1+ppt_w/2"/>
                                          </p:val>
                                        </p:tav>
                                      </p:tavLst>
                                    </p:anim>
                                    <p:anim calcmode="lin" valueType="num">
                                      <p:cBhvr additive="base">
                                        <p:cTn id="35" dur="1000"/>
                                        <p:tgtEl>
                                          <p:spTgt spid="489476"/>
                                        </p:tgtEl>
                                        <p:attrNameLst>
                                          <p:attrName>ppt_y</p:attrName>
                                        </p:attrNameLst>
                                      </p:cBhvr>
                                      <p:tavLst>
                                        <p:tav tm="0">
                                          <p:val>
                                            <p:strVal val="ppt_y"/>
                                          </p:val>
                                        </p:tav>
                                        <p:tav tm="100000">
                                          <p:val>
                                            <p:strVal val="ppt_y"/>
                                          </p:val>
                                        </p:tav>
                                      </p:tavLst>
                                    </p:anim>
                                    <p:set>
                                      <p:cBhvr>
                                        <p:cTn id="36" dur="1" fill="hold">
                                          <p:stCondLst>
                                            <p:cond delay="999"/>
                                          </p:stCondLst>
                                        </p:cTn>
                                        <p:tgtEl>
                                          <p:spTgt spid="489476"/>
                                        </p:tgtEl>
                                        <p:attrNameLst>
                                          <p:attrName>style.visibility</p:attrName>
                                        </p:attrNameLst>
                                      </p:cBhvr>
                                      <p:to>
                                        <p:strVal val="hidden"/>
                                      </p:to>
                                    </p:set>
                                  </p:childTnLst>
                                </p:cTn>
                              </p:par>
                            </p:childTnLst>
                          </p:cTn>
                        </p:par>
                      </p:childTnLst>
                    </p:cTn>
                  </p:par>
                  <p:par>
                    <p:cTn id="37" fill="hold">
                      <p:stCondLst>
                        <p:cond delay="indefinite"/>
                      </p:stCondLst>
                      <p:childTnLst>
                        <p:par>
                          <p:cTn id="38" fill="hold" nodeType="withGroup">
                            <p:stCondLst>
                              <p:cond delay="0"/>
                            </p:stCondLst>
                            <p:childTnLst>
                              <p:par>
                                <p:cTn id="39" presetID="15" presetClass="entr" presetSubtype="0" fill="hold" nodeType="clickEffect">
                                  <p:stCondLst>
                                    <p:cond delay="0"/>
                                  </p:stCondLst>
                                  <p:childTnLst>
                                    <p:set>
                                      <p:cBhvr>
                                        <p:cTn id="40" dur="1" fill="hold">
                                          <p:stCondLst>
                                            <p:cond delay="0"/>
                                          </p:stCondLst>
                                        </p:cTn>
                                        <p:tgtEl>
                                          <p:spTgt spid="489479"/>
                                        </p:tgtEl>
                                        <p:attrNameLst>
                                          <p:attrName>style.visibility</p:attrName>
                                        </p:attrNameLst>
                                      </p:cBhvr>
                                      <p:to>
                                        <p:strVal val="visible"/>
                                      </p:to>
                                    </p:set>
                                    <p:anim calcmode="lin" valueType="num">
                                      <p:cBhvr>
                                        <p:cTn id="41" dur="1000" fill="hold"/>
                                        <p:tgtEl>
                                          <p:spTgt spid="489479"/>
                                        </p:tgtEl>
                                        <p:attrNameLst>
                                          <p:attrName>ppt_w</p:attrName>
                                        </p:attrNameLst>
                                      </p:cBhvr>
                                      <p:tavLst>
                                        <p:tav tm="0">
                                          <p:val>
                                            <p:fltVal val="0"/>
                                          </p:val>
                                        </p:tav>
                                        <p:tav tm="100000">
                                          <p:val>
                                            <p:strVal val="#ppt_w"/>
                                          </p:val>
                                        </p:tav>
                                      </p:tavLst>
                                    </p:anim>
                                    <p:anim calcmode="lin" valueType="num">
                                      <p:cBhvr>
                                        <p:cTn id="42" dur="1000" fill="hold"/>
                                        <p:tgtEl>
                                          <p:spTgt spid="489479"/>
                                        </p:tgtEl>
                                        <p:attrNameLst>
                                          <p:attrName>ppt_h</p:attrName>
                                        </p:attrNameLst>
                                      </p:cBhvr>
                                      <p:tavLst>
                                        <p:tav tm="0">
                                          <p:val>
                                            <p:fltVal val="0"/>
                                          </p:val>
                                        </p:tav>
                                        <p:tav tm="100000">
                                          <p:val>
                                            <p:strVal val="#ppt_h"/>
                                          </p:val>
                                        </p:tav>
                                      </p:tavLst>
                                    </p:anim>
                                    <p:anim calcmode="lin" valueType="num">
                                      <p:cBhvr>
                                        <p:cTn id="43" dur="1000" fill="hold"/>
                                        <p:tgtEl>
                                          <p:spTgt spid="489479"/>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894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タイトル 1">
            <a:extLst>
              <a:ext uri="{FF2B5EF4-FFF2-40B4-BE49-F238E27FC236}">
                <a16:creationId xmlns:a16="http://schemas.microsoft.com/office/drawing/2014/main" id="{FACF0D79-86BC-CF47-8EE7-A7A40F49A012}"/>
              </a:ext>
            </a:extLst>
          </p:cNvPr>
          <p:cNvSpPr>
            <a:spLocks noGrp="1"/>
          </p:cNvSpPr>
          <p:nvPr>
            <p:ph type="title"/>
          </p:nvPr>
        </p:nvSpPr>
        <p:spPr>
          <a:xfrm>
            <a:off x="0" y="111125"/>
            <a:ext cx="9144000" cy="1143000"/>
          </a:xfrm>
        </p:spPr>
        <p:txBody>
          <a:bodyPr/>
          <a:lstStyle/>
          <a:p>
            <a:r>
              <a:rPr lang="ja-JP" altLang="en-US" sz="3200"/>
              <a:t>あったら、便利なマルチ充電ラジオライト</a:t>
            </a:r>
          </a:p>
        </p:txBody>
      </p:sp>
      <p:sp>
        <p:nvSpPr>
          <p:cNvPr id="3" name="スライド番号プレースホルダー 2">
            <a:extLst>
              <a:ext uri="{FF2B5EF4-FFF2-40B4-BE49-F238E27FC236}">
                <a16:creationId xmlns:a16="http://schemas.microsoft.com/office/drawing/2014/main" id="{6C10154B-E43B-D04F-801E-FABA26D517E9}"/>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382611A-4543-0649-8ADC-BD8854F2DC8E}" type="slidenum">
              <a:rPr lang="ja-JP" altLang="en-US" sz="1200">
                <a:solidFill>
                  <a:srgbClr val="898989"/>
                </a:solidFill>
              </a:rPr>
              <a:pPr/>
              <a:t>31</a:t>
            </a:fld>
            <a:endParaRPr lang="ja-JP" altLang="en-US" sz="1200">
              <a:solidFill>
                <a:srgbClr val="898989"/>
              </a:solidFill>
            </a:endParaRPr>
          </a:p>
        </p:txBody>
      </p:sp>
      <p:pic>
        <p:nvPicPr>
          <p:cNvPr id="66563" name="図 3">
            <a:extLst>
              <a:ext uri="{FF2B5EF4-FFF2-40B4-BE49-F238E27FC236}">
                <a16:creationId xmlns:a16="http://schemas.microsoft.com/office/drawing/2014/main" id="{C367F9B8-150D-5645-A676-87DBB39E97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888" y="1311275"/>
            <a:ext cx="6189662"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5E334C81-CEEC-554F-8CF9-6C333A55DBD1}"/>
              </a:ext>
            </a:extLst>
          </p:cNvPr>
          <p:cNvSpPr txBox="1">
            <a:spLocks noChangeArrowheads="1"/>
          </p:cNvSpPr>
          <p:nvPr/>
        </p:nvSpPr>
        <p:spPr bwMode="auto">
          <a:xfrm>
            <a:off x="7062788" y="1038225"/>
            <a:ext cx="1908175" cy="5475288"/>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50800" dist="38100" dir="2700000" algn="tl" rotWithShape="0">
              <a:srgbClr val="808080">
                <a:alpha val="39999"/>
              </a:srgbClr>
            </a:outerShdw>
          </a:effectLst>
        </p:spPr>
        <p:txBody>
          <a:bodyPr vert="eaVert">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solidFill>
                  <a:srgbClr val="000000"/>
                </a:solidFill>
              </a:rPr>
              <a:t>回している時、ラジオが聞きにくい。</a:t>
            </a:r>
            <a:br>
              <a:rPr lang="en-US" altLang="ja-JP" sz="2800">
                <a:solidFill>
                  <a:srgbClr val="000000"/>
                </a:solidFill>
              </a:rPr>
            </a:br>
            <a:r>
              <a:rPr lang="ja-JP" altLang="en-US" sz="2800">
                <a:solidFill>
                  <a:srgbClr val="000000"/>
                </a:solidFill>
              </a:rPr>
              <a:t>ラジオをつけたり、携帯電話への充電中は、ライトが光らない。などの動作特徴があるものもあります。</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タイトル 1">
            <a:extLst>
              <a:ext uri="{FF2B5EF4-FFF2-40B4-BE49-F238E27FC236}">
                <a16:creationId xmlns:a16="http://schemas.microsoft.com/office/drawing/2014/main" id="{759E8DE2-942E-B24A-9BE1-B5F96D1DE504}"/>
              </a:ext>
            </a:extLst>
          </p:cNvPr>
          <p:cNvSpPr>
            <a:spLocks noGrp="1"/>
          </p:cNvSpPr>
          <p:nvPr>
            <p:ph type="title"/>
          </p:nvPr>
        </p:nvSpPr>
        <p:spPr>
          <a:xfrm>
            <a:off x="457200" y="81203"/>
            <a:ext cx="8229600" cy="1143000"/>
          </a:xfrm>
          <a:ln>
            <a:solidFill>
              <a:srgbClr val="FF0000"/>
            </a:solidFill>
          </a:ln>
        </p:spPr>
        <p:txBody>
          <a:bodyPr/>
          <a:lstStyle/>
          <a:p>
            <a:r>
              <a:rPr lang="ja-JP" altLang="en-US"/>
              <a:t>忘れそうな備蓄</a:t>
            </a:r>
          </a:p>
        </p:txBody>
      </p:sp>
      <p:sp>
        <p:nvSpPr>
          <p:cNvPr id="3" name="コンテンツ プレースホルダー 2">
            <a:extLst>
              <a:ext uri="{FF2B5EF4-FFF2-40B4-BE49-F238E27FC236}">
                <a16:creationId xmlns:a16="http://schemas.microsoft.com/office/drawing/2014/main" id="{16E8EE55-29DB-8945-84F4-7CFBA75FB24A}"/>
              </a:ext>
            </a:extLst>
          </p:cNvPr>
          <p:cNvSpPr>
            <a:spLocks noGrp="1"/>
          </p:cNvSpPr>
          <p:nvPr>
            <p:ph idx="1"/>
          </p:nvPr>
        </p:nvSpPr>
        <p:spPr>
          <a:xfrm>
            <a:off x="457200" y="1268413"/>
            <a:ext cx="9515475" cy="5087937"/>
          </a:xfrm>
        </p:spPr>
        <p:txBody>
          <a:bodyPr rtlCol="0">
            <a:normAutofit fontScale="92500" lnSpcReduction="10000"/>
          </a:bodyPr>
          <a:lstStyle/>
          <a:p>
            <a:pPr fontAlgn="auto">
              <a:spcAft>
                <a:spcPts val="0"/>
              </a:spcAft>
              <a:buFont typeface="Wingdings" pitchFamily="2" charset="2"/>
              <a:buChar char="n"/>
              <a:defRPr/>
            </a:pPr>
            <a:r>
              <a:rPr lang="ja-JP" altLang="en-US" sz="3600" dirty="0">
                <a:cs typeface="+mn-cs"/>
              </a:rPr>
              <a:t>とげぬき　（瓦礫撤去で刺さります）</a:t>
            </a:r>
            <a:endParaRPr lang="en-US" altLang="ja-JP" sz="3600" dirty="0">
              <a:cs typeface="+mn-cs"/>
            </a:endParaRPr>
          </a:p>
          <a:p>
            <a:pPr fontAlgn="auto">
              <a:spcAft>
                <a:spcPts val="0"/>
              </a:spcAft>
              <a:buFont typeface="Wingdings" pitchFamily="2" charset="2"/>
              <a:buChar char="n"/>
              <a:defRPr/>
            </a:pPr>
            <a:r>
              <a:rPr lang="ja-JP" altLang="en-US" sz="3600" dirty="0">
                <a:cs typeface="+mn-cs"/>
              </a:rPr>
              <a:t>爪切り　（爪が真っ黒になる）</a:t>
            </a:r>
            <a:endParaRPr lang="en-US" altLang="ja-JP" sz="3600" dirty="0">
              <a:cs typeface="+mn-cs"/>
            </a:endParaRPr>
          </a:p>
          <a:p>
            <a:pPr fontAlgn="auto">
              <a:spcAft>
                <a:spcPts val="0"/>
              </a:spcAft>
              <a:buFont typeface="Wingdings" pitchFamily="2" charset="2"/>
              <a:buChar char="n"/>
              <a:defRPr/>
            </a:pPr>
            <a:r>
              <a:rPr lang="ja-JP" altLang="en-US" sz="3600" dirty="0">
                <a:cs typeface="+mn-cs"/>
              </a:rPr>
              <a:t>めんぼう　耳かき　マスク　</a:t>
            </a:r>
            <a:endParaRPr lang="en-US" altLang="ja-JP" sz="3600" dirty="0">
              <a:cs typeface="+mn-cs"/>
            </a:endParaRPr>
          </a:p>
          <a:p>
            <a:pPr fontAlgn="auto">
              <a:spcAft>
                <a:spcPts val="0"/>
              </a:spcAft>
              <a:buFont typeface="Wingdings" pitchFamily="2" charset="2"/>
              <a:buChar char="n"/>
              <a:defRPr/>
            </a:pPr>
            <a:r>
              <a:rPr lang="ja-JP" altLang="en-US" sz="3600" dirty="0">
                <a:cs typeface="+mn-cs"/>
              </a:rPr>
              <a:t>リップクリーム　</a:t>
            </a:r>
            <a:r>
              <a:rPr lang="ja-JP" altLang="en-US" sz="3600" dirty="0">
                <a:solidFill>
                  <a:srgbClr val="FF0000"/>
                </a:solidFill>
                <a:cs typeface="+mn-cs"/>
              </a:rPr>
              <a:t>口紅</a:t>
            </a:r>
            <a:r>
              <a:rPr lang="ja-JP" altLang="en-US" sz="3600" dirty="0">
                <a:cs typeface="+mn-cs"/>
              </a:rPr>
              <a:t>　眉墨（アイブロー）　</a:t>
            </a:r>
            <a:endParaRPr lang="en-US" altLang="ja-JP" sz="3600" dirty="0">
              <a:cs typeface="+mn-cs"/>
            </a:endParaRPr>
          </a:p>
          <a:p>
            <a:pPr fontAlgn="auto">
              <a:spcAft>
                <a:spcPts val="0"/>
              </a:spcAft>
              <a:buFont typeface="Wingdings" pitchFamily="2" charset="2"/>
              <a:buChar char="n"/>
              <a:defRPr/>
            </a:pPr>
            <a:r>
              <a:rPr lang="ja-JP" altLang="en-US" sz="3600" dirty="0">
                <a:cs typeface="+mn-cs"/>
              </a:rPr>
              <a:t>目薬　化粧水　ハンドクリーム</a:t>
            </a:r>
            <a:endParaRPr lang="en-US" altLang="ja-JP" sz="3600" dirty="0">
              <a:cs typeface="+mn-cs"/>
            </a:endParaRPr>
          </a:p>
          <a:p>
            <a:pPr fontAlgn="auto">
              <a:spcAft>
                <a:spcPts val="0"/>
              </a:spcAft>
              <a:buFont typeface="Wingdings" pitchFamily="2" charset="2"/>
              <a:buChar char="n"/>
              <a:defRPr/>
            </a:pPr>
            <a:r>
              <a:rPr lang="ja-JP" altLang="en-US" sz="3600" dirty="0">
                <a:cs typeface="+mn-cs"/>
              </a:rPr>
              <a:t>小銭・筆記用具　紙とペンとマジック</a:t>
            </a:r>
            <a:endParaRPr lang="en-US" altLang="ja-JP" sz="3600" dirty="0">
              <a:cs typeface="+mn-cs"/>
            </a:endParaRPr>
          </a:p>
          <a:p>
            <a:pPr fontAlgn="auto">
              <a:spcAft>
                <a:spcPts val="0"/>
              </a:spcAft>
              <a:buFont typeface="Wingdings" pitchFamily="2" charset="2"/>
              <a:buChar char="n"/>
              <a:defRPr/>
            </a:pPr>
            <a:r>
              <a:rPr lang="ja-JP" altLang="en-US" sz="3600" dirty="0">
                <a:cs typeface="+mn-cs"/>
              </a:rPr>
              <a:t>処方箋のコピー（適切な薬を申請）</a:t>
            </a:r>
            <a:endParaRPr lang="en-US" altLang="ja-JP" sz="3600" dirty="0">
              <a:cs typeface="+mn-cs"/>
            </a:endParaRPr>
          </a:p>
          <a:p>
            <a:pPr fontAlgn="auto">
              <a:spcAft>
                <a:spcPts val="0"/>
              </a:spcAft>
              <a:buFont typeface="Wingdings" pitchFamily="2" charset="2"/>
              <a:buChar char="n"/>
              <a:defRPr/>
            </a:pPr>
            <a:r>
              <a:rPr lang="ja-JP" altLang="en-US" sz="3600" dirty="0">
                <a:cs typeface="+mn-cs"/>
              </a:rPr>
              <a:t>生理用品 トイレットペーパー　</a:t>
            </a:r>
            <a:endParaRPr lang="en-US" altLang="ja-JP" sz="3600" dirty="0">
              <a:cs typeface="+mn-cs"/>
            </a:endParaRPr>
          </a:p>
          <a:p>
            <a:pPr fontAlgn="auto">
              <a:spcAft>
                <a:spcPts val="0"/>
              </a:spcAft>
              <a:buFont typeface="Wingdings" pitchFamily="2" charset="2"/>
              <a:buChar char="n"/>
              <a:defRPr/>
            </a:pPr>
            <a:r>
              <a:rPr lang="ja-JP" altLang="en-US" sz="3600" dirty="0">
                <a:cs typeface="+mn-cs"/>
              </a:rPr>
              <a:t>大人のオムツ</a:t>
            </a:r>
          </a:p>
        </p:txBody>
      </p:sp>
      <p:sp>
        <p:nvSpPr>
          <p:cNvPr id="61444" name="スライド番号プレースホルダー 3">
            <a:extLst>
              <a:ext uri="{FF2B5EF4-FFF2-40B4-BE49-F238E27FC236}">
                <a16:creationId xmlns:a16="http://schemas.microsoft.com/office/drawing/2014/main" id="{CF1CCA20-C89F-5F4C-8069-80921853D629}"/>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6B176820-4856-0D44-ADFF-C8EAA992212D}" type="slidenum">
              <a:rPr kumimoji="0" lang="en-US" altLang="ja-JP" sz="1200">
                <a:latin typeface="Arial" panose="020B0604020202020204" pitchFamily="34" charset="0"/>
              </a:rPr>
              <a:pPr algn="ctr"/>
              <a:t>32</a:t>
            </a:fld>
            <a:endParaRPr kumimoji="0" lang="en-US" altLang="ja-JP" sz="1200">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24603C-6C9A-B340-8C74-194A746A4167}"/>
              </a:ext>
            </a:extLst>
          </p:cNvPr>
          <p:cNvSpPr>
            <a:spLocks noGrp="1"/>
          </p:cNvSpPr>
          <p:nvPr>
            <p:ph type="title"/>
          </p:nvPr>
        </p:nvSpPr>
        <p:spPr>
          <a:xfrm>
            <a:off x="457200" y="186713"/>
            <a:ext cx="8229600" cy="1143000"/>
          </a:xfrm>
          <a:ln>
            <a:solidFill>
              <a:srgbClr val="FF0000"/>
            </a:solidFill>
          </a:ln>
        </p:spPr>
        <p:txBody>
          <a:bodyPr/>
          <a:lstStyle/>
          <a:p>
            <a:r>
              <a:rPr kumimoji="1" lang="ja-JP" altLang="en-US"/>
              <a:t>企業の備蓄</a:t>
            </a:r>
          </a:p>
        </p:txBody>
      </p:sp>
      <p:sp>
        <p:nvSpPr>
          <p:cNvPr id="3" name="コンテンツ プレースホルダー 2">
            <a:extLst>
              <a:ext uri="{FF2B5EF4-FFF2-40B4-BE49-F238E27FC236}">
                <a16:creationId xmlns:a16="http://schemas.microsoft.com/office/drawing/2014/main" id="{7F59511F-B6E8-204A-B279-2CEB0FFF4FF7}"/>
              </a:ext>
            </a:extLst>
          </p:cNvPr>
          <p:cNvSpPr>
            <a:spLocks noGrp="1"/>
          </p:cNvSpPr>
          <p:nvPr>
            <p:ph idx="1"/>
          </p:nvPr>
        </p:nvSpPr>
        <p:spPr>
          <a:xfrm>
            <a:off x="263769" y="1417638"/>
            <a:ext cx="8616461" cy="5440362"/>
          </a:xfrm>
        </p:spPr>
        <p:txBody>
          <a:bodyPr/>
          <a:lstStyle/>
          <a:p>
            <a:pPr marL="514350" indent="-514350">
              <a:buFont typeface="+mj-lt"/>
              <a:buAutoNum type="arabicPeriod"/>
            </a:pPr>
            <a:r>
              <a:rPr lang="ja-JP" altLang="en-US"/>
              <a:t>水食料（最低３日分） 車通勤なら（最低１日分）</a:t>
            </a:r>
            <a:endParaRPr lang="en-US" altLang="ja-JP" dirty="0"/>
          </a:p>
          <a:p>
            <a:pPr marL="514350" indent="-514350">
              <a:buFont typeface="+mj-lt"/>
              <a:buAutoNum type="arabicPeriod"/>
            </a:pPr>
            <a:r>
              <a:rPr lang="ja-JP" altLang="en-US"/>
              <a:t>救出キット（バール・クリッパー担架・ジャッキ）</a:t>
            </a:r>
            <a:endParaRPr lang="en-US" altLang="ja-JP" dirty="0"/>
          </a:p>
          <a:p>
            <a:pPr marL="514350" indent="-514350">
              <a:buFont typeface="+mj-lt"/>
              <a:buAutoNum type="arabicPeriod"/>
            </a:pPr>
            <a:r>
              <a:rPr lang="ja-JP" altLang="en-US"/>
              <a:t>応急手当てセット</a:t>
            </a:r>
            <a:endParaRPr lang="en-US" altLang="ja-JP" dirty="0"/>
          </a:p>
          <a:p>
            <a:pPr marL="514350" indent="-514350">
              <a:buFont typeface="+mj-lt"/>
              <a:buAutoNum type="arabicPeriod"/>
            </a:pPr>
            <a:r>
              <a:rPr lang="ja-JP" altLang="en-US"/>
              <a:t>ヘルメット</a:t>
            </a:r>
            <a:endParaRPr lang="en-US" altLang="ja-JP" dirty="0"/>
          </a:p>
          <a:p>
            <a:pPr marL="514350" indent="-514350">
              <a:buFont typeface="+mj-lt"/>
              <a:buAutoNum type="arabicPeriod"/>
            </a:pPr>
            <a:r>
              <a:rPr lang="ja-JP" altLang="en-US"/>
              <a:t>毛布など宿泊キット</a:t>
            </a:r>
            <a:endParaRPr lang="en-US" altLang="ja-JP" dirty="0"/>
          </a:p>
          <a:p>
            <a:pPr marL="514350" indent="-514350">
              <a:buFont typeface="+mj-lt"/>
              <a:buAutoNum type="arabicPeriod"/>
            </a:pPr>
            <a:r>
              <a:rPr kumimoji="1" lang="ja-JP" altLang="en-US"/>
              <a:t>発電機・コードリール・燃料・潤滑オイル</a:t>
            </a:r>
            <a:endParaRPr kumimoji="1" lang="en-US" altLang="ja-JP" dirty="0"/>
          </a:p>
          <a:p>
            <a:pPr marL="514350" indent="-514350">
              <a:buFont typeface="+mj-lt"/>
              <a:buAutoNum type="arabicPeriod"/>
            </a:pPr>
            <a:r>
              <a:rPr kumimoji="1" lang="en-US" altLang="ja-JP" dirty="0"/>
              <a:t>UPS</a:t>
            </a:r>
            <a:r>
              <a:rPr kumimoji="1" lang="ja-JP" altLang="en-US"/>
              <a:t>（無停電電源装置）</a:t>
            </a:r>
            <a:endParaRPr kumimoji="1" lang="en-US" altLang="ja-JP" dirty="0"/>
          </a:p>
          <a:p>
            <a:pPr marL="514350" indent="-514350">
              <a:buFont typeface="+mj-lt"/>
              <a:buAutoNum type="arabicPeriod"/>
            </a:pPr>
            <a:r>
              <a:rPr lang="ja-JP" altLang="en-US"/>
              <a:t>衛星電話・</a:t>
            </a:r>
            <a:r>
              <a:rPr lang="en-US" altLang="ja-JP" dirty="0"/>
              <a:t>PHS</a:t>
            </a:r>
            <a:r>
              <a:rPr lang="ja-JP" altLang="en-US"/>
              <a:t>・無線機などの災害に強い通信機器</a:t>
            </a:r>
            <a:endParaRPr kumimoji="1" lang="ja-JP" altLang="en-US"/>
          </a:p>
        </p:txBody>
      </p:sp>
      <p:sp>
        <p:nvSpPr>
          <p:cNvPr id="4" name="スライド番号プレースホルダー 3">
            <a:extLst>
              <a:ext uri="{FF2B5EF4-FFF2-40B4-BE49-F238E27FC236}">
                <a16:creationId xmlns:a16="http://schemas.microsoft.com/office/drawing/2014/main" id="{6285721F-B9D7-E64C-B99D-6F5F5AD8F858}"/>
              </a:ext>
            </a:extLst>
          </p:cNvPr>
          <p:cNvSpPr>
            <a:spLocks noGrp="1"/>
          </p:cNvSpPr>
          <p:nvPr>
            <p:ph type="sldNum" sz="quarter" idx="12"/>
          </p:nvPr>
        </p:nvSpPr>
        <p:spPr/>
        <p:txBody>
          <a:bodyPr/>
          <a:lstStyle/>
          <a:p>
            <a:fld id="{0D17C488-F24E-F54A-9419-422FE66354AA}" type="slidenum">
              <a:rPr lang="ja-JP" altLang="en-US" smtClean="0"/>
              <a:pPr/>
              <a:t>33</a:t>
            </a:fld>
            <a:endParaRPr lang="ja-JP" altLang="en-US"/>
          </a:p>
        </p:txBody>
      </p:sp>
    </p:spTree>
    <p:extLst>
      <p:ext uri="{BB962C8B-B14F-4D97-AF65-F5344CB8AC3E}">
        <p14:creationId xmlns:p14="http://schemas.microsoft.com/office/powerpoint/2010/main" val="746174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824BD72-3A8E-2140-8066-02BF3330D25B}"/>
              </a:ext>
            </a:extLst>
          </p:cNvPr>
          <p:cNvSpPr>
            <a:spLocks noGrp="1"/>
          </p:cNvSpPr>
          <p:nvPr>
            <p:ph idx="1"/>
          </p:nvPr>
        </p:nvSpPr>
        <p:spPr>
          <a:xfrm>
            <a:off x="457200" y="1141284"/>
            <a:ext cx="8229600" cy="5470525"/>
          </a:xfrm>
          <a:solidFill>
            <a:schemeClr val="bg1"/>
          </a:solidFill>
          <a:ln cap="flat">
            <a:noFill/>
            <a:miter lim="800000"/>
            <a:headEnd/>
            <a:tailEnd/>
          </a:ln>
          <a:effectLst>
            <a:outerShdw blurRad="40000" dist="20000" dir="5400000" rotWithShape="0">
              <a:srgbClr val="000000">
                <a:alpha val="37999"/>
              </a:srgbClr>
            </a:outerShdw>
          </a:effectLst>
        </p:spPr>
        <p:txBody>
          <a:bodyPr/>
          <a:lstStyle/>
          <a:p>
            <a:pPr fontAlgn="auto">
              <a:spcAft>
                <a:spcPts val="0"/>
              </a:spcAft>
              <a:buFont typeface="Arial"/>
              <a:buChar char="•"/>
              <a:defRPr/>
            </a:pPr>
            <a:r>
              <a:rPr lang="ja-JP" altLang="en-US" dirty="0">
                <a:solidFill>
                  <a:schemeClr val="dk1"/>
                </a:solidFill>
                <a:cs typeface="+mn-cs"/>
              </a:rPr>
              <a:t>カセットガス　</a:t>
            </a:r>
            <a:r>
              <a:rPr lang="ja-JP" altLang="en-US" sz="2800" dirty="0">
                <a:solidFill>
                  <a:schemeClr val="dk1"/>
                </a:solidFill>
                <a:cs typeface="+mn-cs"/>
              </a:rPr>
              <a:t>（２時間）</a:t>
            </a:r>
            <a:endParaRPr lang="en-US" altLang="ja-JP" sz="2800" dirty="0">
              <a:solidFill>
                <a:schemeClr val="dk1"/>
              </a:solidFill>
              <a:cs typeface="+mn-cs"/>
            </a:endParaRPr>
          </a:p>
          <a:p>
            <a:pPr fontAlgn="auto">
              <a:spcAft>
                <a:spcPts val="0"/>
              </a:spcAft>
              <a:buFont typeface="Arial"/>
              <a:buChar char="•"/>
              <a:defRPr/>
            </a:pPr>
            <a:r>
              <a:rPr lang="en-US" altLang="ja-JP" dirty="0">
                <a:solidFill>
                  <a:schemeClr val="dk1"/>
                </a:solidFill>
                <a:cs typeface="+mn-cs"/>
              </a:rPr>
              <a:t>LPG</a:t>
            </a:r>
            <a:r>
              <a:rPr lang="ja-JP" altLang="en-US" dirty="0">
                <a:solidFill>
                  <a:schemeClr val="dk1"/>
                </a:solidFill>
                <a:cs typeface="+mn-cs"/>
              </a:rPr>
              <a:t>　</a:t>
            </a:r>
            <a:r>
              <a:rPr lang="ja-JP" altLang="en-US" sz="2400" dirty="0">
                <a:solidFill>
                  <a:schemeClr val="dk1"/>
                </a:solidFill>
                <a:cs typeface="+mn-cs"/>
              </a:rPr>
              <a:t>（ガスボンベの大きさと連結により長時間が可能）</a:t>
            </a:r>
            <a:endParaRPr lang="en-US" altLang="ja-JP" dirty="0">
              <a:solidFill>
                <a:schemeClr val="dk1"/>
              </a:solidFill>
              <a:cs typeface="+mn-cs"/>
            </a:endParaRPr>
          </a:p>
          <a:p>
            <a:pPr fontAlgn="auto">
              <a:spcAft>
                <a:spcPts val="0"/>
              </a:spcAft>
              <a:buFont typeface="Arial"/>
              <a:buChar char="•"/>
              <a:defRPr/>
            </a:pPr>
            <a:r>
              <a:rPr lang="ja-JP" altLang="en-US" dirty="0">
                <a:solidFill>
                  <a:schemeClr val="dk1"/>
                </a:solidFill>
                <a:cs typeface="+mn-cs"/>
              </a:rPr>
              <a:t>ガソリン＆</a:t>
            </a:r>
            <a:r>
              <a:rPr lang="en-US" altLang="ja-JP" dirty="0">
                <a:solidFill>
                  <a:schemeClr val="dk1"/>
                </a:solidFill>
                <a:cs typeface="+mn-cs"/>
              </a:rPr>
              <a:t>LPG</a:t>
            </a:r>
            <a:r>
              <a:rPr lang="ja-JP" altLang="en-US" dirty="0">
                <a:solidFill>
                  <a:schemeClr val="dk1"/>
                </a:solidFill>
                <a:cs typeface="+mn-cs"/>
              </a:rPr>
              <a:t>のハイブリッド</a:t>
            </a:r>
            <a:endParaRPr lang="en-US" altLang="ja-JP" dirty="0">
              <a:solidFill>
                <a:schemeClr val="dk1"/>
              </a:solidFill>
              <a:cs typeface="+mn-cs"/>
            </a:endParaRPr>
          </a:p>
          <a:p>
            <a:pPr fontAlgn="auto">
              <a:spcAft>
                <a:spcPts val="0"/>
              </a:spcAft>
              <a:buFont typeface="Arial"/>
              <a:buChar char="•"/>
              <a:defRPr/>
            </a:pPr>
            <a:r>
              <a:rPr lang="ja-JP" altLang="en-US">
                <a:solidFill>
                  <a:schemeClr val="dk1"/>
                </a:solidFill>
                <a:cs typeface="+mn-cs"/>
              </a:rPr>
              <a:t>ガソリン</a:t>
            </a:r>
            <a:endParaRPr lang="en-US" altLang="ja-JP" dirty="0">
              <a:solidFill>
                <a:schemeClr val="dk1"/>
              </a:solidFill>
              <a:cs typeface="+mn-cs"/>
            </a:endParaRPr>
          </a:p>
          <a:p>
            <a:pPr fontAlgn="auto">
              <a:spcAft>
                <a:spcPts val="0"/>
              </a:spcAft>
              <a:buFont typeface="Arial"/>
              <a:buChar char="•"/>
              <a:defRPr/>
            </a:pPr>
            <a:r>
              <a:rPr lang="ja-JP" altLang="en-US">
                <a:solidFill>
                  <a:schemeClr val="dk1"/>
                </a:solidFill>
                <a:cs typeface="+mn-cs"/>
              </a:rPr>
              <a:t>軽油（ディーゼル）</a:t>
            </a:r>
            <a:endParaRPr lang="en-US" altLang="ja-JP" dirty="0">
              <a:solidFill>
                <a:schemeClr val="dk1"/>
              </a:solidFill>
              <a:cs typeface="+mn-cs"/>
            </a:endParaRPr>
          </a:p>
          <a:p>
            <a:pPr fontAlgn="auto">
              <a:spcAft>
                <a:spcPts val="0"/>
              </a:spcAft>
              <a:buFont typeface="Arial"/>
              <a:buChar char="•"/>
              <a:defRPr/>
            </a:pPr>
            <a:r>
              <a:rPr lang="ja-JP" altLang="en-US">
                <a:solidFill>
                  <a:schemeClr val="dk1"/>
                </a:solidFill>
                <a:cs typeface="+mn-cs"/>
              </a:rPr>
              <a:t>灯油</a:t>
            </a:r>
            <a:r>
              <a:rPr lang="ja-JP" altLang="en-US" dirty="0">
                <a:solidFill>
                  <a:schemeClr val="dk1"/>
                </a:solidFill>
                <a:cs typeface="+mn-cs"/>
              </a:rPr>
              <a:t>＆軽油のハイブリッド</a:t>
            </a:r>
            <a:endParaRPr lang="en-US" altLang="ja-JP" dirty="0">
              <a:solidFill>
                <a:schemeClr val="dk1"/>
              </a:solidFill>
              <a:cs typeface="+mn-cs"/>
            </a:endParaRPr>
          </a:p>
          <a:p>
            <a:pPr fontAlgn="auto">
              <a:spcAft>
                <a:spcPts val="0"/>
              </a:spcAft>
              <a:buFont typeface="Arial"/>
              <a:buChar char="•"/>
              <a:defRPr/>
            </a:pPr>
            <a:r>
              <a:rPr lang="ja-JP" altLang="en-US" dirty="0">
                <a:solidFill>
                  <a:schemeClr val="dk1"/>
                </a:solidFill>
                <a:cs typeface="+mn-cs"/>
              </a:rPr>
              <a:t>重油</a:t>
            </a:r>
            <a:endParaRPr lang="en-US" altLang="ja-JP" dirty="0">
              <a:solidFill>
                <a:schemeClr val="dk1"/>
              </a:solidFill>
              <a:cs typeface="+mn-cs"/>
            </a:endParaRPr>
          </a:p>
          <a:p>
            <a:pPr marL="0" indent="0" fontAlgn="auto">
              <a:spcAft>
                <a:spcPts val="0"/>
              </a:spcAft>
              <a:buFont typeface="Arial"/>
              <a:buNone/>
              <a:defRPr/>
            </a:pPr>
            <a:r>
              <a:rPr lang="en-US" altLang="ja-JP" sz="1800" dirty="0">
                <a:solidFill>
                  <a:schemeClr val="accent2"/>
                </a:solidFill>
                <a:cs typeface="+mn-cs"/>
              </a:rPr>
              <a:t>✳︎</a:t>
            </a:r>
            <a:r>
              <a:rPr lang="ja-JP" altLang="en-US" sz="1800" dirty="0">
                <a:solidFill>
                  <a:schemeClr val="accent2"/>
                </a:solidFill>
                <a:cs typeface="+mn-cs"/>
              </a:rPr>
              <a:t>ノンストップ電源供給の為には、発電機が始動するまでの数秒</a:t>
            </a:r>
            <a:r>
              <a:rPr lang="en-US" altLang="ja-JP" sz="1800" dirty="0">
                <a:solidFill>
                  <a:schemeClr val="accent2"/>
                </a:solidFill>
                <a:cs typeface="+mn-cs"/>
              </a:rPr>
              <a:t>〜</a:t>
            </a:r>
            <a:r>
              <a:rPr lang="ja-JP" altLang="en-US" sz="1800" dirty="0">
                <a:solidFill>
                  <a:schemeClr val="accent2"/>
                </a:solidFill>
                <a:cs typeface="+mn-cs"/>
              </a:rPr>
              <a:t>数分の時間のバッテリーが必要</a:t>
            </a:r>
            <a:endParaRPr lang="en-US" altLang="ja-JP" sz="1800" dirty="0">
              <a:solidFill>
                <a:schemeClr val="accent2"/>
              </a:solidFill>
              <a:cs typeface="+mn-cs"/>
            </a:endParaRPr>
          </a:p>
          <a:p>
            <a:pPr marL="0" indent="0" fontAlgn="auto">
              <a:spcAft>
                <a:spcPts val="0"/>
              </a:spcAft>
              <a:buFont typeface="Arial"/>
              <a:buNone/>
              <a:defRPr/>
            </a:pPr>
            <a:r>
              <a:rPr lang="en-US" altLang="ja-JP" sz="1800" dirty="0">
                <a:solidFill>
                  <a:schemeClr val="accent2"/>
                </a:solidFill>
                <a:cs typeface="+mn-cs"/>
              </a:rPr>
              <a:t>✳︎</a:t>
            </a:r>
            <a:r>
              <a:rPr lang="ja-JP" altLang="en-US" sz="1800">
                <a:solidFill>
                  <a:schemeClr val="accent2"/>
                </a:solidFill>
                <a:cs typeface="+mn-cs"/>
              </a:rPr>
              <a:t>バッテリーでのエンジン起動が無理な場合、手動で動かせるかの確認</a:t>
            </a:r>
            <a:endParaRPr lang="en-US" altLang="ja-JP" sz="1800" dirty="0">
              <a:solidFill>
                <a:schemeClr val="accent2"/>
              </a:solidFill>
              <a:cs typeface="+mn-cs"/>
            </a:endParaRPr>
          </a:p>
          <a:p>
            <a:pPr marL="0" indent="0" fontAlgn="auto">
              <a:spcAft>
                <a:spcPts val="0"/>
              </a:spcAft>
              <a:buFont typeface="Arial"/>
              <a:buNone/>
              <a:defRPr/>
            </a:pPr>
            <a:r>
              <a:rPr lang="en-US" altLang="ja-JP" sz="1800" dirty="0">
                <a:solidFill>
                  <a:schemeClr val="accent2"/>
                </a:solidFill>
                <a:cs typeface="+mn-cs"/>
              </a:rPr>
              <a:t>✳︎</a:t>
            </a:r>
            <a:r>
              <a:rPr lang="ja-JP" altLang="en-US" sz="1800" dirty="0">
                <a:solidFill>
                  <a:schemeClr val="accent2"/>
                </a:solidFill>
                <a:cs typeface="+mn-cs"/>
              </a:rPr>
              <a:t>通電訓練</a:t>
            </a:r>
            <a:r>
              <a:rPr lang="ja-JP" altLang="en-US" sz="1800">
                <a:solidFill>
                  <a:schemeClr val="accent2"/>
                </a:solidFill>
                <a:cs typeface="+mn-cs"/>
              </a:rPr>
              <a:t>の実施</a:t>
            </a:r>
            <a:r>
              <a:rPr lang="en-US" altLang="ja-JP" sz="1800" dirty="0">
                <a:solidFill>
                  <a:schemeClr val="accent2"/>
                </a:solidFill>
                <a:cs typeface="+mn-cs"/>
              </a:rPr>
              <a:t>(</a:t>
            </a:r>
            <a:r>
              <a:rPr lang="ja-JP" altLang="en-US" sz="1800">
                <a:solidFill>
                  <a:schemeClr val="accent2"/>
                </a:solidFill>
                <a:cs typeface="+mn-cs"/>
              </a:rPr>
              <a:t>実際に何か電気製品を動かす</a:t>
            </a:r>
            <a:r>
              <a:rPr lang="en-US" altLang="ja-JP" sz="1800" dirty="0">
                <a:solidFill>
                  <a:schemeClr val="accent2"/>
                </a:solidFill>
                <a:cs typeface="+mn-cs"/>
              </a:rPr>
              <a:t>)</a:t>
            </a:r>
            <a:endParaRPr lang="ja-JP" altLang="en-US" sz="1800" dirty="0">
              <a:solidFill>
                <a:schemeClr val="accent2"/>
              </a:solidFill>
              <a:cs typeface="+mn-cs"/>
            </a:endParaRPr>
          </a:p>
        </p:txBody>
      </p:sp>
      <p:sp>
        <p:nvSpPr>
          <p:cNvPr id="4" name="スライド番号プレースホルダー 3">
            <a:extLst>
              <a:ext uri="{FF2B5EF4-FFF2-40B4-BE49-F238E27FC236}">
                <a16:creationId xmlns:a16="http://schemas.microsoft.com/office/drawing/2014/main" id="{4A0FED3A-01F8-AD42-9B85-7D7CC0850FB1}"/>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75A0DCE4-37D6-014F-A4D6-1AC35B4B7D19}" type="slidenum">
              <a:rPr lang="en-US" altLang="ja-JP" sz="1200">
                <a:solidFill>
                  <a:srgbClr val="898989"/>
                </a:solidFill>
              </a:rPr>
              <a:pPr algn="ctr"/>
              <a:t>34</a:t>
            </a:fld>
            <a:endParaRPr lang="en-US" altLang="ja-JP" sz="1200" dirty="0">
              <a:solidFill>
                <a:srgbClr val="898989"/>
              </a:solidFill>
            </a:endParaRPr>
          </a:p>
        </p:txBody>
      </p:sp>
      <p:sp>
        <p:nvSpPr>
          <p:cNvPr id="70657" name="タイトル 1">
            <a:extLst>
              <a:ext uri="{FF2B5EF4-FFF2-40B4-BE49-F238E27FC236}">
                <a16:creationId xmlns:a16="http://schemas.microsoft.com/office/drawing/2014/main" id="{26ED6136-0589-EA4E-A829-C2A6A7F6CA32}"/>
              </a:ext>
            </a:extLst>
          </p:cNvPr>
          <p:cNvSpPr>
            <a:spLocks noGrp="1"/>
          </p:cNvSpPr>
          <p:nvPr>
            <p:ph type="title"/>
          </p:nvPr>
        </p:nvSpPr>
        <p:spPr>
          <a:xfrm>
            <a:off x="457200" y="-1716"/>
            <a:ext cx="8229600" cy="1143000"/>
          </a:xfrm>
          <a:ln>
            <a:solidFill>
              <a:srgbClr val="FF0000"/>
            </a:solidFill>
          </a:ln>
        </p:spPr>
        <p:txBody>
          <a:bodyPr/>
          <a:lstStyle/>
          <a:p>
            <a:r>
              <a:rPr lang="ja-JP" altLang="en-US"/>
              <a:t>発電機の燃料の種類</a:t>
            </a:r>
          </a:p>
        </p:txBody>
      </p:sp>
      <p:pic>
        <p:nvPicPr>
          <p:cNvPr id="5" name="図 4">
            <a:extLst>
              <a:ext uri="{FF2B5EF4-FFF2-40B4-BE49-F238E27FC236}">
                <a16:creationId xmlns:a16="http://schemas.microsoft.com/office/drawing/2014/main" id="{2F96FE26-D100-EA43-BB92-0F7436A85BF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49913" y="2129502"/>
            <a:ext cx="3494087"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par>
                                <p:cTn id="23" presetID="3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800" decel="100000"/>
                                        <p:tgtEl>
                                          <p:spTgt spid="5"/>
                                        </p:tgtEl>
                                      </p:cBhvr>
                                    </p:animEffect>
                                    <p:anim calcmode="lin" valueType="num">
                                      <p:cBhvr>
                                        <p:cTn id="26" dur="800" decel="100000" fill="hold"/>
                                        <p:tgtEl>
                                          <p:spTgt spid="5"/>
                                        </p:tgtEl>
                                        <p:attrNameLst>
                                          <p:attrName>style.rotation</p:attrName>
                                        </p:attrNameLst>
                                      </p:cBhvr>
                                      <p:tavLst>
                                        <p:tav tm="0">
                                          <p:val>
                                            <p:fltVal val="-90"/>
                                          </p:val>
                                        </p:tav>
                                        <p:tav tm="100000">
                                          <p:val>
                                            <p:fltVal val="0"/>
                                          </p:val>
                                        </p:tav>
                                      </p:tavLst>
                                    </p:anim>
                                    <p:anim calcmode="lin" valueType="num">
                                      <p:cBhvr>
                                        <p:cTn id="27" dur="800" decel="100000" fill="hold"/>
                                        <p:tgtEl>
                                          <p:spTgt spid="5"/>
                                        </p:tgtEl>
                                        <p:attrNameLst>
                                          <p:attrName>ppt_x</p:attrName>
                                        </p:attrNameLst>
                                      </p:cBhvr>
                                      <p:tavLst>
                                        <p:tav tm="0">
                                          <p:val>
                                            <p:strVal val="#ppt_x+0.4"/>
                                          </p:val>
                                        </p:tav>
                                        <p:tav tm="100000">
                                          <p:val>
                                            <p:strVal val="#ppt_x-0.05"/>
                                          </p:val>
                                        </p:tav>
                                      </p:tavLst>
                                    </p:anim>
                                    <p:anim calcmode="lin" valueType="num">
                                      <p:cBhvr>
                                        <p:cTn id="28" dur="800" decel="100000" fill="hold"/>
                                        <p:tgtEl>
                                          <p:spTgt spid="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checkerboard(across)">
                                      <p:cBhvr>
                                        <p:cTn id="35" dur="500"/>
                                        <p:tgtEl>
                                          <p:spTgt spid="3">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checkerboard(across)">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checkerboard(across)">
                                      <p:cBhvr>
                                        <p:cTn id="45" dur="500"/>
                                        <p:tgtEl>
                                          <p:spTgt spid="3">
                                            <p:txEl>
                                              <p:pRg st="5" end="5"/>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checkerboard(across)">
                                      <p:cBhvr>
                                        <p:cTn id="50" dur="500"/>
                                        <p:tgtEl>
                                          <p:spTgt spid="3">
                                            <p:txEl>
                                              <p:pRg st="6" end="6"/>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checkerboard(across)">
                                      <p:cBhvr>
                                        <p:cTn id="55" dur="500"/>
                                        <p:tgtEl>
                                          <p:spTgt spid="3">
                                            <p:txEl>
                                              <p:pRg st="7" end="7"/>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checkerboard(across)">
                                      <p:cBhvr>
                                        <p:cTn id="60" dur="500"/>
                                        <p:tgtEl>
                                          <p:spTgt spid="3">
                                            <p:txEl>
                                              <p:pRg st="8" end="8"/>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checkerboard(across)">
                                      <p:cBhvr>
                                        <p:cTn id="6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C19F6B-8727-5F4D-B476-44473B04FD69}"/>
              </a:ext>
            </a:extLst>
          </p:cNvPr>
          <p:cNvSpPr>
            <a:spLocks noGrp="1"/>
          </p:cNvSpPr>
          <p:nvPr>
            <p:ph type="title"/>
          </p:nvPr>
        </p:nvSpPr>
        <p:spPr>
          <a:xfrm>
            <a:off x="457200" y="553354"/>
            <a:ext cx="3128682" cy="864284"/>
          </a:xfrm>
          <a:ln>
            <a:solidFill>
              <a:schemeClr val="accent2"/>
            </a:solidFill>
          </a:ln>
        </p:spPr>
        <p:txBody>
          <a:bodyPr/>
          <a:lstStyle/>
          <a:p>
            <a:r>
              <a:rPr kumimoji="1" lang="ja-JP" altLang="en-US" sz="3600"/>
              <a:t>ポスシステム</a:t>
            </a:r>
            <a:r>
              <a:rPr kumimoji="1" lang="en-US" altLang="ja-JP" sz="3600" dirty="0"/>
              <a:t>ON</a:t>
            </a:r>
            <a:endParaRPr kumimoji="1" lang="ja-JP" altLang="en-US" sz="3600"/>
          </a:p>
        </p:txBody>
      </p:sp>
      <p:sp>
        <p:nvSpPr>
          <p:cNvPr id="3" name="スライド番号プレースホルダー 2">
            <a:extLst>
              <a:ext uri="{FF2B5EF4-FFF2-40B4-BE49-F238E27FC236}">
                <a16:creationId xmlns:a16="http://schemas.microsoft.com/office/drawing/2014/main" id="{69491932-A724-D743-83A9-992503AD4787}"/>
              </a:ext>
            </a:extLst>
          </p:cNvPr>
          <p:cNvSpPr>
            <a:spLocks noGrp="1"/>
          </p:cNvSpPr>
          <p:nvPr>
            <p:ph type="sldNum" sz="quarter" idx="12"/>
          </p:nvPr>
        </p:nvSpPr>
        <p:spPr/>
        <p:txBody>
          <a:bodyPr/>
          <a:lstStyle/>
          <a:p>
            <a:fld id="{28A24196-8E62-D542-81A5-64F1992FD861}" type="slidenum">
              <a:rPr lang="ja-JP" altLang="en-US" smtClean="0"/>
              <a:pPr/>
              <a:t>35</a:t>
            </a:fld>
            <a:endParaRPr lang="ja-JP" altLang="en-US"/>
          </a:p>
        </p:txBody>
      </p:sp>
      <p:pic>
        <p:nvPicPr>
          <p:cNvPr id="7" name="図 6">
            <a:extLst>
              <a:ext uri="{FF2B5EF4-FFF2-40B4-BE49-F238E27FC236}">
                <a16:creationId xmlns:a16="http://schemas.microsoft.com/office/drawing/2014/main" id="{30407686-F292-044B-B5F9-D567CF5E5CD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5400000">
            <a:off x="-304616" y="1935236"/>
            <a:ext cx="4897184" cy="3945050"/>
          </a:xfrm>
          <a:prstGeom prst="rect">
            <a:avLst/>
          </a:prstGeom>
        </p:spPr>
      </p:pic>
      <p:pic>
        <p:nvPicPr>
          <p:cNvPr id="9" name="図 8">
            <a:extLst>
              <a:ext uri="{FF2B5EF4-FFF2-40B4-BE49-F238E27FC236}">
                <a16:creationId xmlns:a16="http://schemas.microsoft.com/office/drawing/2014/main" id="{DE530B94-41B1-E840-BC32-FA78629C9D4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929265" y="1613646"/>
            <a:ext cx="5214735" cy="3682415"/>
          </a:xfrm>
          <a:prstGeom prst="rect">
            <a:avLst/>
          </a:prstGeom>
        </p:spPr>
      </p:pic>
      <p:sp>
        <p:nvSpPr>
          <p:cNvPr id="6" name="タイトル 1">
            <a:extLst>
              <a:ext uri="{FF2B5EF4-FFF2-40B4-BE49-F238E27FC236}">
                <a16:creationId xmlns:a16="http://schemas.microsoft.com/office/drawing/2014/main" id="{C432FA78-9D9E-804D-926D-155EF321F01B}"/>
              </a:ext>
            </a:extLst>
          </p:cNvPr>
          <p:cNvSpPr txBox="1">
            <a:spLocks/>
          </p:cNvSpPr>
          <p:nvPr/>
        </p:nvSpPr>
        <p:spPr bwMode="auto">
          <a:xfrm>
            <a:off x="4491318" y="553354"/>
            <a:ext cx="4195482" cy="86428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a:lstStyle>
          <a:p>
            <a:r>
              <a:rPr lang="ja-JP" altLang="en-US"/>
              <a:t>人工呼吸器</a:t>
            </a:r>
            <a:r>
              <a:rPr lang="en-US" altLang="ja-JP" dirty="0"/>
              <a:t>ON</a:t>
            </a:r>
            <a:endParaRPr lang="ja-JP" altLang="en-US"/>
          </a:p>
        </p:txBody>
      </p:sp>
      <p:sp>
        <p:nvSpPr>
          <p:cNvPr id="8" name="角丸四角形吹き出し 7">
            <a:extLst>
              <a:ext uri="{FF2B5EF4-FFF2-40B4-BE49-F238E27FC236}">
                <a16:creationId xmlns:a16="http://schemas.microsoft.com/office/drawing/2014/main" id="{1D0F838A-2ECC-4147-B718-45B8A5469277}"/>
              </a:ext>
            </a:extLst>
          </p:cNvPr>
          <p:cNvSpPr>
            <a:spLocks noChangeArrowheads="1"/>
          </p:cNvSpPr>
          <p:nvPr/>
        </p:nvSpPr>
        <p:spPr bwMode="auto">
          <a:xfrm>
            <a:off x="4904309" y="5450539"/>
            <a:ext cx="3264646" cy="1051646"/>
          </a:xfrm>
          <a:prstGeom prst="wedgeRoundRectCallout">
            <a:avLst>
              <a:gd name="adj1" fmla="val -64580"/>
              <a:gd name="adj2" fmla="val -4564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2800">
                <a:solidFill>
                  <a:schemeClr val="tx1"/>
                </a:solidFill>
                <a:latin typeface="+mn-lt"/>
                <a:ea typeface="+mn-ea"/>
              </a:rPr>
              <a:t>←ガソリン　↑</a:t>
            </a:r>
            <a:r>
              <a:rPr lang="en-US" altLang="ja-JP" sz="2800" dirty="0">
                <a:solidFill>
                  <a:schemeClr val="tx1"/>
                </a:solidFill>
                <a:latin typeface="+mn-lt"/>
                <a:ea typeface="+mn-ea"/>
              </a:rPr>
              <a:t>LPG</a:t>
            </a:r>
            <a:endParaRPr lang="ja-JP" altLang="en-US" sz="2800" dirty="0">
              <a:solidFill>
                <a:schemeClr val="tx1"/>
              </a:solidFill>
              <a:latin typeface="+mn-lt"/>
              <a:ea typeface="+mn-ea"/>
            </a:endParaRPr>
          </a:p>
        </p:txBody>
      </p:sp>
      <p:sp>
        <p:nvSpPr>
          <p:cNvPr id="4" name="テキスト ボックス 3">
            <a:extLst>
              <a:ext uri="{FF2B5EF4-FFF2-40B4-BE49-F238E27FC236}">
                <a16:creationId xmlns:a16="http://schemas.microsoft.com/office/drawing/2014/main" id="{05FFD151-08F8-3E46-9667-3D3A6A63857A}"/>
              </a:ext>
            </a:extLst>
          </p:cNvPr>
          <p:cNvSpPr txBox="1"/>
          <p:nvPr/>
        </p:nvSpPr>
        <p:spPr>
          <a:xfrm>
            <a:off x="968193" y="125506"/>
            <a:ext cx="7184980" cy="369332"/>
          </a:xfrm>
          <a:prstGeom prst="rect">
            <a:avLst/>
          </a:prstGeom>
          <a:noFill/>
        </p:spPr>
        <p:txBody>
          <a:bodyPr wrap="none" rtlCol="0">
            <a:spAutoFit/>
          </a:bodyPr>
          <a:lstStyle/>
          <a:p>
            <a:r>
              <a:rPr kumimoji="1" lang="ja-JP" altLang="en-US"/>
              <a:t>実際に必要なものの電源を入れてみよう　コードリールが必要な時もある</a:t>
            </a:r>
          </a:p>
        </p:txBody>
      </p:sp>
    </p:spTree>
    <p:extLst>
      <p:ext uri="{BB962C8B-B14F-4D97-AF65-F5344CB8AC3E}">
        <p14:creationId xmlns:p14="http://schemas.microsoft.com/office/powerpoint/2010/main" val="1320674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2448DC-8A9E-994F-9E83-5B38CE51F0C5}"/>
              </a:ext>
            </a:extLst>
          </p:cNvPr>
          <p:cNvSpPr>
            <a:spLocks noGrp="1"/>
          </p:cNvSpPr>
          <p:nvPr>
            <p:ph type="title"/>
          </p:nvPr>
        </p:nvSpPr>
        <p:spPr>
          <a:xfrm>
            <a:off x="398463" y="279400"/>
            <a:ext cx="3076257" cy="2070100"/>
          </a:xfrm>
          <a:gradFill rotWithShape="1">
            <a:gsLst>
              <a:gs pos="0">
                <a:srgbClr val="F5FFE6"/>
              </a:gs>
              <a:gs pos="64999">
                <a:srgbClr val="E4FDC2"/>
              </a:gs>
              <a:gs pos="100000">
                <a:srgbClr val="DAFDA7"/>
              </a:gs>
            </a:gsLst>
            <a:lin ang="5400000" scaled="1"/>
          </a:gradFill>
          <a:ln cap="flat">
            <a:solidFill>
              <a:srgbClr val="98B954"/>
            </a:solidFill>
            <a:miter lim="800000"/>
            <a:headEnd/>
            <a:tailEnd/>
          </a:ln>
          <a:effectLst>
            <a:outerShdw blurRad="40000" dist="20000" dir="5400000" rotWithShape="0">
              <a:srgbClr val="000000">
                <a:alpha val="37999"/>
              </a:srgbClr>
            </a:outerShdw>
          </a:effectLst>
        </p:spPr>
        <p:txBody>
          <a:bodyPr/>
          <a:lstStyle/>
          <a:p>
            <a:pPr fontAlgn="auto">
              <a:spcAft>
                <a:spcPts val="0"/>
              </a:spcAft>
              <a:defRPr/>
            </a:pPr>
            <a:r>
              <a:rPr lang="ja-JP" altLang="en-US">
                <a:solidFill>
                  <a:schemeClr val="dk1"/>
                </a:solidFill>
                <a:latin typeface="+mn-lt"/>
                <a:ea typeface="+mn-ea"/>
                <a:cs typeface="+mj-cs"/>
              </a:rPr>
              <a:t>運びやすい</a:t>
            </a:r>
            <a:br>
              <a:rPr lang="en-US" altLang="ja-JP" dirty="0">
                <a:solidFill>
                  <a:schemeClr val="dk1"/>
                </a:solidFill>
                <a:latin typeface="+mn-lt"/>
                <a:ea typeface="+mn-ea"/>
                <a:cs typeface="+mj-cs"/>
              </a:rPr>
            </a:br>
            <a:r>
              <a:rPr lang="ja-JP" altLang="en-US">
                <a:solidFill>
                  <a:schemeClr val="dk1"/>
                </a:solidFill>
                <a:latin typeface="+mn-lt"/>
                <a:ea typeface="+mn-ea"/>
                <a:cs typeface="+mj-cs"/>
              </a:rPr>
              <a:t>燃料</a:t>
            </a:r>
            <a:endParaRPr lang="ja-JP" altLang="en-US" dirty="0">
              <a:solidFill>
                <a:schemeClr val="dk1"/>
              </a:solidFill>
              <a:latin typeface="+mn-lt"/>
              <a:ea typeface="+mn-ea"/>
              <a:cs typeface="+mj-cs"/>
            </a:endParaRPr>
          </a:p>
        </p:txBody>
      </p:sp>
      <p:sp>
        <p:nvSpPr>
          <p:cNvPr id="4" name="スライド番号プレースホルダー 3">
            <a:extLst>
              <a:ext uri="{FF2B5EF4-FFF2-40B4-BE49-F238E27FC236}">
                <a16:creationId xmlns:a16="http://schemas.microsoft.com/office/drawing/2014/main" id="{97A07504-3141-7640-A92E-1E3B0BCAC180}"/>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8942C7F9-8225-6146-9852-335665285D4C}" type="slidenum">
              <a:rPr lang="en-US" altLang="ja-JP" sz="1200">
                <a:solidFill>
                  <a:srgbClr val="898989"/>
                </a:solidFill>
              </a:rPr>
              <a:pPr algn="ctr"/>
              <a:t>36</a:t>
            </a:fld>
            <a:endParaRPr lang="en-US" altLang="ja-JP" sz="1200">
              <a:solidFill>
                <a:srgbClr val="898989"/>
              </a:solidFill>
            </a:endParaRPr>
          </a:p>
        </p:txBody>
      </p:sp>
      <p:sp>
        <p:nvSpPr>
          <p:cNvPr id="76803" name="テキスト ボックス 6">
            <a:extLst>
              <a:ext uri="{FF2B5EF4-FFF2-40B4-BE49-F238E27FC236}">
                <a16:creationId xmlns:a16="http://schemas.microsoft.com/office/drawing/2014/main" id="{A7175EEA-D868-F045-80DB-6A04CC939938}"/>
              </a:ext>
            </a:extLst>
          </p:cNvPr>
          <p:cNvSpPr txBox="1">
            <a:spLocks noChangeArrowheads="1"/>
          </p:cNvSpPr>
          <p:nvPr/>
        </p:nvSpPr>
        <p:spPr bwMode="auto">
          <a:xfrm>
            <a:off x="398463" y="2504952"/>
            <a:ext cx="818972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3600" u="sng"/>
              <a:t>軽油</a:t>
            </a:r>
            <a:endParaRPr lang="en-US" altLang="ja-JP" sz="3600" u="sng" dirty="0"/>
          </a:p>
          <a:p>
            <a:r>
              <a:rPr lang="ja-JP" altLang="en-US" sz="2800"/>
              <a:t>・３０リットル以下のポリ容器で普通車で運搬可能</a:t>
            </a:r>
            <a:endParaRPr lang="en-US" altLang="ja-JP" sz="2800" dirty="0"/>
          </a:p>
          <a:p>
            <a:r>
              <a:rPr lang="ja-JP" altLang="en-US" sz="2800"/>
              <a:t>・貯蔵は２００リットル未満は規制を受けない</a:t>
            </a:r>
            <a:endParaRPr lang="en-US" altLang="ja-JP" sz="2800" dirty="0"/>
          </a:p>
          <a:p>
            <a:endParaRPr lang="en-US" altLang="ja-JP" sz="2800" dirty="0"/>
          </a:p>
          <a:p>
            <a:r>
              <a:rPr lang="en-US" altLang="ja-JP" sz="4400" u="sng" dirty="0"/>
              <a:t>LPG</a:t>
            </a:r>
          </a:p>
          <a:p>
            <a:r>
              <a:rPr lang="ja-JP" altLang="en-US" sz="2800"/>
              <a:t>１０</a:t>
            </a:r>
            <a:r>
              <a:rPr lang="en-US" altLang="ja-JP" sz="2800" dirty="0"/>
              <a:t>kg</a:t>
            </a:r>
            <a:r>
              <a:rPr lang="ja-JP" altLang="en-US" sz="2800"/>
              <a:t>（</a:t>
            </a:r>
            <a:r>
              <a:rPr lang="en-US" altLang="ja-JP" sz="2800" dirty="0"/>
              <a:t>24L</a:t>
            </a:r>
            <a:r>
              <a:rPr lang="ja-JP" altLang="en-US" sz="2800"/>
              <a:t>）容器２本までなら「危険」「高圧ガス」の表示なしで一般車輸送可能（縦に積んでロープで固定）</a:t>
            </a:r>
            <a:endParaRPr lang="en-US" altLang="ja-JP" sz="2800" dirty="0"/>
          </a:p>
          <a:p>
            <a:endParaRPr lang="en-US" altLang="ja-JP" sz="2800" dirty="0"/>
          </a:p>
          <a:p>
            <a:r>
              <a:rPr lang="ja-JP" altLang="en-US" sz="2800"/>
              <a:t>購入時の法律に従ってください。（再確認が必要）</a:t>
            </a:r>
            <a:endParaRPr lang="en-US" altLang="ja-JP" sz="2800" dirty="0"/>
          </a:p>
        </p:txBody>
      </p:sp>
      <p:pic>
        <p:nvPicPr>
          <p:cNvPr id="3" name="図 2">
            <a:extLst>
              <a:ext uri="{FF2B5EF4-FFF2-40B4-BE49-F238E27FC236}">
                <a16:creationId xmlns:a16="http://schemas.microsoft.com/office/drawing/2014/main" id="{9B2487DF-C91B-FA4A-84FE-41750CD9C5C0}"/>
              </a:ext>
            </a:extLst>
          </p:cNvPr>
          <p:cNvPicPr>
            <a:picLocks noChangeAspect="1"/>
          </p:cNvPicPr>
          <p:nvPr/>
        </p:nvPicPr>
        <p:blipFill>
          <a:blip r:embed="rId2"/>
          <a:stretch>
            <a:fillRect/>
          </a:stretch>
        </p:blipFill>
        <p:spPr>
          <a:xfrm>
            <a:off x="3786232" y="186853"/>
            <a:ext cx="4992007" cy="2547905"/>
          </a:xfrm>
          <a:prstGeom prst="rect">
            <a:avLst/>
          </a:prstGeom>
          <a:ln>
            <a:solidFill>
              <a:schemeClr val="accent1"/>
            </a:solidFill>
          </a:ln>
        </p:spPr>
      </p:pic>
      <p:sp>
        <p:nvSpPr>
          <p:cNvPr id="7" name="下矢印 6">
            <a:extLst>
              <a:ext uri="{FF2B5EF4-FFF2-40B4-BE49-F238E27FC236}">
                <a16:creationId xmlns:a16="http://schemas.microsoft.com/office/drawing/2014/main" id="{34CE4316-6485-054C-9A02-6B25E2CCABC3}"/>
              </a:ext>
            </a:extLst>
          </p:cNvPr>
          <p:cNvSpPr/>
          <p:nvPr/>
        </p:nvSpPr>
        <p:spPr>
          <a:xfrm>
            <a:off x="5342709" y="571111"/>
            <a:ext cx="339634" cy="713559"/>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09805D-DD3B-884B-89B0-830A165BAC4E}"/>
              </a:ext>
            </a:extLst>
          </p:cNvPr>
          <p:cNvSpPr>
            <a:spLocks noGrp="1"/>
          </p:cNvSpPr>
          <p:nvPr>
            <p:ph type="title"/>
          </p:nvPr>
        </p:nvSpPr>
        <p:spPr/>
        <p:txBody>
          <a:bodyPr rtlCol="0">
            <a:normAutofit fontScale="90000"/>
          </a:bodyPr>
          <a:lstStyle/>
          <a:p>
            <a:pPr fontAlgn="auto">
              <a:spcAft>
                <a:spcPts val="0"/>
              </a:spcAft>
              <a:defRPr/>
            </a:pPr>
            <a:r>
              <a:rPr lang="ja-JP" altLang="en-US">
                <a:cs typeface="+mj-cs"/>
              </a:rPr>
              <a:t>フォークリフト</a:t>
            </a:r>
            <a:r>
              <a:rPr lang="ja-JP" altLang="en-US" dirty="0">
                <a:cs typeface="+mj-cs"/>
              </a:rPr>
              <a:t>の燃料次第</a:t>
            </a:r>
            <a:r>
              <a:rPr lang="ja-JP" altLang="en-US">
                <a:cs typeface="+mj-cs"/>
              </a:rPr>
              <a:t>では</a:t>
            </a:r>
            <a:br>
              <a:rPr lang="en-US" altLang="ja-JP" dirty="0">
                <a:cs typeface="+mj-cs"/>
              </a:rPr>
            </a:br>
            <a:r>
              <a:rPr lang="ja-JP" altLang="en-US">
                <a:cs typeface="+mj-cs"/>
              </a:rPr>
              <a:t>継続</a:t>
            </a:r>
            <a:r>
              <a:rPr lang="ja-JP" altLang="en-US" dirty="0">
                <a:cs typeface="+mj-cs"/>
              </a:rPr>
              <a:t>作動可能</a:t>
            </a:r>
          </a:p>
        </p:txBody>
      </p:sp>
      <p:sp>
        <p:nvSpPr>
          <p:cNvPr id="4" name="スライド番号プレースホルダー 3">
            <a:extLst>
              <a:ext uri="{FF2B5EF4-FFF2-40B4-BE49-F238E27FC236}">
                <a16:creationId xmlns:a16="http://schemas.microsoft.com/office/drawing/2014/main" id="{791D349A-A01F-1346-AAC3-940FD4D2FFA4}"/>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25778EA6-AF1A-D949-9F3E-AE6D6E33090F}" type="slidenum">
              <a:rPr lang="en-US" altLang="ja-JP" sz="1200">
                <a:solidFill>
                  <a:srgbClr val="898989"/>
                </a:solidFill>
              </a:rPr>
              <a:pPr algn="ctr"/>
              <a:t>37</a:t>
            </a:fld>
            <a:endParaRPr lang="en-US" altLang="ja-JP" sz="1200">
              <a:solidFill>
                <a:srgbClr val="898989"/>
              </a:solidFill>
            </a:endParaRPr>
          </a:p>
        </p:txBody>
      </p:sp>
      <p:pic>
        <p:nvPicPr>
          <p:cNvPr id="77827" name="図 4">
            <a:extLst>
              <a:ext uri="{FF2B5EF4-FFF2-40B4-BE49-F238E27FC236}">
                <a16:creationId xmlns:a16="http://schemas.microsoft.com/office/drawing/2014/main" id="{46D60D16-E0AE-EB43-9C19-8463FAAA6EF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99013" y="254635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テキスト ボックス 5">
            <a:extLst>
              <a:ext uri="{FF2B5EF4-FFF2-40B4-BE49-F238E27FC236}">
                <a16:creationId xmlns:a16="http://schemas.microsoft.com/office/drawing/2014/main" id="{027AA3DD-D6EF-7B4B-9FAF-20B69CF3F901}"/>
              </a:ext>
            </a:extLst>
          </p:cNvPr>
          <p:cNvSpPr txBox="1">
            <a:spLocks noChangeArrowheads="1"/>
          </p:cNvSpPr>
          <p:nvPr/>
        </p:nvSpPr>
        <p:spPr bwMode="auto">
          <a:xfrm>
            <a:off x="431898" y="2205038"/>
            <a:ext cx="3010553" cy="17543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3600"/>
              <a:t>・ガソリン</a:t>
            </a:r>
            <a:endParaRPr lang="en-US" altLang="ja-JP" sz="3600" dirty="0"/>
          </a:p>
          <a:p>
            <a:r>
              <a:rPr lang="ja-JP" altLang="en-US" sz="3600"/>
              <a:t>・軽油</a:t>
            </a:r>
            <a:endParaRPr lang="en-US" altLang="ja-JP" sz="3600" dirty="0"/>
          </a:p>
          <a:p>
            <a:r>
              <a:rPr lang="ja-JP" altLang="en-US" sz="3600"/>
              <a:t>・プロパンガス</a:t>
            </a:r>
            <a:endParaRPr lang="en-US" altLang="ja-JP" sz="3600" dirty="0"/>
          </a:p>
        </p:txBody>
      </p:sp>
      <p:sp>
        <p:nvSpPr>
          <p:cNvPr id="6" name="角丸四角形吹き出し 5">
            <a:extLst>
              <a:ext uri="{FF2B5EF4-FFF2-40B4-BE49-F238E27FC236}">
                <a16:creationId xmlns:a16="http://schemas.microsoft.com/office/drawing/2014/main" id="{5590D95A-A10E-F340-8C65-936E671CB8C5}"/>
              </a:ext>
            </a:extLst>
          </p:cNvPr>
          <p:cNvSpPr>
            <a:spLocks noChangeArrowheads="1"/>
          </p:cNvSpPr>
          <p:nvPr/>
        </p:nvSpPr>
        <p:spPr bwMode="auto">
          <a:xfrm>
            <a:off x="6291730" y="1505744"/>
            <a:ext cx="2030413" cy="1587500"/>
          </a:xfrm>
          <a:prstGeom prst="wedgeRoundRectCallout">
            <a:avLst>
              <a:gd name="adj1" fmla="val 31672"/>
              <a:gd name="adj2" fmla="val 85372"/>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ja-JP" altLang="en-US" sz="2000" dirty="0">
                <a:latin typeface="+mn-lt"/>
                <a:ea typeface="+mn-ea"/>
              </a:rPr>
              <a:t>災害に強い燃料を選んで買いましょう。</a:t>
            </a:r>
          </a:p>
        </p:txBody>
      </p:sp>
      <p:sp>
        <p:nvSpPr>
          <p:cNvPr id="3" name="右矢印 2">
            <a:extLst>
              <a:ext uri="{FF2B5EF4-FFF2-40B4-BE49-F238E27FC236}">
                <a16:creationId xmlns:a16="http://schemas.microsoft.com/office/drawing/2014/main" id="{476955B8-12A6-FF47-91FE-3EF4E3C64E7C}"/>
              </a:ext>
            </a:extLst>
          </p:cNvPr>
          <p:cNvSpPr/>
          <p:nvPr/>
        </p:nvSpPr>
        <p:spPr>
          <a:xfrm>
            <a:off x="3460376" y="2796988"/>
            <a:ext cx="788895"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5">
            <a:extLst>
              <a:ext uri="{FF2B5EF4-FFF2-40B4-BE49-F238E27FC236}">
                <a16:creationId xmlns:a16="http://schemas.microsoft.com/office/drawing/2014/main" id="{8DE3D8A2-F64C-D543-91E4-F457170751EC}"/>
              </a:ext>
            </a:extLst>
          </p:cNvPr>
          <p:cNvSpPr txBox="1">
            <a:spLocks noChangeArrowheads="1"/>
          </p:cNvSpPr>
          <p:nvPr/>
        </p:nvSpPr>
        <p:spPr bwMode="auto">
          <a:xfrm>
            <a:off x="431897" y="4367400"/>
            <a:ext cx="1809279"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3600"/>
              <a:t>・電気</a:t>
            </a:r>
            <a:endParaRPr lang="en-US" altLang="ja-JP" sz="3600" dirty="0"/>
          </a:p>
        </p:txBody>
      </p:sp>
      <p:sp>
        <p:nvSpPr>
          <p:cNvPr id="9" name="テキスト ボックス 5">
            <a:extLst>
              <a:ext uri="{FF2B5EF4-FFF2-40B4-BE49-F238E27FC236}">
                <a16:creationId xmlns:a16="http://schemas.microsoft.com/office/drawing/2014/main" id="{CB11E91F-0924-6444-B25F-4EE04BACE20C}"/>
              </a:ext>
            </a:extLst>
          </p:cNvPr>
          <p:cNvSpPr txBox="1">
            <a:spLocks noChangeArrowheads="1"/>
          </p:cNvSpPr>
          <p:nvPr/>
        </p:nvSpPr>
        <p:spPr bwMode="auto">
          <a:xfrm>
            <a:off x="4249271" y="2458244"/>
            <a:ext cx="1160042" cy="12003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3600"/>
              <a:t>予備保管</a:t>
            </a:r>
            <a:endParaRPr lang="en-US" altLang="ja-JP" sz="3600" dirty="0"/>
          </a:p>
        </p:txBody>
      </p:sp>
      <p:sp>
        <p:nvSpPr>
          <p:cNvPr id="10" name="右矢印 9">
            <a:extLst>
              <a:ext uri="{FF2B5EF4-FFF2-40B4-BE49-F238E27FC236}">
                <a16:creationId xmlns:a16="http://schemas.microsoft.com/office/drawing/2014/main" id="{F9F19C3C-378F-0A43-914D-67FCC25F1FF5}"/>
              </a:ext>
            </a:extLst>
          </p:cNvPr>
          <p:cNvSpPr/>
          <p:nvPr/>
        </p:nvSpPr>
        <p:spPr>
          <a:xfrm>
            <a:off x="2241176" y="4367400"/>
            <a:ext cx="788895"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5">
            <a:extLst>
              <a:ext uri="{FF2B5EF4-FFF2-40B4-BE49-F238E27FC236}">
                <a16:creationId xmlns:a16="http://schemas.microsoft.com/office/drawing/2014/main" id="{17AD8629-6C35-CB46-A9FC-0A6F79F04C05}"/>
              </a:ext>
            </a:extLst>
          </p:cNvPr>
          <p:cNvSpPr txBox="1">
            <a:spLocks noChangeArrowheads="1"/>
          </p:cNvSpPr>
          <p:nvPr/>
        </p:nvSpPr>
        <p:spPr bwMode="auto">
          <a:xfrm>
            <a:off x="3020014" y="4361130"/>
            <a:ext cx="2389300" cy="2308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3600"/>
              <a:t>発電機はアンペアを確認してから購入</a:t>
            </a:r>
            <a:endParaRPr lang="en-US" altLang="ja-JP" sz="3600" dirty="0"/>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23C5589-4164-7044-BB7A-1143AF62E420}"/>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8AE5807E-B5C3-1C44-8D94-760081D9F6E6}" type="slidenum">
              <a:rPr lang="en-US" altLang="ja-JP" sz="1200">
                <a:solidFill>
                  <a:srgbClr val="898989"/>
                </a:solidFill>
              </a:rPr>
              <a:pPr algn="ctr"/>
              <a:t>38</a:t>
            </a:fld>
            <a:endParaRPr lang="en-US" altLang="ja-JP" sz="1200">
              <a:solidFill>
                <a:srgbClr val="898989"/>
              </a:solidFill>
            </a:endParaRPr>
          </a:p>
        </p:txBody>
      </p:sp>
      <p:pic>
        <p:nvPicPr>
          <p:cNvPr id="83970" name="図 6" descr="スクリーンショット 2014-07-01 9.27.41.png">
            <a:extLst>
              <a:ext uri="{FF2B5EF4-FFF2-40B4-BE49-F238E27FC236}">
                <a16:creationId xmlns:a16="http://schemas.microsoft.com/office/drawing/2014/main" id="{41284948-3F38-554E-8424-4D2D486988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01700" y="1518233"/>
            <a:ext cx="37147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テキスト ボックス 1">
            <a:extLst>
              <a:ext uri="{FF2B5EF4-FFF2-40B4-BE49-F238E27FC236}">
                <a16:creationId xmlns:a16="http://schemas.microsoft.com/office/drawing/2014/main" id="{80FCFC13-69E7-7040-A4BD-4BE1DB2CF65E}"/>
              </a:ext>
            </a:extLst>
          </p:cNvPr>
          <p:cNvSpPr txBox="1">
            <a:spLocks noChangeArrowheads="1"/>
          </p:cNvSpPr>
          <p:nvPr/>
        </p:nvSpPr>
        <p:spPr bwMode="auto">
          <a:xfrm>
            <a:off x="127000" y="82550"/>
            <a:ext cx="89789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a:t>・液状化した亀裂のある見えない道路をロープを複数人でもって移動</a:t>
            </a:r>
            <a:endParaRPr lang="en-US" altLang="ja-JP" dirty="0"/>
          </a:p>
          <a:p>
            <a:r>
              <a:rPr lang="ja-JP" altLang="en-US"/>
              <a:t>・立ち入り禁止区分</a:t>
            </a:r>
            <a:endParaRPr lang="en-US" altLang="ja-JP" dirty="0"/>
          </a:p>
          <a:p>
            <a:r>
              <a:rPr lang="ja-JP" altLang="en-US"/>
              <a:t>・避難・救助・救出に使える</a:t>
            </a:r>
            <a:endParaRPr lang="en-US" altLang="ja-JP" dirty="0"/>
          </a:p>
          <a:p>
            <a:r>
              <a:rPr lang="ja-JP" altLang="en-US"/>
              <a:t>・照明とロープとブルーシートでセキュリティーの維持</a:t>
            </a:r>
          </a:p>
        </p:txBody>
      </p:sp>
      <p:pic>
        <p:nvPicPr>
          <p:cNvPr id="5" name="図 4">
            <a:extLst>
              <a:ext uri="{FF2B5EF4-FFF2-40B4-BE49-F238E27FC236}">
                <a16:creationId xmlns:a16="http://schemas.microsoft.com/office/drawing/2014/main" id="{21582144-C570-684E-A60C-D69766E0D4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1030" y="3401767"/>
            <a:ext cx="3125374" cy="3125374"/>
          </a:xfrm>
          <a:prstGeom prst="rect">
            <a:avLst/>
          </a:prstGeom>
          <a:ln>
            <a:solidFill>
              <a:srgbClr val="FF0000"/>
            </a:solidFill>
          </a:ln>
          <a:effectLst/>
        </p:spPr>
      </p:pic>
      <p:pic>
        <p:nvPicPr>
          <p:cNvPr id="83973" name="図 2">
            <a:extLst>
              <a:ext uri="{FF2B5EF4-FFF2-40B4-BE49-F238E27FC236}">
                <a16:creationId xmlns:a16="http://schemas.microsoft.com/office/drawing/2014/main" id="{C8A0CA13-9583-184B-A2BA-AE6F5C4BF5D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5645" y="4448175"/>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a:extLst>
              <a:ext uri="{FF2B5EF4-FFF2-40B4-BE49-F238E27FC236}">
                <a16:creationId xmlns:a16="http://schemas.microsoft.com/office/drawing/2014/main" id="{ECFE33B6-2D4D-8142-947B-6659DB831466}"/>
              </a:ext>
            </a:extLst>
          </p:cNvPr>
          <p:cNvSpPr>
            <a:spLocks noChangeArrowheads="1"/>
          </p:cNvSpPr>
          <p:nvPr/>
        </p:nvSpPr>
        <p:spPr bwMode="auto">
          <a:xfrm>
            <a:off x="5591031" y="2057400"/>
            <a:ext cx="3201854" cy="1011238"/>
          </a:xfrm>
          <a:prstGeom prst="wedgeRoundRectCallout">
            <a:avLst>
              <a:gd name="adj1" fmla="val 6064"/>
              <a:gd name="adj2" fmla="val 7294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a:solidFill>
                  <a:schemeClr val="tx1"/>
                </a:solidFill>
                <a:latin typeface="+mn-lt"/>
                <a:ea typeface="+mn-ea"/>
              </a:rPr>
              <a:t>倉庫の中で点灯させておきましょう。不審者の侵入を防げます。</a:t>
            </a:r>
            <a:endParaRPr lang="ja-JP" altLang="en-US" dirty="0">
              <a:solidFill>
                <a:schemeClr val="tx1"/>
              </a:solidFill>
              <a:latin typeface="+mn-lt"/>
              <a:ea typeface="+mn-ea"/>
            </a:endParaRPr>
          </a:p>
        </p:txBody>
      </p:sp>
      <p:cxnSp>
        <p:nvCxnSpPr>
          <p:cNvPr id="3" name="直線コネクタ 2">
            <a:extLst>
              <a:ext uri="{FF2B5EF4-FFF2-40B4-BE49-F238E27FC236}">
                <a16:creationId xmlns:a16="http://schemas.microsoft.com/office/drawing/2014/main" id="{BD44A4FA-46E2-8443-A2A7-DA7E2C4B2C14}"/>
              </a:ext>
            </a:extLst>
          </p:cNvPr>
          <p:cNvCxnSpPr>
            <a:cxnSpLocks/>
          </p:cNvCxnSpPr>
          <p:nvPr/>
        </p:nvCxnSpPr>
        <p:spPr>
          <a:xfrm flipV="1">
            <a:off x="1631810" y="4926524"/>
            <a:ext cx="2564560" cy="255522"/>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C5492306-4543-AD40-B12D-5FC671FDDCE5}"/>
              </a:ext>
            </a:extLst>
          </p:cNvPr>
          <p:cNvCxnSpPr>
            <a:cxnSpLocks/>
          </p:cNvCxnSpPr>
          <p:nvPr/>
        </p:nvCxnSpPr>
        <p:spPr>
          <a:xfrm>
            <a:off x="1631810" y="5242597"/>
            <a:ext cx="2605461" cy="158039"/>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7DA8D9AD-E0AD-654B-8AA1-D14FC984C449}"/>
              </a:ext>
            </a:extLst>
          </p:cNvPr>
          <p:cNvCxnSpPr>
            <a:cxnSpLocks/>
          </p:cNvCxnSpPr>
          <p:nvPr/>
        </p:nvCxnSpPr>
        <p:spPr>
          <a:xfrm flipV="1">
            <a:off x="1707451" y="5908307"/>
            <a:ext cx="2504888" cy="208703"/>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41EB175E-FC66-034B-A205-62BCD71D294C}"/>
              </a:ext>
            </a:extLst>
          </p:cNvPr>
          <p:cNvCxnSpPr>
            <a:cxnSpLocks/>
          </p:cNvCxnSpPr>
          <p:nvPr/>
        </p:nvCxnSpPr>
        <p:spPr>
          <a:xfrm flipV="1">
            <a:off x="1617806" y="5400636"/>
            <a:ext cx="2523705" cy="289081"/>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A8858580-6499-CC42-ACA5-7CDC7E1D141F}"/>
              </a:ext>
            </a:extLst>
          </p:cNvPr>
          <p:cNvCxnSpPr>
            <a:cxnSpLocks/>
          </p:cNvCxnSpPr>
          <p:nvPr/>
        </p:nvCxnSpPr>
        <p:spPr>
          <a:xfrm>
            <a:off x="1671593" y="5738727"/>
            <a:ext cx="2453061" cy="131310"/>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BFB18FE5-A267-CE47-A5CF-92CA7287CF33}"/>
              </a:ext>
            </a:extLst>
          </p:cNvPr>
          <p:cNvCxnSpPr>
            <a:cxnSpLocks/>
          </p:cNvCxnSpPr>
          <p:nvPr/>
        </p:nvCxnSpPr>
        <p:spPr>
          <a:xfrm flipV="1">
            <a:off x="1649739" y="6166020"/>
            <a:ext cx="2605461" cy="37930"/>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CE861F30-B1BE-8948-BC95-E60AF9806E9E}"/>
              </a:ext>
            </a:extLst>
          </p:cNvPr>
          <p:cNvCxnSpPr>
            <a:cxnSpLocks/>
          </p:cNvCxnSpPr>
          <p:nvPr/>
        </p:nvCxnSpPr>
        <p:spPr>
          <a:xfrm flipV="1">
            <a:off x="1611359" y="4883802"/>
            <a:ext cx="2605461" cy="37930"/>
          </a:xfrm>
          <a:prstGeom prst="line">
            <a:avLst/>
          </a:prstGeom>
          <a:ln w="57150">
            <a:solidFill>
              <a:srgbClr val="FFFF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894180-0AF9-094B-AE89-9C3E1C00D78E}"/>
              </a:ext>
            </a:extLst>
          </p:cNvPr>
          <p:cNvSpPr>
            <a:spLocks noGrp="1"/>
          </p:cNvSpPr>
          <p:nvPr>
            <p:ph type="title"/>
          </p:nvPr>
        </p:nvSpPr>
        <p:spPr/>
        <p:txBody>
          <a:bodyPr/>
          <a:lstStyle/>
          <a:p>
            <a:r>
              <a:rPr kumimoji="1" lang="ja-JP" altLang="en-US"/>
              <a:t>台風・防犯にシャッターガード</a:t>
            </a:r>
          </a:p>
        </p:txBody>
      </p:sp>
      <p:sp>
        <p:nvSpPr>
          <p:cNvPr id="3" name="スライド番号プレースホルダー 2">
            <a:extLst>
              <a:ext uri="{FF2B5EF4-FFF2-40B4-BE49-F238E27FC236}">
                <a16:creationId xmlns:a16="http://schemas.microsoft.com/office/drawing/2014/main" id="{D8B90299-A75B-8846-8763-8A34B337B243}"/>
              </a:ext>
            </a:extLst>
          </p:cNvPr>
          <p:cNvSpPr>
            <a:spLocks noGrp="1"/>
          </p:cNvSpPr>
          <p:nvPr>
            <p:ph type="sldNum" sz="quarter" idx="12"/>
          </p:nvPr>
        </p:nvSpPr>
        <p:spPr/>
        <p:txBody>
          <a:bodyPr/>
          <a:lstStyle/>
          <a:p>
            <a:fld id="{28A24196-8E62-D542-81A5-64F1992FD861}" type="slidenum">
              <a:rPr lang="ja-JP" altLang="en-US" smtClean="0"/>
              <a:pPr/>
              <a:t>39</a:t>
            </a:fld>
            <a:endParaRPr lang="ja-JP" altLang="en-US"/>
          </a:p>
        </p:txBody>
      </p:sp>
      <p:pic>
        <p:nvPicPr>
          <p:cNvPr id="4" name="図 3">
            <a:extLst>
              <a:ext uri="{FF2B5EF4-FFF2-40B4-BE49-F238E27FC236}">
                <a16:creationId xmlns:a16="http://schemas.microsoft.com/office/drawing/2014/main" id="{F97225CD-FDBE-A048-B30F-155216836D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2102223"/>
            <a:ext cx="3987344" cy="4083424"/>
          </a:xfrm>
          <a:prstGeom prst="rect">
            <a:avLst/>
          </a:prstGeom>
        </p:spPr>
      </p:pic>
      <p:pic>
        <p:nvPicPr>
          <p:cNvPr id="5" name="図 4">
            <a:extLst>
              <a:ext uri="{FF2B5EF4-FFF2-40B4-BE49-F238E27FC236}">
                <a16:creationId xmlns:a16="http://schemas.microsoft.com/office/drawing/2014/main" id="{321634A5-B1BD-BD4D-A98E-75E32EC5B3A6}"/>
              </a:ext>
            </a:extLst>
          </p:cNvPr>
          <p:cNvPicPr>
            <a:picLocks noChangeAspect="1"/>
          </p:cNvPicPr>
          <p:nvPr/>
        </p:nvPicPr>
        <p:blipFill>
          <a:blip r:embed="rId3"/>
          <a:stretch>
            <a:fillRect/>
          </a:stretch>
        </p:blipFill>
        <p:spPr>
          <a:xfrm>
            <a:off x="4732930" y="2102223"/>
            <a:ext cx="3737499" cy="4083424"/>
          </a:xfrm>
          <a:prstGeom prst="rect">
            <a:avLst/>
          </a:prstGeom>
        </p:spPr>
      </p:pic>
    </p:spTree>
    <p:extLst>
      <p:ext uri="{BB962C8B-B14F-4D97-AF65-F5344CB8AC3E}">
        <p14:creationId xmlns:p14="http://schemas.microsoft.com/office/powerpoint/2010/main" val="415809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1">
            <a:extLst>
              <a:ext uri="{FF2B5EF4-FFF2-40B4-BE49-F238E27FC236}">
                <a16:creationId xmlns:a16="http://schemas.microsoft.com/office/drawing/2014/main" id="{925FF3E2-89DB-664A-A746-76D760F0020E}"/>
              </a:ext>
            </a:extLst>
          </p:cNvPr>
          <p:cNvSpPr>
            <a:spLocks noGrp="1"/>
          </p:cNvSpPr>
          <p:nvPr>
            <p:ph type="title"/>
          </p:nvPr>
        </p:nvSpPr>
        <p:spPr/>
        <p:txBody>
          <a:bodyPr/>
          <a:lstStyle/>
          <a:p>
            <a:r>
              <a:rPr lang="ja-JP" altLang="en-US"/>
              <a:t>メリット　</a:t>
            </a:r>
            <a:r>
              <a:rPr lang="en-US" altLang="ja-JP" dirty="0"/>
              <a:t>BCP</a:t>
            </a:r>
            <a:r>
              <a:rPr lang="ja-JP" altLang="en-US"/>
              <a:t>融資など</a:t>
            </a:r>
          </a:p>
        </p:txBody>
      </p:sp>
      <p:sp>
        <p:nvSpPr>
          <p:cNvPr id="18434" name="コンテンツ プレースホルダー 2">
            <a:extLst>
              <a:ext uri="{FF2B5EF4-FFF2-40B4-BE49-F238E27FC236}">
                <a16:creationId xmlns:a16="http://schemas.microsoft.com/office/drawing/2014/main" id="{DEC015FA-AB07-DB41-8095-617454CB58E3}"/>
              </a:ext>
            </a:extLst>
          </p:cNvPr>
          <p:cNvSpPr>
            <a:spLocks noGrp="1"/>
          </p:cNvSpPr>
          <p:nvPr>
            <p:ph idx="1"/>
          </p:nvPr>
        </p:nvSpPr>
        <p:spPr/>
        <p:txBody>
          <a:bodyPr/>
          <a:lstStyle/>
          <a:p>
            <a:r>
              <a:rPr lang="ja-JP" altLang="en-US"/>
              <a:t>社会環境対応施設整備資金</a:t>
            </a:r>
            <a:endParaRPr lang="en-US" altLang="ja-JP" dirty="0"/>
          </a:p>
          <a:p>
            <a:r>
              <a:rPr lang="en-US" altLang="ja-JP" sz="1800" dirty="0">
                <a:hlinkClick r:id="rId2"/>
              </a:rPr>
              <a:t>https://www.jfc.go.jp/n/finance/search/19_syakaikankyotaiou_m_t.html</a:t>
            </a:r>
            <a:endParaRPr lang="en-US" altLang="ja-JP" sz="1800" dirty="0"/>
          </a:p>
          <a:p>
            <a:r>
              <a:rPr lang="ja-JP" altLang="en-US"/>
              <a:t>防災施設整備融資制度（</a:t>
            </a:r>
            <a:r>
              <a:rPr lang="en-US" altLang="ja-JP" dirty="0"/>
              <a:t>BCP</a:t>
            </a:r>
            <a:r>
              <a:rPr lang="ja-JP" altLang="en-US"/>
              <a:t>融資）</a:t>
            </a:r>
            <a:endParaRPr lang="en-US" altLang="ja-JP" dirty="0"/>
          </a:p>
          <a:p>
            <a:r>
              <a:rPr lang="en-US" altLang="ja-JP" sz="1800" dirty="0">
                <a:hlinkClick r:id="rId3"/>
              </a:rPr>
              <a:t>http://www.chusho.meti.go.jp/pamflet/g_book/h22/gb106.html</a:t>
            </a:r>
            <a:endParaRPr lang="en-US" altLang="ja-JP" sz="1800" dirty="0"/>
          </a:p>
          <a:p>
            <a:r>
              <a:rPr lang="ja-JP" altLang="en-US" sz="3600"/>
              <a:t>信用の向上</a:t>
            </a:r>
          </a:p>
        </p:txBody>
      </p:sp>
      <p:sp>
        <p:nvSpPr>
          <p:cNvPr id="4" name="スライド番号プレースホルダー 3">
            <a:extLst>
              <a:ext uri="{FF2B5EF4-FFF2-40B4-BE49-F238E27FC236}">
                <a16:creationId xmlns:a16="http://schemas.microsoft.com/office/drawing/2014/main" id="{39446E7F-B14C-F64B-A3AD-9037714C8B28}"/>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C2097491-F0D4-0C46-9CCF-5A1C15C315A4}" type="slidenum">
              <a:rPr lang="ja-JP" altLang="en-US" sz="1200">
                <a:solidFill>
                  <a:srgbClr val="898989"/>
                </a:solidFill>
              </a:rPr>
              <a:pPr/>
              <a:t>4</a:t>
            </a:fld>
            <a:endParaRPr lang="ja-JP" altLang="en-US" sz="1200">
              <a:solidFill>
                <a:srgbClr val="89898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12AFE-7D7D-9543-9A52-2C9FDEF7B56F}"/>
              </a:ext>
            </a:extLst>
          </p:cNvPr>
          <p:cNvSpPr>
            <a:spLocks noGrp="1"/>
          </p:cNvSpPr>
          <p:nvPr>
            <p:ph type="title"/>
          </p:nvPr>
        </p:nvSpPr>
        <p:spPr>
          <a:ln>
            <a:solidFill>
              <a:schemeClr val="accent2"/>
            </a:solidFill>
          </a:ln>
        </p:spPr>
        <p:txBody>
          <a:bodyPr/>
          <a:lstStyle/>
          <a:p>
            <a:r>
              <a:rPr kumimoji="1" lang="ja-JP" altLang="en-US"/>
              <a:t>高潮・洪水・内水氾濫対策</a:t>
            </a:r>
          </a:p>
        </p:txBody>
      </p:sp>
      <p:sp>
        <p:nvSpPr>
          <p:cNvPr id="3" name="スライド番号プレースホルダー 2">
            <a:extLst>
              <a:ext uri="{FF2B5EF4-FFF2-40B4-BE49-F238E27FC236}">
                <a16:creationId xmlns:a16="http://schemas.microsoft.com/office/drawing/2014/main" id="{5251FC91-FC63-BC4E-AE03-6F745A1FC8EF}"/>
              </a:ext>
            </a:extLst>
          </p:cNvPr>
          <p:cNvSpPr>
            <a:spLocks noGrp="1"/>
          </p:cNvSpPr>
          <p:nvPr>
            <p:ph type="sldNum" sz="quarter" idx="12"/>
          </p:nvPr>
        </p:nvSpPr>
        <p:spPr/>
        <p:txBody>
          <a:bodyPr/>
          <a:lstStyle/>
          <a:p>
            <a:fld id="{28A24196-8E62-D542-81A5-64F1992FD861}" type="slidenum">
              <a:rPr lang="ja-JP" altLang="en-US" smtClean="0"/>
              <a:pPr/>
              <a:t>40</a:t>
            </a:fld>
            <a:endParaRPr lang="ja-JP" altLang="en-US"/>
          </a:p>
        </p:txBody>
      </p:sp>
      <p:pic>
        <p:nvPicPr>
          <p:cNvPr id="5" name="図 4">
            <a:extLst>
              <a:ext uri="{FF2B5EF4-FFF2-40B4-BE49-F238E27FC236}">
                <a16:creationId xmlns:a16="http://schemas.microsoft.com/office/drawing/2014/main" id="{20B2EE93-0B3C-844F-8706-442C934B7D12}"/>
              </a:ext>
            </a:extLst>
          </p:cNvPr>
          <p:cNvPicPr>
            <a:picLocks noChangeAspect="1"/>
          </p:cNvPicPr>
          <p:nvPr/>
        </p:nvPicPr>
        <p:blipFill>
          <a:blip r:embed="rId2">
            <a:extLst>
              <a:ext uri="{BEBA8EAE-BF5A-486C-A8C5-ECC9F3942E4B}">
                <a14:imgProps xmlns:a14="http://schemas.microsoft.com/office/drawing/2010/main">
                  <a14:imgLayer>
                    <a14:imgEffect>
                      <a14:brightnessContrast bright="40000"/>
                    </a14:imgEffect>
                  </a14:imgLayer>
                </a14:imgProps>
              </a:ext>
            </a:extLst>
          </a:blip>
          <a:stretch>
            <a:fillRect/>
          </a:stretch>
        </p:blipFill>
        <p:spPr>
          <a:xfrm>
            <a:off x="1765393" y="1765772"/>
            <a:ext cx="5613213" cy="4242444"/>
          </a:xfrm>
          <a:prstGeom prst="rect">
            <a:avLst/>
          </a:prstGeom>
        </p:spPr>
      </p:pic>
    </p:spTree>
    <p:extLst>
      <p:ext uri="{BB962C8B-B14F-4D97-AF65-F5344CB8AC3E}">
        <p14:creationId xmlns:p14="http://schemas.microsoft.com/office/powerpoint/2010/main" val="2227595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4">
            <a:extLst>
              <a:ext uri="{FF2B5EF4-FFF2-40B4-BE49-F238E27FC236}">
                <a16:creationId xmlns:a16="http://schemas.microsoft.com/office/drawing/2014/main" id="{A6B8F98D-B910-1940-A354-0E9BFC7887CD}"/>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DC46CA36-5108-6047-94A8-884F776D014C}" type="slidenum">
              <a:rPr kumimoji="0" lang="en-US" altLang="ja-JP" sz="1200">
                <a:latin typeface="Arial" panose="020B0604020202020204" pitchFamily="34" charset="0"/>
              </a:rPr>
              <a:pPr algn="ctr"/>
              <a:t>41</a:t>
            </a:fld>
            <a:endParaRPr kumimoji="0" lang="en-US" altLang="ja-JP" sz="1200">
              <a:latin typeface="Arial" panose="020B0604020202020204" pitchFamily="34" charset="0"/>
            </a:endParaRPr>
          </a:p>
        </p:txBody>
      </p:sp>
      <p:sp>
        <p:nvSpPr>
          <p:cNvPr id="389125" name="Rectangle 5">
            <a:extLst>
              <a:ext uri="{FF2B5EF4-FFF2-40B4-BE49-F238E27FC236}">
                <a16:creationId xmlns:a16="http://schemas.microsoft.com/office/drawing/2014/main" id="{6523C478-5684-2644-843C-D8F4EE290C5F}"/>
              </a:ext>
            </a:extLst>
          </p:cNvPr>
          <p:cNvSpPr>
            <a:spLocks noChangeArrowheads="1"/>
          </p:cNvSpPr>
          <p:nvPr/>
        </p:nvSpPr>
        <p:spPr bwMode="auto">
          <a:xfrm>
            <a:off x="611188" y="1268413"/>
            <a:ext cx="8208962" cy="1295400"/>
          </a:xfrm>
          <a:prstGeom prst="rect">
            <a:avLst/>
          </a:prstGeom>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nchor="b"/>
          <a:lstStyle/>
          <a:p>
            <a:pPr algn="ctr" fontAlgn="auto">
              <a:spcBef>
                <a:spcPts val="0"/>
              </a:spcBef>
              <a:spcAft>
                <a:spcPts val="0"/>
              </a:spcAft>
              <a:defRPr/>
            </a:pP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車両の常備品</a:t>
            </a:r>
            <a:b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b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水</a:t>
            </a:r>
            <a:r>
              <a:rPr lang="en-US" altLang="ja-JP" sz="4000" dirty="0">
                <a:solidFill>
                  <a:schemeClr val="tx1"/>
                </a:solidFill>
                <a:effectLst>
                  <a:outerShdw blurRad="38100" dist="38100" dir="2700000" algn="tl">
                    <a:srgbClr val="C0C0C0"/>
                  </a:outerShdw>
                </a:effectLst>
                <a:latin typeface="Garamond" pitchFamily="18" charset="0"/>
                <a:ea typeface="ＭＳ Ｐゴシック" charset="-128"/>
              </a:rPr>
              <a:t>500cc</a:t>
            </a: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２　クッキー２袋　ティッシュ２</a:t>
            </a:r>
          </a:p>
        </p:txBody>
      </p:sp>
      <p:pic>
        <p:nvPicPr>
          <p:cNvPr id="79876" name="Picture 7" descr="fuelmeter01">
            <a:extLst>
              <a:ext uri="{FF2B5EF4-FFF2-40B4-BE49-F238E27FC236}">
                <a16:creationId xmlns:a16="http://schemas.microsoft.com/office/drawing/2014/main" id="{E6AC335F-4000-5244-BB62-8C9C662036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188" y="3284538"/>
            <a:ext cx="2914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AutoShape 10">
            <a:extLst>
              <a:ext uri="{FF2B5EF4-FFF2-40B4-BE49-F238E27FC236}">
                <a16:creationId xmlns:a16="http://schemas.microsoft.com/office/drawing/2014/main" id="{C9AFB432-839F-454D-9182-A6E93697A560}"/>
              </a:ext>
            </a:extLst>
          </p:cNvPr>
          <p:cNvSpPr>
            <a:spLocks/>
          </p:cNvSpPr>
          <p:nvPr/>
        </p:nvSpPr>
        <p:spPr bwMode="auto">
          <a:xfrm>
            <a:off x="3708400" y="188913"/>
            <a:ext cx="2808288" cy="566737"/>
          </a:xfrm>
          <a:prstGeom prst="borderCallout2">
            <a:avLst>
              <a:gd name="adj1" fmla="val 20167"/>
              <a:gd name="adj2" fmla="val 102713"/>
              <a:gd name="adj3" fmla="val 20167"/>
              <a:gd name="adj4" fmla="val 112718"/>
              <a:gd name="adj5" fmla="val 341412"/>
              <a:gd name="adj6" fmla="val 125972"/>
            </a:avLst>
          </a:prstGeom>
          <a:solidFill>
            <a:schemeClr val="bg1">
              <a:lumMod val="85000"/>
            </a:schemeClr>
          </a:solidFill>
          <a:ln w="76200">
            <a:solidFill>
              <a:srgbClr val="FF0000"/>
            </a:solidFill>
            <a:miter lim="800000"/>
            <a:headEnd/>
            <a:tailEnd type="triangl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82563" indent="-182563" fontAlgn="auto">
              <a:spcBef>
                <a:spcPts val="0"/>
              </a:spcBef>
              <a:spcAft>
                <a:spcPts val="0"/>
              </a:spcAft>
              <a:buFont typeface="Wingdings" charset="0"/>
              <a:buNone/>
              <a:defRPr/>
            </a:pPr>
            <a:r>
              <a:rPr lang="ja-JP" altLang="en-US" sz="2800" dirty="0">
                <a:latin typeface="+mn-lt"/>
                <a:ea typeface="+mn-ea"/>
              </a:rPr>
              <a:t>トイレで困るから</a:t>
            </a:r>
          </a:p>
        </p:txBody>
      </p:sp>
      <p:pic>
        <p:nvPicPr>
          <p:cNvPr id="3" name="図 2" descr="スクリーンショット 2015-07-02 12.55.34.png">
            <a:extLst>
              <a:ext uri="{FF2B5EF4-FFF2-40B4-BE49-F238E27FC236}">
                <a16:creationId xmlns:a16="http://schemas.microsoft.com/office/drawing/2014/main" id="{AFC53031-67F9-2D4D-AD7B-A540BE4257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31025" y="3500438"/>
            <a:ext cx="210502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Rectangle 4">
            <a:extLst>
              <a:ext uri="{FF2B5EF4-FFF2-40B4-BE49-F238E27FC236}">
                <a16:creationId xmlns:a16="http://schemas.microsoft.com/office/drawing/2014/main" id="{2529E6EC-8147-8B45-84A6-7EA7962BB382}"/>
              </a:ext>
            </a:extLst>
          </p:cNvPr>
          <p:cNvSpPr>
            <a:spLocks noChangeArrowheads="1"/>
          </p:cNvSpPr>
          <p:nvPr/>
        </p:nvSpPr>
        <p:spPr bwMode="auto">
          <a:xfrm>
            <a:off x="3636684" y="4354513"/>
            <a:ext cx="3222626" cy="717550"/>
          </a:xfrm>
          <a:prstGeom prst="rect">
            <a:avLst/>
          </a:prstGeom>
          <a:solidFill>
            <a:schemeClr val="bg1"/>
          </a:solidFill>
          <a:ln w="57150" cmpd="sng">
            <a:solidFill>
              <a:srgbClr val="4F81BD"/>
            </a:solidFill>
          </a:ln>
          <a:effectLst/>
          <a:extLst/>
        </p:spPr>
        <p:txBody>
          <a:bodyPr anchor="b"/>
          <a:lstStyle/>
          <a:p>
            <a:pPr algn="ctr" fontAlgn="auto">
              <a:spcBef>
                <a:spcPts val="0"/>
              </a:spcBef>
              <a:spcAft>
                <a:spcPts val="0"/>
              </a:spcAft>
              <a:defRPr/>
            </a:pPr>
            <a:r>
              <a:rPr lang="en-US" altLang="ja-JP" sz="3600" b="1" dirty="0">
                <a:effectLst>
                  <a:outerShdw blurRad="38100" dist="38100" dir="2700000" algn="tl">
                    <a:srgbClr val="C0C0C0"/>
                  </a:outerShdw>
                </a:effectLst>
                <a:latin typeface="+mj-ea"/>
                <a:ea typeface="+mj-ea"/>
              </a:rPr>
              <a:t>←</a:t>
            </a:r>
            <a:r>
              <a:rPr lang="ja-JP" altLang="en-US" sz="3600" b="1" dirty="0">
                <a:effectLst>
                  <a:outerShdw blurRad="38100" dist="38100" dir="2700000" algn="tl">
                    <a:srgbClr val="C0C0C0"/>
                  </a:outerShdw>
                </a:effectLst>
                <a:latin typeface="+mj-ea"/>
                <a:ea typeface="+mj-ea"/>
              </a:rPr>
              <a:t>ここで補給</a:t>
            </a:r>
            <a:r>
              <a:rPr lang="en-US" altLang="ja-JP" sz="3600" b="1" dirty="0">
                <a:effectLst>
                  <a:outerShdw blurRad="38100" dist="38100" dir="2700000" algn="tl">
                    <a:srgbClr val="C0C0C0"/>
                  </a:outerShdw>
                </a:effectLst>
                <a:latin typeface="+mj-ea"/>
                <a:ea typeface="+mj-ea"/>
              </a:rPr>
              <a:t>→</a:t>
            </a:r>
            <a:endParaRPr lang="ja-JP" altLang="en-US" sz="3600" b="1" dirty="0">
              <a:effectLst>
                <a:outerShdw blurRad="38100" dist="38100" dir="2700000" algn="tl">
                  <a:srgbClr val="C0C0C0"/>
                </a:outerShdw>
              </a:effectLst>
              <a:latin typeface="+mj-ea"/>
              <a:ea typeface="+mj-ea"/>
            </a:endParaRPr>
          </a:p>
        </p:txBody>
      </p:sp>
      <p:sp>
        <p:nvSpPr>
          <p:cNvPr id="2" name="テキスト ボックス 1">
            <a:extLst>
              <a:ext uri="{FF2B5EF4-FFF2-40B4-BE49-F238E27FC236}">
                <a16:creationId xmlns:a16="http://schemas.microsoft.com/office/drawing/2014/main" id="{D32E687E-BB6D-1D4F-898F-1E20E0406332}"/>
              </a:ext>
            </a:extLst>
          </p:cNvPr>
          <p:cNvSpPr txBox="1"/>
          <p:nvPr/>
        </p:nvSpPr>
        <p:spPr>
          <a:xfrm>
            <a:off x="4158596" y="3848100"/>
            <a:ext cx="2178802" cy="369332"/>
          </a:xfrm>
          <a:prstGeom prst="rect">
            <a:avLst/>
          </a:prstGeom>
          <a:noFill/>
        </p:spPr>
        <p:txBody>
          <a:bodyPr wrap="none" rtlCol="0">
            <a:spAutoFit/>
          </a:bodyPr>
          <a:lstStyle/>
          <a:p>
            <a:r>
              <a:rPr kumimoji="1" lang="ja-JP" altLang="en-US"/>
              <a:t>テプラで貼っておこう</a:t>
            </a:r>
          </a:p>
        </p:txBody>
      </p:sp>
    </p:spTree>
    <p:extLst>
      <p:ext uri="{BB962C8B-B14F-4D97-AF65-F5344CB8AC3E}">
        <p14:creationId xmlns:p14="http://schemas.microsoft.com/office/powerpoint/2010/main" val="14125019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89124"/>
                                        </p:tgtEl>
                                        <p:attrNameLst>
                                          <p:attrName>style.visibility</p:attrName>
                                        </p:attrNameLst>
                                      </p:cBhvr>
                                      <p:to>
                                        <p:strVal val="visible"/>
                                      </p:to>
                                    </p:set>
                                    <p:anim calcmode="lin" valueType="num">
                                      <p:cBhvr>
                                        <p:cTn id="11" dur="500" fill="hold"/>
                                        <p:tgtEl>
                                          <p:spTgt spid="389124"/>
                                        </p:tgtEl>
                                        <p:attrNameLst>
                                          <p:attrName>ppt_w</p:attrName>
                                        </p:attrNameLst>
                                      </p:cBhvr>
                                      <p:tavLst>
                                        <p:tav tm="0">
                                          <p:val>
                                            <p:fltVal val="0"/>
                                          </p:val>
                                        </p:tav>
                                        <p:tav tm="100000">
                                          <p:val>
                                            <p:strVal val="#ppt_w"/>
                                          </p:val>
                                        </p:tav>
                                      </p:tavLst>
                                    </p:anim>
                                    <p:anim calcmode="lin" valueType="num">
                                      <p:cBhvr>
                                        <p:cTn id="12" dur="500" fill="hold"/>
                                        <p:tgtEl>
                                          <p:spTgt spid="38912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B1557-B50F-464F-A3B4-09DA848A296C}"/>
              </a:ext>
            </a:extLst>
          </p:cNvPr>
          <p:cNvSpPr>
            <a:spLocks noGrp="1"/>
          </p:cNvSpPr>
          <p:nvPr>
            <p:ph type="title"/>
          </p:nvPr>
        </p:nvSpPr>
        <p:spPr/>
        <p:txBody>
          <a:bodyPr/>
          <a:lstStyle/>
          <a:p>
            <a:r>
              <a:rPr kumimoji="1" lang="ja-JP" altLang="en-US"/>
              <a:t>一時避難　エリア設置</a:t>
            </a:r>
          </a:p>
        </p:txBody>
      </p:sp>
      <p:sp>
        <p:nvSpPr>
          <p:cNvPr id="3" name="スライド番号プレースホルダー 2">
            <a:extLst>
              <a:ext uri="{FF2B5EF4-FFF2-40B4-BE49-F238E27FC236}">
                <a16:creationId xmlns:a16="http://schemas.microsoft.com/office/drawing/2014/main" id="{196613BE-5868-B742-945E-981AD6382C6E}"/>
              </a:ext>
            </a:extLst>
          </p:cNvPr>
          <p:cNvSpPr>
            <a:spLocks noGrp="1"/>
          </p:cNvSpPr>
          <p:nvPr>
            <p:ph type="sldNum" sz="quarter" idx="12"/>
          </p:nvPr>
        </p:nvSpPr>
        <p:spPr/>
        <p:txBody>
          <a:bodyPr/>
          <a:lstStyle/>
          <a:p>
            <a:fld id="{28A24196-8E62-D542-81A5-64F1992FD861}" type="slidenum">
              <a:rPr lang="ja-JP" altLang="en-US" smtClean="0"/>
              <a:pPr/>
              <a:t>42</a:t>
            </a:fld>
            <a:endParaRPr lang="ja-JP" altLang="en-US"/>
          </a:p>
        </p:txBody>
      </p:sp>
      <p:pic>
        <p:nvPicPr>
          <p:cNvPr id="5" name="図 4">
            <a:extLst>
              <a:ext uri="{FF2B5EF4-FFF2-40B4-BE49-F238E27FC236}">
                <a16:creationId xmlns:a16="http://schemas.microsoft.com/office/drawing/2014/main" id="{E473D29F-206D-4C48-B14A-CE863EC73673}"/>
              </a:ext>
            </a:extLst>
          </p:cNvPr>
          <p:cNvPicPr>
            <a:picLocks noChangeAspect="1"/>
          </p:cNvPicPr>
          <p:nvPr/>
        </p:nvPicPr>
        <p:blipFill>
          <a:blip r:embed="rId2"/>
          <a:stretch>
            <a:fillRect/>
          </a:stretch>
        </p:blipFill>
        <p:spPr>
          <a:xfrm>
            <a:off x="1125415" y="1600771"/>
            <a:ext cx="3677627" cy="4760380"/>
          </a:xfrm>
          <a:prstGeom prst="rect">
            <a:avLst/>
          </a:prstGeom>
        </p:spPr>
      </p:pic>
      <p:grpSp>
        <p:nvGrpSpPr>
          <p:cNvPr id="24" name="グループ化 23">
            <a:extLst>
              <a:ext uri="{FF2B5EF4-FFF2-40B4-BE49-F238E27FC236}">
                <a16:creationId xmlns:a16="http://schemas.microsoft.com/office/drawing/2014/main" id="{C2EA1C41-3F68-3C41-932A-701D9AE404CE}"/>
              </a:ext>
            </a:extLst>
          </p:cNvPr>
          <p:cNvGrpSpPr/>
          <p:nvPr/>
        </p:nvGrpSpPr>
        <p:grpSpPr>
          <a:xfrm>
            <a:off x="4164622" y="5498124"/>
            <a:ext cx="603250" cy="357553"/>
            <a:chOff x="4199792" y="5480539"/>
            <a:chExt cx="603250" cy="357553"/>
          </a:xfrm>
        </p:grpSpPr>
        <p:cxnSp>
          <p:nvCxnSpPr>
            <p:cNvPr id="14" name="直線コネクタ 13">
              <a:extLst>
                <a:ext uri="{FF2B5EF4-FFF2-40B4-BE49-F238E27FC236}">
                  <a16:creationId xmlns:a16="http://schemas.microsoft.com/office/drawing/2014/main" id="{19579ECC-862F-BA42-8634-F7C4CB4B33C4}"/>
                </a:ext>
              </a:extLst>
            </p:cNvPr>
            <p:cNvCxnSpPr>
              <a:cxnSpLocks/>
            </p:cNvCxnSpPr>
            <p:nvPr/>
          </p:nvCxnSpPr>
          <p:spPr>
            <a:xfrm>
              <a:off x="4255477" y="5503985"/>
              <a:ext cx="351692" cy="334107"/>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2D7CCA73-BE60-1242-97D2-5E28B749AF86}"/>
                </a:ext>
              </a:extLst>
            </p:cNvPr>
            <p:cNvCxnSpPr>
              <a:cxnSpLocks/>
            </p:cNvCxnSpPr>
            <p:nvPr/>
          </p:nvCxnSpPr>
          <p:spPr>
            <a:xfrm flipH="1" flipV="1">
              <a:off x="4199792" y="5480539"/>
              <a:ext cx="603250" cy="23446"/>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886685A7-496A-9A49-93B1-EB335030FA7F}"/>
                </a:ext>
              </a:extLst>
            </p:cNvPr>
            <p:cNvCxnSpPr>
              <a:cxnSpLocks/>
            </p:cNvCxnSpPr>
            <p:nvPr/>
          </p:nvCxnSpPr>
          <p:spPr>
            <a:xfrm flipH="1">
              <a:off x="4680438" y="5826369"/>
              <a:ext cx="1226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cxnSp>
        <p:nvCxnSpPr>
          <p:cNvPr id="22" name="直線コネクタ 21">
            <a:extLst>
              <a:ext uri="{FF2B5EF4-FFF2-40B4-BE49-F238E27FC236}">
                <a16:creationId xmlns:a16="http://schemas.microsoft.com/office/drawing/2014/main" id="{26E1F83A-3005-2845-BC7F-C084C90ACE16}"/>
              </a:ext>
            </a:extLst>
          </p:cNvPr>
          <p:cNvCxnSpPr>
            <a:cxnSpLocks/>
          </p:cNvCxnSpPr>
          <p:nvPr/>
        </p:nvCxnSpPr>
        <p:spPr>
          <a:xfrm>
            <a:off x="4680438" y="4347551"/>
            <a:ext cx="0" cy="1651734"/>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6" name="線吹き出し 1 (枠付き) 5">
            <a:extLst>
              <a:ext uri="{FF2B5EF4-FFF2-40B4-BE49-F238E27FC236}">
                <a16:creationId xmlns:a16="http://schemas.microsoft.com/office/drawing/2014/main" id="{CECA63DC-7BF2-2B41-A253-3285C19CDF5F}"/>
              </a:ext>
            </a:extLst>
          </p:cNvPr>
          <p:cNvSpPr/>
          <p:nvPr/>
        </p:nvSpPr>
        <p:spPr>
          <a:xfrm>
            <a:off x="6242538" y="2338754"/>
            <a:ext cx="2444262" cy="4017595"/>
          </a:xfrm>
          <a:prstGeom prst="borderCallout1">
            <a:avLst>
              <a:gd name="adj1" fmla="val 18750"/>
              <a:gd name="adj2" fmla="val -8333"/>
              <a:gd name="adj3" fmla="val 68446"/>
              <a:gd name="adj4" fmla="val -74437"/>
            </a:avLst>
          </a:pr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a:solidFill>
                  <a:schemeClr val="tx1"/>
                </a:solidFill>
              </a:rPr>
              <a:t>人が入れる広さの退避場所を作ろう。出来れば隣のレーンに移動できるようにする。</a:t>
            </a:r>
          </a:p>
        </p:txBody>
      </p:sp>
    </p:spTree>
    <p:extLst>
      <p:ext uri="{BB962C8B-B14F-4D97-AF65-F5344CB8AC3E}">
        <p14:creationId xmlns:p14="http://schemas.microsoft.com/office/powerpoint/2010/main" val="2244049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番号プレースホルダー 4">
            <a:extLst>
              <a:ext uri="{FF2B5EF4-FFF2-40B4-BE49-F238E27FC236}">
                <a16:creationId xmlns:a16="http://schemas.microsoft.com/office/drawing/2014/main" id="{235791C2-179D-7C4B-84DA-96EB2DC846E6}"/>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C2C00A6F-C48E-B340-847C-D0B79CD2A924}" type="slidenum">
              <a:rPr kumimoji="0" lang="en-US" altLang="ja-JP" sz="1200">
                <a:latin typeface="Arial" panose="020B0604020202020204" pitchFamily="34" charset="0"/>
              </a:rPr>
              <a:pPr algn="ctr"/>
              <a:t>43</a:t>
            </a:fld>
            <a:endParaRPr kumimoji="0" lang="en-US" altLang="ja-JP" sz="1200">
              <a:latin typeface="Arial" panose="020B0604020202020204" pitchFamily="34" charset="0"/>
            </a:endParaRPr>
          </a:p>
        </p:txBody>
      </p:sp>
      <p:sp>
        <p:nvSpPr>
          <p:cNvPr id="91138" name="Rectangle 2">
            <a:extLst>
              <a:ext uri="{FF2B5EF4-FFF2-40B4-BE49-F238E27FC236}">
                <a16:creationId xmlns:a16="http://schemas.microsoft.com/office/drawing/2014/main" id="{7B37C667-0114-F64E-88B0-35D512A577DB}"/>
              </a:ext>
            </a:extLst>
          </p:cNvPr>
          <p:cNvSpPr>
            <a:spLocks noGrp="1" noRot="1" noChangeArrowheads="1"/>
          </p:cNvSpPr>
          <p:nvPr>
            <p:ph type="title"/>
          </p:nvPr>
        </p:nvSpPr>
        <p:spPr>
          <a:xfrm>
            <a:off x="457200" y="274638"/>
            <a:ext cx="8229600" cy="757237"/>
          </a:xfrm>
        </p:spPr>
        <p:txBody>
          <a:bodyPr/>
          <a:lstStyle/>
          <a:p>
            <a:r>
              <a:rPr lang="ja-JP" altLang="en-US" sz="4000"/>
              <a:t>オフィスと自宅の転倒防止対策</a:t>
            </a:r>
          </a:p>
        </p:txBody>
      </p:sp>
      <p:sp>
        <p:nvSpPr>
          <p:cNvPr id="91139" name="Rectangle 3">
            <a:extLst>
              <a:ext uri="{FF2B5EF4-FFF2-40B4-BE49-F238E27FC236}">
                <a16:creationId xmlns:a16="http://schemas.microsoft.com/office/drawing/2014/main" id="{053FE1A0-032F-AB43-A23C-48C42F87A710}"/>
              </a:ext>
            </a:extLst>
          </p:cNvPr>
          <p:cNvSpPr>
            <a:spLocks noGrp="1" noChangeArrowheads="1"/>
          </p:cNvSpPr>
          <p:nvPr>
            <p:ph type="body" idx="1"/>
          </p:nvPr>
        </p:nvSpPr>
        <p:spPr/>
        <p:txBody>
          <a:bodyPr/>
          <a:lstStyle/>
          <a:p>
            <a:pPr>
              <a:buFont typeface="Wingdings" pitchFamily="2" charset="2"/>
              <a:buChar char="n"/>
            </a:pPr>
            <a:endParaRPr lang="ja-JP" altLang="en-US"/>
          </a:p>
        </p:txBody>
      </p:sp>
      <p:pic>
        <p:nvPicPr>
          <p:cNvPr id="91140" name="図 13">
            <a:extLst>
              <a:ext uri="{FF2B5EF4-FFF2-40B4-BE49-F238E27FC236}">
                <a16:creationId xmlns:a16="http://schemas.microsoft.com/office/drawing/2014/main" id="{E1DB58CF-D742-C84D-A6B0-79C34B91BA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 y="1412875"/>
            <a:ext cx="9344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タイトル 1">
            <a:extLst>
              <a:ext uri="{FF2B5EF4-FFF2-40B4-BE49-F238E27FC236}">
                <a16:creationId xmlns:a16="http://schemas.microsoft.com/office/drawing/2014/main" id="{64B5EBAA-8D29-AF46-A3A9-AEDD161C6806}"/>
              </a:ext>
            </a:extLst>
          </p:cNvPr>
          <p:cNvSpPr>
            <a:spLocks noGrp="1"/>
          </p:cNvSpPr>
          <p:nvPr>
            <p:ph type="title"/>
          </p:nvPr>
        </p:nvSpPr>
        <p:spPr/>
        <p:txBody>
          <a:bodyPr/>
          <a:lstStyle/>
          <a:p>
            <a:r>
              <a:rPr lang="ja-JP" altLang="en-US" sz="3600"/>
              <a:t>ネジ穴が無理な場合、上下で転倒を防ぐ</a:t>
            </a:r>
          </a:p>
        </p:txBody>
      </p:sp>
      <p:sp>
        <p:nvSpPr>
          <p:cNvPr id="4" name="スライド番号プレースホルダー 3">
            <a:extLst>
              <a:ext uri="{FF2B5EF4-FFF2-40B4-BE49-F238E27FC236}">
                <a16:creationId xmlns:a16="http://schemas.microsoft.com/office/drawing/2014/main" id="{FABE8091-40BD-1F4C-A365-783F4EBFC65C}"/>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451BD31-A5D6-CB48-B3A2-F55BE97BA1EF}" type="slidenum">
              <a:rPr lang="en-US" altLang="ja-JP" sz="1200">
                <a:solidFill>
                  <a:srgbClr val="898989"/>
                </a:solidFill>
              </a:rPr>
              <a:pPr/>
              <a:t>44</a:t>
            </a:fld>
            <a:endParaRPr lang="en-US" altLang="ja-JP" sz="1200">
              <a:solidFill>
                <a:srgbClr val="898989"/>
              </a:solidFill>
            </a:endParaRPr>
          </a:p>
        </p:txBody>
      </p:sp>
      <p:pic>
        <p:nvPicPr>
          <p:cNvPr id="93187" name="図 4">
            <a:extLst>
              <a:ext uri="{FF2B5EF4-FFF2-40B4-BE49-F238E27FC236}">
                <a16:creationId xmlns:a16="http://schemas.microsoft.com/office/drawing/2014/main" id="{457D8CFC-B7A3-904C-8DCB-0EED883672D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557338"/>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図 5">
            <a:extLst>
              <a:ext uri="{FF2B5EF4-FFF2-40B4-BE49-F238E27FC236}">
                <a16:creationId xmlns:a16="http://schemas.microsoft.com/office/drawing/2014/main" id="{2B58D64A-7534-644F-B4E1-FDA8FFDBDC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3438" y="1557338"/>
            <a:ext cx="3816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上矢印 6">
            <a:extLst>
              <a:ext uri="{FF2B5EF4-FFF2-40B4-BE49-F238E27FC236}">
                <a16:creationId xmlns:a16="http://schemas.microsoft.com/office/drawing/2014/main" id="{BB3224CA-B8F6-0B45-935B-14FA588F1354}"/>
              </a:ext>
            </a:extLst>
          </p:cNvPr>
          <p:cNvSpPr>
            <a:spLocks noChangeArrowheads="1"/>
          </p:cNvSpPr>
          <p:nvPr/>
        </p:nvSpPr>
        <p:spPr bwMode="auto">
          <a:xfrm>
            <a:off x="7164388" y="5300663"/>
            <a:ext cx="647700" cy="1008062"/>
          </a:xfrm>
          <a:prstGeom prst="upArrow">
            <a:avLst>
              <a:gd name="adj1" fmla="val 50000"/>
              <a:gd name="adj2" fmla="val 50027"/>
            </a:avLst>
          </a:prstGeom>
          <a:solidFill>
            <a:srgbClr val="FF0000"/>
          </a:solidFill>
          <a:ln w="9525">
            <a:solidFill>
              <a:schemeClr val="tx1"/>
            </a:solidFill>
            <a:round/>
            <a:headEnd/>
            <a:tailEnd/>
          </a:ln>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defTabSz="914400"/>
            <a:endParaRPr lang="ja-JP" altLang="en-US" sz="1800" b="1">
              <a:latin typeface="Garamond" panose="02020404030301010803" pitchFamily="18" charset="0"/>
            </a:endParaRPr>
          </a:p>
        </p:txBody>
      </p:sp>
      <p:sp>
        <p:nvSpPr>
          <p:cNvPr id="93190" name="テキスト ボックス 7">
            <a:extLst>
              <a:ext uri="{FF2B5EF4-FFF2-40B4-BE49-F238E27FC236}">
                <a16:creationId xmlns:a16="http://schemas.microsoft.com/office/drawing/2014/main" id="{A44A8BBE-0BB4-CD47-A71E-06033A8B7F24}"/>
              </a:ext>
            </a:extLst>
          </p:cNvPr>
          <p:cNvSpPr txBox="1">
            <a:spLocks noChangeArrowheads="1"/>
          </p:cNvSpPr>
          <p:nvPr/>
        </p:nvSpPr>
        <p:spPr bwMode="auto">
          <a:xfrm>
            <a:off x="8343900" y="593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endParaRPr lang="ja-JP" altLang="en-US" sz="1800"/>
          </a:p>
        </p:txBody>
      </p:sp>
      <p:sp>
        <p:nvSpPr>
          <p:cNvPr id="93191" name="上矢印 8">
            <a:extLst>
              <a:ext uri="{FF2B5EF4-FFF2-40B4-BE49-F238E27FC236}">
                <a16:creationId xmlns:a16="http://schemas.microsoft.com/office/drawing/2014/main" id="{6C49C371-218F-924C-A9A5-64D5345AEE42}"/>
              </a:ext>
            </a:extLst>
          </p:cNvPr>
          <p:cNvSpPr>
            <a:spLocks noChangeArrowheads="1"/>
          </p:cNvSpPr>
          <p:nvPr/>
        </p:nvSpPr>
        <p:spPr bwMode="auto">
          <a:xfrm>
            <a:off x="1182688" y="4221163"/>
            <a:ext cx="1262062" cy="1655762"/>
          </a:xfrm>
          <a:prstGeom prst="upArrow">
            <a:avLst>
              <a:gd name="adj1" fmla="val 50000"/>
              <a:gd name="adj2" fmla="val 50018"/>
            </a:avLst>
          </a:prstGeom>
          <a:solidFill>
            <a:srgbClr val="FF0000"/>
          </a:solidFill>
          <a:ln w="9525">
            <a:solidFill>
              <a:schemeClr val="tx1"/>
            </a:solidFill>
            <a:round/>
            <a:headEnd/>
            <a:tailEnd/>
          </a:ln>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defTabSz="914400"/>
            <a:endParaRPr lang="ja-JP" altLang="en-US" sz="1800" b="1">
              <a:latin typeface="Garamond" panose="02020404030301010803" pitchFamily="18" charset="0"/>
            </a:endParaRPr>
          </a:p>
        </p:txBody>
      </p:sp>
      <p:sp>
        <p:nvSpPr>
          <p:cNvPr id="10" name="タイトル 1">
            <a:extLst>
              <a:ext uri="{FF2B5EF4-FFF2-40B4-BE49-F238E27FC236}">
                <a16:creationId xmlns:a16="http://schemas.microsoft.com/office/drawing/2014/main" id="{D12284EC-FA49-6743-B176-940F7DE64778}"/>
              </a:ext>
            </a:extLst>
          </p:cNvPr>
          <p:cNvSpPr txBox="1">
            <a:spLocks/>
          </p:cNvSpPr>
          <p:nvPr/>
        </p:nvSpPr>
        <p:spPr>
          <a:xfrm>
            <a:off x="0" y="5715000"/>
            <a:ext cx="5071409" cy="1143000"/>
          </a:xfrm>
          <a:prstGeom prst="rect">
            <a:avLst/>
          </a:prstGeom>
          <a:noFill/>
        </p:spPr>
        <p:txBody>
          <a:bodyPr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3600" dirty="0"/>
              <a:t>つっぱり棒は壁際に！</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ー 4">
            <a:extLst>
              <a:ext uri="{FF2B5EF4-FFF2-40B4-BE49-F238E27FC236}">
                <a16:creationId xmlns:a16="http://schemas.microsoft.com/office/drawing/2014/main" id="{D0D6F5B2-997B-FE43-86CE-76F069122DFC}"/>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F8187936-D5E7-B348-BBF8-90554025517E}" type="slidenum">
              <a:rPr kumimoji="0" lang="en-US" altLang="ja-JP" sz="1200">
                <a:latin typeface="Arial" panose="020B0604020202020204" pitchFamily="34" charset="0"/>
              </a:rPr>
              <a:pPr algn="ctr"/>
              <a:t>45</a:t>
            </a:fld>
            <a:endParaRPr kumimoji="0" lang="en-US" altLang="ja-JP" sz="1200">
              <a:latin typeface="Arial" panose="020B0604020202020204" pitchFamily="34" charset="0"/>
            </a:endParaRPr>
          </a:p>
        </p:txBody>
      </p:sp>
      <p:sp>
        <p:nvSpPr>
          <p:cNvPr id="94210" name="Rectangle 2">
            <a:extLst>
              <a:ext uri="{FF2B5EF4-FFF2-40B4-BE49-F238E27FC236}">
                <a16:creationId xmlns:a16="http://schemas.microsoft.com/office/drawing/2014/main" id="{AF24563E-1D76-3646-B31C-908D82CB44D7}"/>
              </a:ext>
            </a:extLst>
          </p:cNvPr>
          <p:cNvSpPr>
            <a:spLocks noGrp="1" noRot="1" noChangeArrowheads="1"/>
          </p:cNvSpPr>
          <p:nvPr>
            <p:ph type="title"/>
          </p:nvPr>
        </p:nvSpPr>
        <p:spPr/>
        <p:txBody>
          <a:bodyPr/>
          <a:lstStyle/>
          <a:p>
            <a:r>
              <a:rPr lang="ja-JP" altLang="en-US"/>
              <a:t>耐震ベッド</a:t>
            </a:r>
          </a:p>
        </p:txBody>
      </p:sp>
      <p:sp>
        <p:nvSpPr>
          <p:cNvPr id="94211" name="Rectangle 3">
            <a:extLst>
              <a:ext uri="{FF2B5EF4-FFF2-40B4-BE49-F238E27FC236}">
                <a16:creationId xmlns:a16="http://schemas.microsoft.com/office/drawing/2014/main" id="{A139BD36-0BEC-AC41-A461-CE69C0B8EFBC}"/>
              </a:ext>
            </a:extLst>
          </p:cNvPr>
          <p:cNvSpPr>
            <a:spLocks noGrp="1" noChangeArrowheads="1"/>
          </p:cNvSpPr>
          <p:nvPr>
            <p:ph type="body" idx="1"/>
          </p:nvPr>
        </p:nvSpPr>
        <p:spPr/>
        <p:txBody>
          <a:bodyPr/>
          <a:lstStyle/>
          <a:p>
            <a:pPr>
              <a:buFont typeface="Wingdings" pitchFamily="2" charset="2"/>
              <a:buChar char="n"/>
            </a:pPr>
            <a:endParaRPr lang="ja-JP" altLang="en-US"/>
          </a:p>
        </p:txBody>
      </p:sp>
      <p:pic>
        <p:nvPicPr>
          <p:cNvPr id="94212" name="Picture 4" descr="t1507043">
            <a:extLst>
              <a:ext uri="{FF2B5EF4-FFF2-40B4-BE49-F238E27FC236}">
                <a16:creationId xmlns:a16="http://schemas.microsoft.com/office/drawing/2014/main" id="{FC200E0E-ED77-BF40-A815-C785CA7D55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1484313"/>
            <a:ext cx="439261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wood1">
            <a:extLst>
              <a:ext uri="{FF2B5EF4-FFF2-40B4-BE49-F238E27FC236}">
                <a16:creationId xmlns:a16="http://schemas.microsoft.com/office/drawing/2014/main" id="{74F1EC23-A9CE-6B48-A41C-AD9454CBF5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1484313"/>
            <a:ext cx="41767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タイトル 1">
            <a:extLst>
              <a:ext uri="{FF2B5EF4-FFF2-40B4-BE49-F238E27FC236}">
                <a16:creationId xmlns:a16="http://schemas.microsoft.com/office/drawing/2014/main" id="{A1BEF995-AE04-9B41-967E-4457306C0E80}"/>
              </a:ext>
            </a:extLst>
          </p:cNvPr>
          <p:cNvSpPr>
            <a:spLocks noGrp="1"/>
          </p:cNvSpPr>
          <p:nvPr>
            <p:ph type="title"/>
          </p:nvPr>
        </p:nvSpPr>
        <p:spPr/>
        <p:txBody>
          <a:bodyPr/>
          <a:lstStyle/>
          <a:p>
            <a:r>
              <a:rPr lang="ja-JP" altLang="en-US"/>
              <a:t>レスキュールーム</a:t>
            </a:r>
          </a:p>
        </p:txBody>
      </p:sp>
      <p:pic>
        <p:nvPicPr>
          <p:cNvPr id="95234" name="図 3">
            <a:extLst>
              <a:ext uri="{FF2B5EF4-FFF2-40B4-BE49-F238E27FC236}">
                <a16:creationId xmlns:a16="http://schemas.microsoft.com/office/drawing/2014/main" id="{95B4F9F2-5CA8-1347-9FD8-C71C3D43EF3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500" y="1778000"/>
            <a:ext cx="7869238"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a:extLst>
              <a:ext uri="{FF2B5EF4-FFF2-40B4-BE49-F238E27FC236}">
                <a16:creationId xmlns:a16="http://schemas.microsoft.com/office/drawing/2014/main" id="{97DE8CE5-D88C-CB49-9B70-EDFFC509B484}"/>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00E092C4-EAD6-5A40-8C57-BD4C046C7438}" type="slidenum">
              <a:rPr lang="ja-JP" altLang="en-US" sz="1200">
                <a:solidFill>
                  <a:srgbClr val="898989"/>
                </a:solidFill>
              </a:rPr>
              <a:pPr/>
              <a:t>46</a:t>
            </a:fld>
            <a:endParaRPr lang="ja-JP" altLang="en-US" sz="1200">
              <a:solidFill>
                <a:srgbClr val="898989"/>
              </a:solidFill>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番号プレースホルダー 4">
            <a:extLst>
              <a:ext uri="{FF2B5EF4-FFF2-40B4-BE49-F238E27FC236}">
                <a16:creationId xmlns:a16="http://schemas.microsoft.com/office/drawing/2014/main" id="{43FEDC94-595D-3B4A-B6D5-8B99B304BBCC}"/>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821062EF-ECC3-4448-A632-9F7AAFB0CC29}" type="slidenum">
              <a:rPr kumimoji="0" lang="en-US" altLang="ja-JP" sz="1200">
                <a:latin typeface="Arial" panose="020B0604020202020204" pitchFamily="34" charset="0"/>
              </a:rPr>
              <a:pPr algn="ctr"/>
              <a:t>47</a:t>
            </a:fld>
            <a:endParaRPr kumimoji="0" lang="en-US" altLang="ja-JP" sz="1200">
              <a:latin typeface="Arial" panose="020B0604020202020204" pitchFamily="34" charset="0"/>
            </a:endParaRPr>
          </a:p>
        </p:txBody>
      </p:sp>
      <p:sp>
        <p:nvSpPr>
          <p:cNvPr id="96258" name="Rectangle 2">
            <a:extLst>
              <a:ext uri="{FF2B5EF4-FFF2-40B4-BE49-F238E27FC236}">
                <a16:creationId xmlns:a16="http://schemas.microsoft.com/office/drawing/2014/main" id="{5FD92A03-40B9-3849-9EDC-71DE40E27768}"/>
              </a:ext>
            </a:extLst>
          </p:cNvPr>
          <p:cNvSpPr>
            <a:spLocks noGrp="1" noRot="1" noChangeArrowheads="1"/>
          </p:cNvSpPr>
          <p:nvPr>
            <p:ph type="title"/>
          </p:nvPr>
        </p:nvSpPr>
        <p:spPr/>
        <p:txBody>
          <a:bodyPr/>
          <a:lstStyle/>
          <a:p>
            <a:endParaRPr lang="ja-JP" altLang="en-US"/>
          </a:p>
        </p:txBody>
      </p:sp>
      <p:sp>
        <p:nvSpPr>
          <p:cNvPr id="96259" name="Rectangle 3">
            <a:extLst>
              <a:ext uri="{FF2B5EF4-FFF2-40B4-BE49-F238E27FC236}">
                <a16:creationId xmlns:a16="http://schemas.microsoft.com/office/drawing/2014/main" id="{70CE24BB-9F30-C846-9740-8A06E7A923C5}"/>
              </a:ext>
            </a:extLst>
          </p:cNvPr>
          <p:cNvSpPr>
            <a:spLocks noGrp="1" noChangeArrowheads="1"/>
          </p:cNvSpPr>
          <p:nvPr>
            <p:ph type="body" idx="1"/>
          </p:nvPr>
        </p:nvSpPr>
        <p:spPr/>
        <p:txBody>
          <a:bodyPr/>
          <a:lstStyle/>
          <a:p>
            <a:pPr>
              <a:buFont typeface="Wingdings" pitchFamily="2" charset="2"/>
              <a:buChar char="n"/>
            </a:pPr>
            <a:endParaRPr lang="ja-JP" altLang="en-US"/>
          </a:p>
        </p:txBody>
      </p:sp>
      <p:pic>
        <p:nvPicPr>
          <p:cNvPr id="96260" name="Picture 4" descr="tobidasibousi">
            <a:extLst>
              <a:ext uri="{FF2B5EF4-FFF2-40B4-BE49-F238E27FC236}">
                <a16:creationId xmlns:a16="http://schemas.microsoft.com/office/drawing/2014/main" id="{59321053-C39A-8D47-9230-D263960355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1696" y="846138"/>
            <a:ext cx="6624825" cy="49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3529E04D-9960-044B-A2DF-BB5DD6352651}"/>
              </a:ext>
            </a:extLst>
          </p:cNvPr>
          <p:cNvSpPr txBox="1"/>
          <p:nvPr/>
        </p:nvSpPr>
        <p:spPr>
          <a:xfrm>
            <a:off x="179512" y="692700"/>
            <a:ext cx="1292662" cy="5983883"/>
          </a:xfrm>
          <a:prstGeom prst="rect">
            <a:avLst/>
          </a:prstGeom>
          <a:noFill/>
        </p:spPr>
        <p:txBody>
          <a:bodyPr vert="eaVert">
            <a:spAutoFit/>
          </a:bodyPr>
          <a:lstStyle/>
          <a:p>
            <a:pPr fontAlgn="auto">
              <a:spcBef>
                <a:spcPts val="0"/>
              </a:spcBef>
              <a:spcAft>
                <a:spcPts val="0"/>
              </a:spcAft>
              <a:defRPr/>
            </a:pPr>
            <a:r>
              <a:rPr lang="ja-JP" altLang="en-US" sz="7200" b="1" dirty="0">
                <a:ln w="1905"/>
                <a:solidFill>
                  <a:srgbClr val="FFFF00"/>
                </a:solidFill>
                <a:effectLst>
                  <a:innerShdw blurRad="69850" dist="43180" dir="5400000">
                    <a:srgbClr val="000000">
                      <a:alpha val="65000"/>
                    </a:srgbClr>
                  </a:innerShdw>
                </a:effectLst>
                <a:latin typeface="Garamond" pitchFamily="18" charset="0"/>
                <a:ea typeface="ＭＳ Ｐゴシック" charset="-128"/>
              </a:rPr>
              <a:t>飛び出し防止</a:t>
            </a: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3F53377-3751-AC42-8310-0DB3FA3E37C0}"/>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1481BDF-B917-3040-96C7-066CBE3B3C81}" type="slidenum">
              <a:rPr lang="ja-JP" altLang="en-US" sz="1200">
                <a:solidFill>
                  <a:srgbClr val="898989"/>
                </a:solidFill>
              </a:rPr>
              <a:pPr/>
              <a:t>48</a:t>
            </a:fld>
            <a:endParaRPr lang="ja-JP" altLang="en-US" sz="1200">
              <a:solidFill>
                <a:srgbClr val="898989"/>
              </a:solidFill>
            </a:endParaRPr>
          </a:p>
        </p:txBody>
      </p:sp>
      <p:pic>
        <p:nvPicPr>
          <p:cNvPr id="97282" name="図 2" descr="スクリーンショット 2018-08-08 午後3.10.14.png">
            <a:extLst>
              <a:ext uri="{FF2B5EF4-FFF2-40B4-BE49-F238E27FC236}">
                <a16:creationId xmlns:a16="http://schemas.microsoft.com/office/drawing/2014/main" id="{6CDC0C64-B9EC-E746-9C78-2F06D23F6B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36600"/>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FDDF7A3E-2005-6249-BC1E-B8E5130D1CB5}"/>
              </a:ext>
            </a:extLst>
          </p:cNvPr>
          <p:cNvSpPr txBox="1">
            <a:spLocks noChangeArrowheads="1"/>
          </p:cNvSpPr>
          <p:nvPr/>
        </p:nvSpPr>
        <p:spPr bwMode="auto">
          <a:xfrm>
            <a:off x="457200" y="1270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3600"/>
              <a:t>耐震マット</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E6BAAD-B129-444D-B505-764FBDBBF90B}"/>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EF07C46B-B493-5F4B-9CA1-8A6CD14EDEBE}" type="slidenum">
              <a:rPr lang="ja-JP" altLang="en-US" sz="1200">
                <a:solidFill>
                  <a:srgbClr val="898989"/>
                </a:solidFill>
              </a:rPr>
              <a:pPr/>
              <a:t>49</a:t>
            </a:fld>
            <a:endParaRPr lang="ja-JP" altLang="en-US" sz="1200">
              <a:solidFill>
                <a:srgbClr val="898989"/>
              </a:solidFill>
            </a:endParaRPr>
          </a:p>
        </p:txBody>
      </p:sp>
      <p:pic>
        <p:nvPicPr>
          <p:cNvPr id="107522" name="図 2" descr="スクリーンショット 2018-03-12 午後6.50.48.png">
            <a:extLst>
              <a:ext uri="{FF2B5EF4-FFF2-40B4-BE49-F238E27FC236}">
                <a16:creationId xmlns:a16="http://schemas.microsoft.com/office/drawing/2014/main" id="{CB4B35E7-5D65-2047-9D38-1F17C18379A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2376" y="1004036"/>
            <a:ext cx="7207624" cy="489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1D04EBAF-3945-1A4E-B541-FC832128560D}"/>
              </a:ext>
            </a:extLst>
          </p:cNvPr>
          <p:cNvSpPr>
            <a:spLocks noChangeArrowheads="1"/>
          </p:cNvSpPr>
          <p:nvPr/>
        </p:nvSpPr>
        <p:spPr bwMode="auto">
          <a:xfrm>
            <a:off x="0" y="4583113"/>
            <a:ext cx="2151063" cy="823912"/>
          </a:xfrm>
          <a:prstGeom prst="rect">
            <a:avLst/>
          </a:prstGeom>
          <a:solidFill>
            <a:srgbClr val="BFBFBF">
              <a:alpha val="7999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a:solidFill>
                <a:schemeClr val="lt1"/>
              </a:solidFill>
              <a:latin typeface="+mn-lt"/>
              <a:ea typeface="+mn-ea"/>
            </a:endParaRPr>
          </a:p>
        </p:txBody>
      </p:sp>
      <p:sp>
        <p:nvSpPr>
          <p:cNvPr id="107524" name="テキスト ボックス 5">
            <a:extLst>
              <a:ext uri="{FF2B5EF4-FFF2-40B4-BE49-F238E27FC236}">
                <a16:creationId xmlns:a16="http://schemas.microsoft.com/office/drawing/2014/main" id="{9F5A7B56-8581-6344-A1FE-A2222C128645}"/>
              </a:ext>
            </a:extLst>
          </p:cNvPr>
          <p:cNvSpPr txBox="1">
            <a:spLocks noChangeArrowheads="1"/>
          </p:cNvSpPr>
          <p:nvPr/>
        </p:nvSpPr>
        <p:spPr bwMode="auto">
          <a:xfrm>
            <a:off x="197224" y="33338"/>
            <a:ext cx="882612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5400" b="1">
                <a:ln w="0">
                  <a:solidFill>
                    <a:schemeClr val="tx1">
                      <a:lumMod val="75000"/>
                      <a:lumOff val="25000"/>
                    </a:schemeClr>
                  </a:solidFill>
                </a:ln>
                <a:solidFill>
                  <a:schemeClr val="bg1"/>
                </a:solidFill>
              </a:rPr>
              <a:t>地震対策・消火活動の妨げにならぬよう高さ制限が必要</a:t>
            </a:r>
            <a:endParaRPr lang="en-US" altLang="ja-JP" sz="5400" b="1" dirty="0">
              <a:ln w="0">
                <a:solidFill>
                  <a:schemeClr val="tx1">
                    <a:lumMod val="75000"/>
                    <a:lumOff val="25000"/>
                  </a:schemeClr>
                </a:solidFill>
              </a:ln>
              <a:solidFill>
                <a:schemeClr val="bg1"/>
              </a:solidFill>
            </a:endParaRPr>
          </a:p>
          <a:p>
            <a:r>
              <a:rPr lang="ja-JP" altLang="en-US" sz="5400" b="1">
                <a:ln w="0">
                  <a:solidFill>
                    <a:schemeClr val="tx1">
                      <a:lumMod val="75000"/>
                      <a:lumOff val="25000"/>
                    </a:schemeClr>
                  </a:solidFill>
                </a:ln>
                <a:solidFill>
                  <a:schemeClr val="bg1"/>
                </a:solidFill>
              </a:rPr>
              <a:t>１８０</a:t>
            </a:r>
            <a:r>
              <a:rPr lang="en-US" altLang="ja-JP" sz="5400" b="1" dirty="0">
                <a:ln w="0">
                  <a:solidFill>
                    <a:schemeClr val="tx1">
                      <a:lumMod val="75000"/>
                      <a:lumOff val="25000"/>
                    </a:schemeClr>
                  </a:solidFill>
                </a:ln>
                <a:solidFill>
                  <a:schemeClr val="bg1"/>
                </a:solidFill>
              </a:rPr>
              <a:t>cm</a:t>
            </a:r>
            <a:r>
              <a:rPr lang="ja-JP" altLang="en-US" sz="5400" b="1">
                <a:ln w="0">
                  <a:solidFill>
                    <a:schemeClr val="tx1">
                      <a:lumMod val="75000"/>
                      <a:lumOff val="25000"/>
                    </a:schemeClr>
                  </a:solidFill>
                </a:ln>
                <a:solidFill>
                  <a:schemeClr val="bg1"/>
                </a:solidFill>
              </a:rPr>
              <a:t>以下にする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CBEA6FF-C9A4-0A43-B402-3B1BCB55CDD2}"/>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F3773D42-4CC8-BD4E-94C5-94DCEE8FAA7B}" type="slidenum">
              <a:rPr lang="en-US" altLang="ja-JP" sz="1200">
                <a:solidFill>
                  <a:srgbClr val="898989"/>
                </a:solidFill>
              </a:rPr>
              <a:pPr algn="ctr"/>
              <a:t>5</a:t>
            </a:fld>
            <a:endParaRPr lang="en-US" altLang="ja-JP" sz="1200">
              <a:solidFill>
                <a:srgbClr val="898989"/>
              </a:solidFill>
            </a:endParaRPr>
          </a:p>
        </p:txBody>
      </p:sp>
      <p:pic>
        <p:nvPicPr>
          <p:cNvPr id="19458" name="図 2" descr="スクリーンショット 2017-07-11 午後2.42.11.png">
            <a:extLst>
              <a:ext uri="{FF2B5EF4-FFF2-40B4-BE49-F238E27FC236}">
                <a16:creationId xmlns:a16="http://schemas.microsoft.com/office/drawing/2014/main" id="{32156182-DEBA-9846-9F2F-7F5CBACA796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15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図 1" descr="スクリーンショット 2018-08-06 午前10.57.28.png">
            <a:extLst>
              <a:ext uri="{FF2B5EF4-FFF2-40B4-BE49-F238E27FC236}">
                <a16:creationId xmlns:a16="http://schemas.microsoft.com/office/drawing/2014/main" id="{4238D6C2-DD66-9A4E-8C50-2FC0BE584E9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1522413"/>
            <a:ext cx="7188200"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下矢印 1">
            <a:extLst>
              <a:ext uri="{FF2B5EF4-FFF2-40B4-BE49-F238E27FC236}">
                <a16:creationId xmlns:a16="http://schemas.microsoft.com/office/drawing/2014/main" id="{40E274FA-ED5C-0145-907B-F99565AC4F1D}"/>
              </a:ext>
            </a:extLst>
          </p:cNvPr>
          <p:cNvSpPr/>
          <p:nvPr/>
        </p:nvSpPr>
        <p:spPr>
          <a:xfrm rot="2612717">
            <a:off x="7144089" y="1717266"/>
            <a:ext cx="966651" cy="1763485"/>
          </a:xfrm>
          <a:prstGeom prst="downArrow">
            <a:avLst>
              <a:gd name="adj1" fmla="val 50000"/>
              <a:gd name="adj2" fmla="val 94144"/>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497AE7A-AF4E-DA4D-AC25-658B1AF4E3C1}"/>
              </a:ext>
            </a:extLst>
          </p:cNvPr>
          <p:cNvSpPr txBox="1"/>
          <p:nvPr/>
        </p:nvSpPr>
        <p:spPr>
          <a:xfrm>
            <a:off x="8323605" y="1626919"/>
            <a:ext cx="492443" cy="4279377"/>
          </a:xfrm>
          <a:prstGeom prst="rect">
            <a:avLst/>
          </a:prstGeom>
          <a:noFill/>
        </p:spPr>
        <p:txBody>
          <a:bodyPr vert="eaVert" wrap="none" rtlCol="0">
            <a:spAutoFit/>
          </a:bodyPr>
          <a:lstStyle/>
          <a:p>
            <a:r>
              <a:rPr kumimoji="1" lang="ja-JP" altLang="en-US" sz="2000"/>
              <a:t>国から</a:t>
            </a:r>
            <a:r>
              <a:rPr kumimoji="1" lang="en-US" altLang="ja-JP" sz="2000" dirty="0"/>
              <a:t>WEB</a:t>
            </a:r>
            <a:r>
              <a:rPr kumimoji="1" lang="ja-JP" altLang="en-US" sz="2000"/>
              <a:t>のリンクを貼ってもらえる</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CF40770B-1948-E747-9DBB-D24931C41D72}"/>
              </a:ext>
            </a:extLst>
          </p:cNvPr>
          <p:cNvSpPr>
            <a:spLocks noGrp="1" noChangeArrowheads="1"/>
          </p:cNvSpPr>
          <p:nvPr>
            <p:ph type="title"/>
          </p:nvPr>
        </p:nvSpPr>
        <p:spPr/>
        <p:txBody>
          <a:bodyPr/>
          <a:lstStyle/>
          <a:p>
            <a:pPr algn="l"/>
            <a:r>
              <a:rPr lang="ja-JP" altLang="en-US"/>
              <a:t>開閉部確保↓・転倒防止→</a:t>
            </a:r>
          </a:p>
        </p:txBody>
      </p:sp>
      <p:sp>
        <p:nvSpPr>
          <p:cNvPr id="99330" name="Rectangle 3">
            <a:extLst>
              <a:ext uri="{FF2B5EF4-FFF2-40B4-BE49-F238E27FC236}">
                <a16:creationId xmlns:a16="http://schemas.microsoft.com/office/drawing/2014/main" id="{55081A82-5BBA-3744-A745-9B2BED62DBCA}"/>
              </a:ext>
            </a:extLst>
          </p:cNvPr>
          <p:cNvSpPr>
            <a:spLocks noGrp="1" noChangeArrowheads="1"/>
          </p:cNvSpPr>
          <p:nvPr>
            <p:ph type="body" idx="1"/>
          </p:nvPr>
        </p:nvSpPr>
        <p:spPr/>
        <p:txBody>
          <a:bodyPr/>
          <a:lstStyle/>
          <a:p>
            <a:endParaRPr lang="ja-JP" altLang="en-US"/>
          </a:p>
        </p:txBody>
      </p:sp>
      <p:pic>
        <p:nvPicPr>
          <p:cNvPr id="99331" name="Picture 4" descr="TS3M0375">
            <a:extLst>
              <a:ext uri="{FF2B5EF4-FFF2-40B4-BE49-F238E27FC236}">
                <a16:creationId xmlns:a16="http://schemas.microsoft.com/office/drawing/2014/main" id="{A3D3A5D4-04A0-8547-AC35-CC98E27945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2472297"/>
            <a:ext cx="5466603" cy="409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AutoShape 5">
            <a:extLst>
              <a:ext uri="{FF2B5EF4-FFF2-40B4-BE49-F238E27FC236}">
                <a16:creationId xmlns:a16="http://schemas.microsoft.com/office/drawing/2014/main" id="{B32A26A9-6209-AA4A-AD05-FDFA28CD2DBC}"/>
              </a:ext>
            </a:extLst>
          </p:cNvPr>
          <p:cNvSpPr>
            <a:spLocks noChangeArrowheads="1"/>
          </p:cNvSpPr>
          <p:nvPr/>
        </p:nvSpPr>
        <p:spPr bwMode="auto">
          <a:xfrm>
            <a:off x="900113" y="4581525"/>
            <a:ext cx="1439862" cy="1081088"/>
          </a:xfrm>
          <a:prstGeom prst="wedgeRoundRectCallout">
            <a:avLst>
              <a:gd name="adj1" fmla="val 170033"/>
              <a:gd name="adj2" fmla="val 85705"/>
              <a:gd name="adj3" fmla="val 16667"/>
            </a:avLst>
          </a:prstGeom>
          <a:solidFill>
            <a:schemeClr val="bg1"/>
          </a:solidFill>
          <a:ln w="15875">
            <a:solidFill>
              <a:schemeClr val="bg1"/>
            </a:solidFill>
            <a:miter lim="800000"/>
            <a:headEnd/>
            <a:tailEnd/>
          </a:ln>
          <a:effectLs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1800">
                <a:latin typeface="Arial" panose="020B0604020202020204" pitchFamily="34" charset="0"/>
              </a:rPr>
              <a:t>開閉部確保</a:t>
            </a:r>
          </a:p>
          <a:p>
            <a:pPr algn="ctr"/>
            <a:endParaRPr lang="ja-JP" altLang="en-US" sz="1800">
              <a:latin typeface="Arial" panose="020B0604020202020204" pitchFamily="34" charset="0"/>
            </a:endParaRPr>
          </a:p>
        </p:txBody>
      </p:sp>
      <p:sp>
        <p:nvSpPr>
          <p:cNvPr id="99333" name="AutoShape 6">
            <a:extLst>
              <a:ext uri="{FF2B5EF4-FFF2-40B4-BE49-F238E27FC236}">
                <a16:creationId xmlns:a16="http://schemas.microsoft.com/office/drawing/2014/main" id="{4C145186-C5A0-8443-9092-700DBAFB895E}"/>
              </a:ext>
            </a:extLst>
          </p:cNvPr>
          <p:cNvSpPr>
            <a:spLocks noChangeArrowheads="1"/>
          </p:cNvSpPr>
          <p:nvPr/>
        </p:nvSpPr>
        <p:spPr bwMode="auto">
          <a:xfrm>
            <a:off x="7669213" y="3140075"/>
            <a:ext cx="1439862" cy="1657350"/>
          </a:xfrm>
          <a:prstGeom prst="wedgeRoundRectCallout">
            <a:avLst>
              <a:gd name="adj1" fmla="val -47023"/>
              <a:gd name="adj2" fmla="val 65995"/>
              <a:gd name="adj3" fmla="val 16667"/>
            </a:avLst>
          </a:prstGeom>
          <a:noFill/>
          <a:ln w="15875">
            <a:solidFill>
              <a:schemeClr val="bg1"/>
            </a:solidFill>
            <a:miter lim="800000"/>
            <a:headEnd/>
            <a:tailEnd/>
          </a:ln>
          <a:effectLs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1800">
                <a:latin typeface="Arial" panose="020B0604020202020204" pitchFamily="34" charset="0"/>
              </a:rPr>
              <a:t>地震で倒れないようにフック掛けに変える</a:t>
            </a:r>
          </a:p>
          <a:p>
            <a:pPr algn="ctr"/>
            <a:endParaRPr lang="ja-JP" altLang="en-US" sz="1800">
              <a:latin typeface="Arial" panose="020B0604020202020204" pitchFamily="34" charset="0"/>
            </a:endParaRPr>
          </a:p>
        </p:txBody>
      </p:sp>
      <p:pic>
        <p:nvPicPr>
          <p:cNvPr id="99334" name="Picture 7" descr="TS3M1151">
            <a:extLst>
              <a:ext uri="{FF2B5EF4-FFF2-40B4-BE49-F238E27FC236}">
                <a16:creationId xmlns:a16="http://schemas.microsoft.com/office/drawing/2014/main" id="{FF46C2AB-9B3B-9C4E-B169-9A5F02D396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8038" y="260350"/>
            <a:ext cx="1785937" cy="280828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A5DF1082-14C7-2641-BC1F-424584EC76FD}"/>
              </a:ext>
            </a:extLst>
          </p:cNvPr>
          <p:cNvSpPr>
            <a:spLocks noGrp="1" noChangeArrowheads="1"/>
          </p:cNvSpPr>
          <p:nvPr>
            <p:ph type="title"/>
          </p:nvPr>
        </p:nvSpPr>
        <p:spPr/>
        <p:txBody>
          <a:bodyPr/>
          <a:lstStyle/>
          <a:p>
            <a:endParaRPr lang="ja-JP" altLang="en-US"/>
          </a:p>
        </p:txBody>
      </p:sp>
      <p:sp>
        <p:nvSpPr>
          <p:cNvPr id="102402" name="Rectangle 3">
            <a:extLst>
              <a:ext uri="{FF2B5EF4-FFF2-40B4-BE49-F238E27FC236}">
                <a16:creationId xmlns:a16="http://schemas.microsoft.com/office/drawing/2014/main" id="{3699F313-3207-8947-A573-363FA24B76E9}"/>
              </a:ext>
            </a:extLst>
          </p:cNvPr>
          <p:cNvSpPr>
            <a:spLocks noGrp="1" noChangeArrowheads="1"/>
          </p:cNvSpPr>
          <p:nvPr>
            <p:ph type="body" idx="1"/>
          </p:nvPr>
        </p:nvSpPr>
        <p:spPr/>
        <p:txBody>
          <a:bodyPr/>
          <a:lstStyle/>
          <a:p>
            <a:endParaRPr lang="ja-JP" altLang="en-US"/>
          </a:p>
        </p:txBody>
      </p:sp>
      <p:pic>
        <p:nvPicPr>
          <p:cNvPr id="102403" name="Picture 4" descr="TS3M0153">
            <a:extLst>
              <a:ext uri="{FF2B5EF4-FFF2-40B4-BE49-F238E27FC236}">
                <a16:creationId xmlns:a16="http://schemas.microsoft.com/office/drawing/2014/main" id="{16C2ABBB-0142-104A-99B2-835B633484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5257" y="846138"/>
            <a:ext cx="6143736" cy="555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AutoShape 5">
            <a:extLst>
              <a:ext uri="{FF2B5EF4-FFF2-40B4-BE49-F238E27FC236}">
                <a16:creationId xmlns:a16="http://schemas.microsoft.com/office/drawing/2014/main" id="{9BDD4D52-51A8-C449-B863-F7266C5ACFEE}"/>
              </a:ext>
            </a:extLst>
          </p:cNvPr>
          <p:cNvSpPr>
            <a:spLocks noChangeArrowheads="1"/>
          </p:cNvSpPr>
          <p:nvPr/>
        </p:nvSpPr>
        <p:spPr bwMode="auto">
          <a:xfrm>
            <a:off x="6877050" y="4026878"/>
            <a:ext cx="1798638" cy="2643798"/>
          </a:xfrm>
          <a:prstGeom prst="wedgeRoundRectCallout">
            <a:avLst>
              <a:gd name="adj1" fmla="val -142715"/>
              <a:gd name="adj2" fmla="val -23481"/>
              <a:gd name="adj3" fmla="val 16667"/>
            </a:avLst>
          </a:prstGeom>
          <a:solidFill>
            <a:schemeClr val="bg1"/>
          </a:solidFill>
          <a:ln w="15875">
            <a:solidFill>
              <a:schemeClr val="bg1"/>
            </a:solidFill>
            <a:miter lim="800000"/>
            <a:headEnd/>
            <a:tailEnd/>
          </a:ln>
          <a:effectLs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a:latin typeface="Arial" panose="020B0604020202020204" pitchFamily="34" charset="0"/>
              </a:rPr>
              <a:t>シートは</a:t>
            </a:r>
          </a:p>
          <a:p>
            <a:pPr algn="ctr"/>
            <a:r>
              <a:rPr lang="ja-JP" altLang="en-US">
                <a:latin typeface="Arial" panose="020B0604020202020204" pitchFamily="34" charset="0"/>
              </a:rPr>
              <a:t>サンペルカという素材カッティングしやすい</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341146-80C0-B44A-93D4-B40F0AB337AF}"/>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519EC60B-0F69-164C-B6EC-60DA35E591BE}" type="slidenum">
              <a:rPr lang="ja-JP" altLang="en-US" sz="1200">
                <a:solidFill>
                  <a:srgbClr val="898989"/>
                </a:solidFill>
              </a:rPr>
              <a:pPr/>
              <a:t>52</a:t>
            </a:fld>
            <a:endParaRPr lang="ja-JP" altLang="en-US" sz="1200">
              <a:solidFill>
                <a:srgbClr val="898989"/>
              </a:solidFill>
            </a:endParaRPr>
          </a:p>
        </p:txBody>
      </p:sp>
      <p:pic>
        <p:nvPicPr>
          <p:cNvPr id="103426" name="図 2" descr="CIMG0763.JPG">
            <a:extLst>
              <a:ext uri="{FF2B5EF4-FFF2-40B4-BE49-F238E27FC236}">
                <a16:creationId xmlns:a16="http://schemas.microsoft.com/office/drawing/2014/main" id="{D5F113C2-6074-B44C-B75D-A718CF7E7C0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700" y="149225"/>
            <a:ext cx="39243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図 6" descr="CIMG0757.JPG">
            <a:extLst>
              <a:ext uri="{FF2B5EF4-FFF2-40B4-BE49-F238E27FC236}">
                <a16:creationId xmlns:a16="http://schemas.microsoft.com/office/drawing/2014/main" id="{9B9E9201-5BEE-6E48-AF98-DED3258CF59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97152">
            <a:off x="4406900" y="2819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図 3" descr="CIMG0755.JPG">
            <a:extLst>
              <a:ext uri="{FF2B5EF4-FFF2-40B4-BE49-F238E27FC236}">
                <a16:creationId xmlns:a16="http://schemas.microsoft.com/office/drawing/2014/main" id="{10922CC2-4E5F-4F46-8FDA-830E0E8514E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1000" y="149225"/>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タイトル 2">
            <a:extLst>
              <a:ext uri="{FF2B5EF4-FFF2-40B4-BE49-F238E27FC236}">
                <a16:creationId xmlns:a16="http://schemas.microsoft.com/office/drawing/2014/main" id="{92DEB9C0-9C6C-B946-808C-C8597C27D586}"/>
              </a:ext>
            </a:extLst>
          </p:cNvPr>
          <p:cNvSpPr>
            <a:spLocks noGrp="1"/>
          </p:cNvSpPr>
          <p:nvPr>
            <p:ph type="title"/>
          </p:nvPr>
        </p:nvSpPr>
        <p:spPr/>
        <p:txBody>
          <a:bodyPr/>
          <a:lstStyle/>
          <a:p>
            <a:r>
              <a:rPr lang="ja-JP" altLang="en-US"/>
              <a:t>机の中身を整理・整頓</a:t>
            </a:r>
          </a:p>
        </p:txBody>
      </p:sp>
      <p:sp>
        <p:nvSpPr>
          <p:cNvPr id="2" name="コンテンツ プレースホルダー 1">
            <a:extLst>
              <a:ext uri="{FF2B5EF4-FFF2-40B4-BE49-F238E27FC236}">
                <a16:creationId xmlns:a16="http://schemas.microsoft.com/office/drawing/2014/main" id="{B15BA003-CCBC-584B-BA31-41BBAF1BFDA3}"/>
              </a:ext>
            </a:extLst>
          </p:cNvPr>
          <p:cNvSpPr>
            <a:spLocks noGrp="1"/>
          </p:cNvSpPr>
          <p:nvPr>
            <p:ph idx="1"/>
          </p:nvPr>
        </p:nvSpPr>
        <p:spPr>
          <a:xfrm>
            <a:off x="900113" y="1428750"/>
            <a:ext cx="7632700" cy="503238"/>
          </a:xfrm>
        </p:spPr>
        <p:txBody>
          <a:bodyPr>
            <a:normAutofit fontScale="92500" lnSpcReduction="10000"/>
          </a:bodyPr>
          <a:lstStyle/>
          <a:p>
            <a:pPr>
              <a:buFont typeface="Arial" charset="0"/>
              <a:buChar char="•"/>
              <a:defRPr/>
            </a:pPr>
            <a:r>
              <a:rPr lang="ja-JP" altLang="en-US" dirty="0"/>
              <a:t>ワンアクションで物が取れるように改善</a:t>
            </a:r>
            <a:endParaRPr lang="en-US" altLang="ja-JP" dirty="0"/>
          </a:p>
        </p:txBody>
      </p:sp>
      <p:sp>
        <p:nvSpPr>
          <p:cNvPr id="104451" name="テキスト ボックス 5">
            <a:extLst>
              <a:ext uri="{FF2B5EF4-FFF2-40B4-BE49-F238E27FC236}">
                <a16:creationId xmlns:a16="http://schemas.microsoft.com/office/drawing/2014/main" id="{3A1A6479-82EE-E549-8D25-7E8EA07DCB9D}"/>
              </a:ext>
            </a:extLst>
          </p:cNvPr>
          <p:cNvSpPr txBox="1">
            <a:spLocks noChangeArrowheads="1"/>
          </p:cNvSpPr>
          <p:nvPr/>
        </p:nvSpPr>
        <p:spPr bwMode="auto">
          <a:xfrm>
            <a:off x="4464050" y="6149975"/>
            <a:ext cx="4679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000">
                <a:solidFill>
                  <a:srgbClr val="0070C0"/>
                </a:solidFill>
              </a:rPr>
              <a:t>いる物・いらない物を見直す事でよけいな</a:t>
            </a:r>
            <a:endParaRPr lang="en-US" altLang="ja-JP" sz="2000">
              <a:solidFill>
                <a:srgbClr val="0070C0"/>
              </a:solidFill>
            </a:endParaRPr>
          </a:p>
          <a:p>
            <a:r>
              <a:rPr lang="ja-JP" altLang="en-US" sz="2000">
                <a:solidFill>
                  <a:srgbClr val="0070C0"/>
                </a:solidFill>
              </a:rPr>
              <a:t>物を置かず、スッキリとして</a:t>
            </a:r>
            <a:r>
              <a:rPr lang="ja-JP" altLang="en-US" sz="2000">
                <a:solidFill>
                  <a:srgbClr val="FFC000"/>
                </a:solidFill>
              </a:rPr>
              <a:t>効率アップ</a:t>
            </a:r>
            <a:endParaRPr lang="en-US" altLang="ja-JP" sz="2000">
              <a:solidFill>
                <a:srgbClr val="FFC000"/>
              </a:solidFill>
            </a:endParaRPr>
          </a:p>
        </p:txBody>
      </p:sp>
      <p:pic>
        <p:nvPicPr>
          <p:cNvPr id="104452" name="図 3">
            <a:extLst>
              <a:ext uri="{FF2B5EF4-FFF2-40B4-BE49-F238E27FC236}">
                <a16:creationId xmlns:a16="http://schemas.microsoft.com/office/drawing/2014/main" id="{569CC304-65E2-9049-BA6F-36DBCB13597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284957" y="2659856"/>
            <a:ext cx="40274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図 4">
            <a:extLst>
              <a:ext uri="{FF2B5EF4-FFF2-40B4-BE49-F238E27FC236}">
                <a16:creationId xmlns:a16="http://schemas.microsoft.com/office/drawing/2014/main" id="{EAF90AC2-4A57-5048-AD1A-48E6B36A4D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630738" y="2657475"/>
            <a:ext cx="398462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矢印 6">
            <a:extLst>
              <a:ext uri="{FF2B5EF4-FFF2-40B4-BE49-F238E27FC236}">
                <a16:creationId xmlns:a16="http://schemas.microsoft.com/office/drawing/2014/main" id="{B1436E2D-0256-5A43-A9D0-C9B8A85746F1}"/>
              </a:ext>
            </a:extLst>
          </p:cNvPr>
          <p:cNvSpPr>
            <a:spLocks noChangeArrowheads="1"/>
          </p:cNvSpPr>
          <p:nvPr/>
        </p:nvSpPr>
        <p:spPr bwMode="auto">
          <a:xfrm>
            <a:off x="3976688" y="3476625"/>
            <a:ext cx="1152525" cy="817563"/>
          </a:xfrm>
          <a:prstGeom prst="rightArrow">
            <a:avLst>
              <a:gd name="adj1" fmla="val 50000"/>
              <a:gd name="adj2" fmla="val 4999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ja-JP" altLang="en-US">
              <a:solidFill>
                <a:schemeClr val="lt1"/>
              </a:solidFill>
              <a:latin typeface="+mn-lt"/>
              <a:ea typeface="+mn-ea"/>
            </a:endParaRPr>
          </a:p>
        </p:txBody>
      </p:sp>
      <p:cxnSp>
        <p:nvCxnSpPr>
          <p:cNvPr id="9" name="直線コネクタ 8">
            <a:extLst>
              <a:ext uri="{FF2B5EF4-FFF2-40B4-BE49-F238E27FC236}">
                <a16:creationId xmlns:a16="http://schemas.microsoft.com/office/drawing/2014/main" id="{489E1717-279F-1F49-A350-F568D77F6A5C}"/>
              </a:ext>
            </a:extLst>
          </p:cNvPr>
          <p:cNvCxnSpPr>
            <a:cxnSpLocks noChangeShapeType="1"/>
          </p:cNvCxnSpPr>
          <p:nvPr/>
        </p:nvCxnSpPr>
        <p:spPr bwMode="auto">
          <a:xfrm>
            <a:off x="4710113" y="3057525"/>
            <a:ext cx="3822700" cy="44450"/>
          </a:xfrm>
          <a:prstGeom prst="line">
            <a:avLst/>
          </a:prstGeom>
          <a:noFill/>
          <a:ln w="38100">
            <a:solidFill>
              <a:srgbClr val="F79646"/>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0" name="直線コネクタ 9">
            <a:extLst>
              <a:ext uri="{FF2B5EF4-FFF2-40B4-BE49-F238E27FC236}">
                <a16:creationId xmlns:a16="http://schemas.microsoft.com/office/drawing/2014/main" id="{87AF5189-D61E-B946-A096-E33B91E46AC0}"/>
              </a:ext>
            </a:extLst>
          </p:cNvPr>
          <p:cNvCxnSpPr>
            <a:cxnSpLocks noChangeShapeType="1"/>
          </p:cNvCxnSpPr>
          <p:nvPr/>
        </p:nvCxnSpPr>
        <p:spPr bwMode="auto">
          <a:xfrm>
            <a:off x="4710113" y="4249738"/>
            <a:ext cx="3822700" cy="44450"/>
          </a:xfrm>
          <a:prstGeom prst="line">
            <a:avLst/>
          </a:prstGeom>
          <a:noFill/>
          <a:ln w="38100">
            <a:solidFill>
              <a:srgbClr val="F79646"/>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1" name="直線コネクタ 10">
            <a:extLst>
              <a:ext uri="{FF2B5EF4-FFF2-40B4-BE49-F238E27FC236}">
                <a16:creationId xmlns:a16="http://schemas.microsoft.com/office/drawing/2014/main" id="{B54ABF07-5E1F-0946-9F09-7D4442228288}"/>
              </a:ext>
            </a:extLst>
          </p:cNvPr>
          <p:cNvCxnSpPr>
            <a:cxnSpLocks noChangeShapeType="1"/>
          </p:cNvCxnSpPr>
          <p:nvPr/>
        </p:nvCxnSpPr>
        <p:spPr bwMode="auto">
          <a:xfrm>
            <a:off x="4768850" y="5803900"/>
            <a:ext cx="3822700" cy="44450"/>
          </a:xfrm>
          <a:prstGeom prst="line">
            <a:avLst/>
          </a:prstGeom>
          <a:noFill/>
          <a:ln w="38100">
            <a:solidFill>
              <a:srgbClr val="F79646"/>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2" name="直線コネクタ 11">
            <a:extLst>
              <a:ext uri="{FF2B5EF4-FFF2-40B4-BE49-F238E27FC236}">
                <a16:creationId xmlns:a16="http://schemas.microsoft.com/office/drawing/2014/main" id="{2176229E-14C5-9D44-AE0B-EA096CF0E143}"/>
              </a:ext>
            </a:extLst>
          </p:cNvPr>
          <p:cNvCxnSpPr>
            <a:cxnSpLocks noChangeShapeType="1"/>
          </p:cNvCxnSpPr>
          <p:nvPr/>
        </p:nvCxnSpPr>
        <p:spPr bwMode="auto">
          <a:xfrm>
            <a:off x="4710113" y="2136775"/>
            <a:ext cx="3822700" cy="44450"/>
          </a:xfrm>
          <a:prstGeom prst="line">
            <a:avLst/>
          </a:prstGeom>
          <a:noFill/>
          <a:ln w="38100">
            <a:solidFill>
              <a:srgbClr val="F79646"/>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104459" name="テキスト ボックス 12">
            <a:extLst>
              <a:ext uri="{FF2B5EF4-FFF2-40B4-BE49-F238E27FC236}">
                <a16:creationId xmlns:a16="http://schemas.microsoft.com/office/drawing/2014/main" id="{B84FAA53-0DFE-D441-88D9-403D397D53AB}"/>
              </a:ext>
            </a:extLst>
          </p:cNvPr>
          <p:cNvSpPr txBox="1">
            <a:spLocks noChangeArrowheads="1"/>
          </p:cNvSpPr>
          <p:nvPr/>
        </p:nvSpPr>
        <p:spPr bwMode="auto">
          <a:xfrm>
            <a:off x="8207375" y="2392363"/>
            <a:ext cx="4159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en-US" altLang="ja-JP" sz="2800"/>
              <a:t>C</a:t>
            </a:r>
          </a:p>
          <a:p>
            <a:endParaRPr lang="en-US" altLang="ja-JP" sz="2800"/>
          </a:p>
          <a:p>
            <a:r>
              <a:rPr lang="en-US" altLang="ja-JP" sz="2800"/>
              <a:t>B</a:t>
            </a:r>
          </a:p>
          <a:p>
            <a:endParaRPr lang="en-US" altLang="ja-JP" sz="2800"/>
          </a:p>
          <a:p>
            <a:r>
              <a:rPr lang="en-US" altLang="ja-JP" sz="2800"/>
              <a:t>A</a:t>
            </a:r>
            <a:endParaRPr lang="ja-JP" altLang="en-US" sz="2800"/>
          </a:p>
        </p:txBody>
      </p:sp>
      <p:sp>
        <p:nvSpPr>
          <p:cNvPr id="14" name="テキスト ボックス 13">
            <a:extLst>
              <a:ext uri="{FF2B5EF4-FFF2-40B4-BE49-F238E27FC236}">
                <a16:creationId xmlns:a16="http://schemas.microsoft.com/office/drawing/2014/main" id="{E8F6CFE2-9A97-5E46-8AB6-B7BC246B7494}"/>
              </a:ext>
            </a:extLst>
          </p:cNvPr>
          <p:cNvSpPr txBox="1">
            <a:spLocks noChangeArrowheads="1"/>
          </p:cNvSpPr>
          <p:nvPr/>
        </p:nvSpPr>
        <p:spPr bwMode="auto">
          <a:xfrm>
            <a:off x="7239000" y="1428750"/>
            <a:ext cx="1757363" cy="646113"/>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spAutoFit/>
          </a:bodyPr>
          <a:lstStyle/>
          <a:p>
            <a:pPr>
              <a:defRPr/>
            </a:pPr>
            <a:r>
              <a:rPr lang="ja-JP" altLang="en-US" dirty="0">
                <a:solidFill>
                  <a:schemeClr val="dk1"/>
                </a:solidFill>
                <a:latin typeface="+mn-lt"/>
                <a:ea typeface="+mn-ea"/>
              </a:rPr>
              <a:t>方向のさらなる改善が必要</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830E4D-ED20-7C40-9509-9DB259B697CB}"/>
              </a:ext>
            </a:extLst>
          </p:cNvPr>
          <p:cNvSpPr>
            <a:spLocks noGrp="1"/>
          </p:cNvSpPr>
          <p:nvPr>
            <p:ph type="title"/>
          </p:nvPr>
        </p:nvSpPr>
        <p:spPr>
          <a:ln>
            <a:solidFill>
              <a:srgbClr val="FF0000"/>
            </a:solidFill>
          </a:ln>
        </p:spPr>
        <p:txBody>
          <a:bodyPr/>
          <a:lstStyle/>
          <a:p>
            <a:r>
              <a:rPr lang="ja-JP" altLang="en-US"/>
              <a:t>ファイルに斜めの線を入れる</a:t>
            </a:r>
            <a:endParaRPr kumimoji="1" lang="ja-JP" altLang="en-US"/>
          </a:p>
        </p:txBody>
      </p:sp>
      <p:sp>
        <p:nvSpPr>
          <p:cNvPr id="3" name="スライド番号プレースホルダー 2">
            <a:extLst>
              <a:ext uri="{FF2B5EF4-FFF2-40B4-BE49-F238E27FC236}">
                <a16:creationId xmlns:a16="http://schemas.microsoft.com/office/drawing/2014/main" id="{D707D804-7829-4543-9594-F88578BFEE71}"/>
              </a:ext>
            </a:extLst>
          </p:cNvPr>
          <p:cNvSpPr>
            <a:spLocks noGrp="1"/>
          </p:cNvSpPr>
          <p:nvPr>
            <p:ph type="sldNum" sz="quarter" idx="12"/>
          </p:nvPr>
        </p:nvSpPr>
        <p:spPr/>
        <p:txBody>
          <a:bodyPr/>
          <a:lstStyle/>
          <a:p>
            <a:fld id="{28A24196-8E62-D542-81A5-64F1992FD861}" type="slidenum">
              <a:rPr lang="ja-JP" altLang="en-US" smtClean="0"/>
              <a:pPr/>
              <a:t>54</a:t>
            </a:fld>
            <a:endParaRPr lang="ja-JP" altLang="en-US"/>
          </a:p>
        </p:txBody>
      </p:sp>
      <p:pic>
        <p:nvPicPr>
          <p:cNvPr id="4" name="図 3">
            <a:extLst>
              <a:ext uri="{FF2B5EF4-FFF2-40B4-BE49-F238E27FC236}">
                <a16:creationId xmlns:a16="http://schemas.microsoft.com/office/drawing/2014/main" id="{91F71F0D-68C5-724E-BEBB-CC99D1C5BCE5}"/>
              </a:ext>
            </a:extLst>
          </p:cNvPr>
          <p:cNvPicPr>
            <a:picLocks noChangeAspect="1"/>
          </p:cNvPicPr>
          <p:nvPr/>
        </p:nvPicPr>
        <p:blipFill>
          <a:blip r:embed="rId2"/>
          <a:stretch>
            <a:fillRect/>
          </a:stretch>
        </p:blipFill>
        <p:spPr>
          <a:xfrm>
            <a:off x="1717794" y="1663933"/>
            <a:ext cx="5902206" cy="4446121"/>
          </a:xfrm>
          <a:prstGeom prst="rect">
            <a:avLst/>
          </a:prstGeom>
        </p:spPr>
      </p:pic>
    </p:spTree>
    <p:extLst>
      <p:ext uri="{BB962C8B-B14F-4D97-AF65-F5344CB8AC3E}">
        <p14:creationId xmlns:p14="http://schemas.microsoft.com/office/powerpoint/2010/main" val="83214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タイトル 1">
            <a:extLst>
              <a:ext uri="{FF2B5EF4-FFF2-40B4-BE49-F238E27FC236}">
                <a16:creationId xmlns:a16="http://schemas.microsoft.com/office/drawing/2014/main" id="{132A6D7B-696E-DE4C-B049-E05F68FF58D8}"/>
              </a:ext>
            </a:extLst>
          </p:cNvPr>
          <p:cNvSpPr>
            <a:spLocks noGrp="1"/>
          </p:cNvSpPr>
          <p:nvPr>
            <p:ph type="title"/>
          </p:nvPr>
        </p:nvSpPr>
        <p:spPr>
          <a:xfrm>
            <a:off x="365125" y="94030"/>
            <a:ext cx="8229600" cy="1143000"/>
          </a:xfrm>
          <a:ln>
            <a:solidFill>
              <a:srgbClr val="FF0000"/>
            </a:solidFill>
          </a:ln>
        </p:spPr>
        <p:txBody>
          <a:bodyPr/>
          <a:lstStyle/>
          <a:p>
            <a:r>
              <a:rPr lang="ja-JP" altLang="en-US"/>
              <a:t>火災トラッキング現象</a:t>
            </a:r>
          </a:p>
        </p:txBody>
      </p:sp>
      <p:sp>
        <p:nvSpPr>
          <p:cNvPr id="4" name="スライド番号プレースホルダー 3">
            <a:extLst>
              <a:ext uri="{FF2B5EF4-FFF2-40B4-BE49-F238E27FC236}">
                <a16:creationId xmlns:a16="http://schemas.microsoft.com/office/drawing/2014/main" id="{84221CFF-2A61-3F4B-8ABD-8F058FCFA208}"/>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60764C61-3841-A441-B23F-3E51B893DE68}" type="slidenum">
              <a:rPr lang="ja-JP" altLang="en-US" sz="1200">
                <a:solidFill>
                  <a:srgbClr val="898989"/>
                </a:solidFill>
              </a:rPr>
              <a:pPr/>
              <a:t>55</a:t>
            </a:fld>
            <a:endParaRPr lang="ja-JP" altLang="en-US" sz="1200">
              <a:solidFill>
                <a:srgbClr val="898989"/>
              </a:solidFill>
            </a:endParaRPr>
          </a:p>
        </p:txBody>
      </p:sp>
      <p:pic>
        <p:nvPicPr>
          <p:cNvPr id="108547" name="01火災トラッキング現象.mov">
            <a:hlinkClick r:id="" action="ppaction://media"/>
            <a:extLst>
              <a:ext uri="{FF2B5EF4-FFF2-40B4-BE49-F238E27FC236}">
                <a16:creationId xmlns:a16="http://schemas.microsoft.com/office/drawing/2014/main" id="{068F2113-3B95-2742-BC42-B23973FD48E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63127" y="1786642"/>
            <a:ext cx="5833596" cy="3281686"/>
          </a:xfrm>
        </p:spPr>
      </p:pic>
      <p:sp>
        <p:nvSpPr>
          <p:cNvPr id="6" name="テキスト ボックス 5">
            <a:hlinkClick r:id="rId3" action="ppaction://hlinkfile"/>
            <a:extLst>
              <a:ext uri="{FF2B5EF4-FFF2-40B4-BE49-F238E27FC236}">
                <a16:creationId xmlns:a16="http://schemas.microsoft.com/office/drawing/2014/main" id="{5C94DA24-66DF-D645-BFD1-B3A92C963125}"/>
              </a:ext>
            </a:extLst>
          </p:cNvPr>
          <p:cNvSpPr txBox="1">
            <a:spLocks noChangeArrowheads="1"/>
          </p:cNvSpPr>
          <p:nvPr/>
        </p:nvSpPr>
        <p:spPr bwMode="auto">
          <a:xfrm>
            <a:off x="8318500" y="258763"/>
            <a:ext cx="552450" cy="708025"/>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vert="eaVert" wrap="none">
            <a:spAutoFit/>
          </a:bodyPr>
          <a:lstStyle/>
          <a:p>
            <a:pPr>
              <a:defRPr/>
            </a:pPr>
            <a:r>
              <a:rPr lang="ja-JP" altLang="en-US" sz="2400" dirty="0">
                <a:solidFill>
                  <a:schemeClr val="dk1"/>
                </a:solidFill>
                <a:latin typeface="+mn-lt"/>
                <a:ea typeface="+mn-ea"/>
              </a:rPr>
              <a:t>再生</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54537709-6FF3-FC40-91DC-C6CE5166B2CC}"/>
              </a:ext>
            </a:extLst>
          </p:cNvPr>
          <p:cNvSpPr>
            <a:spLocks noGrp="1" noChangeArrowheads="1"/>
          </p:cNvSpPr>
          <p:nvPr>
            <p:ph type="title"/>
          </p:nvPr>
        </p:nvSpPr>
        <p:spPr/>
        <p:txBody>
          <a:bodyPr/>
          <a:lstStyle/>
          <a:p>
            <a:r>
              <a:rPr lang="ja-JP" altLang="en-US"/>
              <a:t>コード類の処理</a:t>
            </a:r>
          </a:p>
        </p:txBody>
      </p:sp>
      <p:pic>
        <p:nvPicPr>
          <p:cNvPr id="109571" name="Picture 4" descr="TS3M0120">
            <a:extLst>
              <a:ext uri="{FF2B5EF4-FFF2-40B4-BE49-F238E27FC236}">
                <a16:creationId xmlns:a16="http://schemas.microsoft.com/office/drawing/2014/main" id="{30BED77C-6FBB-E94E-9C92-6970661094F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200" y="2566988"/>
            <a:ext cx="4368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7" name="Picture 5" descr="TS3M0121">
            <a:extLst>
              <a:ext uri="{FF2B5EF4-FFF2-40B4-BE49-F238E27FC236}">
                <a16:creationId xmlns:a16="http://schemas.microsoft.com/office/drawing/2014/main" id="{81AC6DEE-3C6F-0C48-AD4D-651DDAB80B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9188" y="1773238"/>
            <a:ext cx="3746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AutoShape 6">
            <a:extLst>
              <a:ext uri="{FF2B5EF4-FFF2-40B4-BE49-F238E27FC236}">
                <a16:creationId xmlns:a16="http://schemas.microsoft.com/office/drawing/2014/main" id="{1F48CF7D-21DE-9544-A2E2-5BF364BC177A}"/>
              </a:ext>
            </a:extLst>
          </p:cNvPr>
          <p:cNvSpPr>
            <a:spLocks noChangeArrowheads="1"/>
          </p:cNvSpPr>
          <p:nvPr/>
        </p:nvSpPr>
        <p:spPr bwMode="auto">
          <a:xfrm>
            <a:off x="4356100" y="3644900"/>
            <a:ext cx="720725" cy="865188"/>
          </a:xfrm>
          <a:prstGeom prst="right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endParaRPr lang="ja-JP" altLang="en-US" sz="1800">
              <a:solidFill>
                <a:srgbClr val="FFFF00"/>
              </a:solidFill>
              <a:latin typeface="Arial" panose="020B0604020202020204" pitchFamily="34" charset="0"/>
            </a:endParaRPr>
          </a:p>
        </p:txBody>
      </p:sp>
      <p:sp>
        <p:nvSpPr>
          <p:cNvPr id="2" name="角丸四角形吹き出し 1">
            <a:extLst>
              <a:ext uri="{FF2B5EF4-FFF2-40B4-BE49-F238E27FC236}">
                <a16:creationId xmlns:a16="http://schemas.microsoft.com/office/drawing/2014/main" id="{8FB818A7-B7AD-1F4D-BF78-BB17AF11A4E4}"/>
              </a:ext>
            </a:extLst>
          </p:cNvPr>
          <p:cNvSpPr>
            <a:spLocks noChangeArrowheads="1"/>
          </p:cNvSpPr>
          <p:nvPr/>
        </p:nvSpPr>
        <p:spPr bwMode="auto">
          <a:xfrm>
            <a:off x="7162800" y="274638"/>
            <a:ext cx="1512888" cy="1236662"/>
          </a:xfrm>
          <a:prstGeom prst="wedgeRoundRectCallout">
            <a:avLst>
              <a:gd name="adj1" fmla="val -38463"/>
              <a:gd name="adj2" fmla="val 155954"/>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ja-JP" altLang="en-US" dirty="0">
                <a:solidFill>
                  <a:srgbClr val="FF0000"/>
                </a:solidFill>
                <a:latin typeface="+mn-lt"/>
                <a:ea typeface="+mn-ea"/>
              </a:rPr>
              <a:t>一文字結束をやめよう</a:t>
            </a:r>
          </a:p>
        </p:txBody>
      </p:sp>
      <p:sp>
        <p:nvSpPr>
          <p:cNvPr id="8" name="角丸四角形吹き出し 7">
            <a:extLst>
              <a:ext uri="{FF2B5EF4-FFF2-40B4-BE49-F238E27FC236}">
                <a16:creationId xmlns:a16="http://schemas.microsoft.com/office/drawing/2014/main" id="{AF51D3EA-B906-614A-9C14-A15A3D4AE509}"/>
              </a:ext>
            </a:extLst>
          </p:cNvPr>
          <p:cNvSpPr>
            <a:spLocks noChangeArrowheads="1"/>
          </p:cNvSpPr>
          <p:nvPr/>
        </p:nvSpPr>
        <p:spPr bwMode="auto">
          <a:xfrm>
            <a:off x="596900" y="180975"/>
            <a:ext cx="1512888" cy="1236663"/>
          </a:xfrm>
          <a:prstGeom prst="wedgeRoundRectCallout">
            <a:avLst>
              <a:gd name="adj1" fmla="val 272134"/>
              <a:gd name="adj2" fmla="val 216546"/>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1800">
                <a:solidFill>
                  <a:srgbClr val="FF0000"/>
                </a:solidFill>
              </a:rPr>
              <a:t>ループ型にしよう</a:t>
            </a:r>
          </a:p>
        </p:txBody>
      </p:sp>
      <p:sp>
        <p:nvSpPr>
          <p:cNvPr id="3" name="テキスト ボックス 2">
            <a:extLst>
              <a:ext uri="{FF2B5EF4-FFF2-40B4-BE49-F238E27FC236}">
                <a16:creationId xmlns:a16="http://schemas.microsoft.com/office/drawing/2014/main" id="{E33EF3B6-8EB0-5542-A552-07B42C8B1B14}"/>
              </a:ext>
            </a:extLst>
          </p:cNvPr>
          <p:cNvSpPr txBox="1"/>
          <p:nvPr/>
        </p:nvSpPr>
        <p:spPr>
          <a:xfrm>
            <a:off x="203200" y="2115670"/>
            <a:ext cx="3790546" cy="400110"/>
          </a:xfrm>
          <a:prstGeom prst="rect">
            <a:avLst/>
          </a:prstGeom>
          <a:noFill/>
        </p:spPr>
        <p:txBody>
          <a:bodyPr wrap="square" rtlCol="0">
            <a:spAutoFit/>
          </a:bodyPr>
          <a:lstStyle/>
          <a:p>
            <a:r>
              <a:rPr kumimoji="1" lang="ja-JP" altLang="en-US" sz="2000"/>
              <a:t>床に直にすると掃除ができない</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536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図 2" descr="スクリーンショット 2018-02-18 午後10.07.10.png">
            <a:extLst>
              <a:ext uri="{FF2B5EF4-FFF2-40B4-BE49-F238E27FC236}">
                <a16:creationId xmlns:a16="http://schemas.microsoft.com/office/drawing/2014/main" id="{B0BAF96F-F012-D04B-8BAF-B198F61FC2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3A94A8-A34B-574C-A881-A2AF0AB983FC}"/>
              </a:ext>
            </a:extLst>
          </p:cNvPr>
          <p:cNvSpPr>
            <a:spLocks noGrp="1"/>
          </p:cNvSpPr>
          <p:nvPr>
            <p:ph type="title"/>
          </p:nvPr>
        </p:nvSpPr>
        <p:spPr>
          <a:xfrm>
            <a:off x="457200" y="274637"/>
            <a:ext cx="8229600" cy="1518993"/>
          </a:xfrm>
          <a:ln>
            <a:solidFill>
              <a:srgbClr val="0070C0"/>
            </a:solidFill>
          </a:ln>
        </p:spPr>
        <p:txBody>
          <a:bodyPr rtlCol="0">
            <a:normAutofit/>
          </a:bodyPr>
          <a:lstStyle/>
          <a:p>
            <a:pPr fontAlgn="auto">
              <a:spcAft>
                <a:spcPts val="0"/>
              </a:spcAft>
              <a:defRPr/>
            </a:pPr>
            <a:r>
              <a:rPr lang="en-US" altLang="ja-JP" dirty="0">
                <a:cs typeface="+mj-cs"/>
              </a:rPr>
              <a:t>RA</a:t>
            </a:r>
            <a:r>
              <a:rPr lang="ja-JP" altLang="en-US" dirty="0">
                <a:cs typeface="+mj-cs"/>
              </a:rPr>
              <a:t>：</a:t>
            </a:r>
            <a:r>
              <a:rPr lang="en-US" altLang="ja-JP" dirty="0">
                <a:cs typeface="+mj-cs"/>
              </a:rPr>
              <a:t>Risk</a:t>
            </a:r>
            <a:r>
              <a:rPr lang="ja-JP" altLang="en-US" dirty="0">
                <a:cs typeface="+mj-cs"/>
              </a:rPr>
              <a:t>　</a:t>
            </a:r>
            <a:r>
              <a:rPr lang="en-US" altLang="ja-JP" dirty="0">
                <a:cs typeface="+mj-cs"/>
              </a:rPr>
              <a:t>Analysis</a:t>
            </a:r>
            <a:br>
              <a:rPr lang="en-US" altLang="ja-JP" dirty="0">
                <a:cs typeface="+mj-cs"/>
              </a:rPr>
            </a:br>
            <a:r>
              <a:rPr lang="ja-JP" altLang="en-US" dirty="0">
                <a:cs typeface="+mj-cs"/>
              </a:rPr>
              <a:t>リスク分析</a:t>
            </a:r>
          </a:p>
        </p:txBody>
      </p:sp>
      <p:sp>
        <p:nvSpPr>
          <p:cNvPr id="4" name="スライド番号プレースホルダー 3">
            <a:extLst>
              <a:ext uri="{FF2B5EF4-FFF2-40B4-BE49-F238E27FC236}">
                <a16:creationId xmlns:a16="http://schemas.microsoft.com/office/drawing/2014/main" id="{8D9C5828-EC9A-4D49-888C-1F8248FB6943}"/>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995A1ED1-C937-3E45-86BF-93CCBEF821F5}" type="slidenum">
              <a:rPr lang="ja-JP" altLang="en-US" sz="1200">
                <a:solidFill>
                  <a:srgbClr val="898989"/>
                </a:solidFill>
              </a:rPr>
              <a:pPr/>
              <a:t>58</a:t>
            </a:fld>
            <a:endParaRPr lang="ja-JP" altLang="en-US" sz="1200">
              <a:solidFill>
                <a:srgbClr val="898989"/>
              </a:solidFill>
            </a:endParaRPr>
          </a:p>
        </p:txBody>
      </p:sp>
      <p:sp>
        <p:nvSpPr>
          <p:cNvPr id="123907" name="コンテンツ プレースホルダー 2">
            <a:extLst>
              <a:ext uri="{FF2B5EF4-FFF2-40B4-BE49-F238E27FC236}">
                <a16:creationId xmlns:a16="http://schemas.microsoft.com/office/drawing/2014/main" id="{EFAA8B28-00B5-9B48-884B-2E7C305806EB}"/>
              </a:ext>
            </a:extLst>
          </p:cNvPr>
          <p:cNvSpPr>
            <a:spLocks noGrp="1"/>
          </p:cNvSpPr>
          <p:nvPr>
            <p:ph idx="1"/>
          </p:nvPr>
        </p:nvSpPr>
        <p:spPr>
          <a:xfrm>
            <a:off x="250825" y="1600200"/>
            <a:ext cx="8569325" cy="4525963"/>
          </a:xfrm>
        </p:spPr>
        <p:txBody>
          <a:bodyPr/>
          <a:lstStyle/>
          <a:p>
            <a:pPr marL="0" indent="0">
              <a:buFont typeface="Arial" panose="020B0604020202020204" pitchFamily="34" charset="0"/>
              <a:buNone/>
            </a:pPr>
            <a:endParaRPr lang="en-US" altLang="ja-JP" dirty="0">
              <a:solidFill>
                <a:srgbClr val="000000"/>
              </a:solidFill>
            </a:endParaRPr>
          </a:p>
          <a:p>
            <a:pPr marL="0" indent="0">
              <a:buFont typeface="Arial" panose="020B0604020202020204" pitchFamily="34" charset="0"/>
              <a:buNone/>
            </a:pPr>
            <a:r>
              <a:rPr lang="ja-JP" altLang="en-US"/>
              <a:t>１、リスクの洗い出し</a:t>
            </a:r>
            <a:endParaRPr lang="en-US" altLang="ja-JP" dirty="0"/>
          </a:p>
          <a:p>
            <a:pPr marL="0" indent="0">
              <a:buFont typeface="Arial" panose="020B0604020202020204" pitchFamily="34" charset="0"/>
              <a:buNone/>
            </a:pPr>
            <a:r>
              <a:rPr lang="ja-JP" altLang="en-US"/>
              <a:t>２、事業継続に対する影響度</a:t>
            </a:r>
            <a:endParaRPr lang="en-US" altLang="ja-JP" dirty="0">
              <a:solidFill>
                <a:srgbClr val="FFFF00"/>
              </a:solidFill>
            </a:endParaRPr>
          </a:p>
          <a:p>
            <a:pPr marL="0" indent="0">
              <a:buFont typeface="Arial" panose="020B0604020202020204" pitchFamily="34" charset="0"/>
              <a:buNone/>
            </a:pPr>
            <a:r>
              <a:rPr lang="ja-JP" altLang="en-US"/>
              <a:t>３、被害想定（建屋・怪我人・死亡者数・設備破損）</a:t>
            </a:r>
            <a:endParaRPr lang="en-US" altLang="ja-JP" dirty="0"/>
          </a:p>
          <a:p>
            <a:pPr marL="0" indent="0">
              <a:buFont typeface="Arial" panose="020B0604020202020204" pitchFamily="34" charset="0"/>
              <a:buNone/>
            </a:pPr>
            <a:r>
              <a:rPr lang="ja-JP" altLang="en-US"/>
              <a:t>４、被害レベルに応じた業務に必要なリソース</a:t>
            </a:r>
            <a:endParaRPr lang="en-US" altLang="ja-JP" dirty="0"/>
          </a:p>
          <a:p>
            <a:pPr marL="0" indent="0">
              <a:buFont typeface="Arial" panose="020B0604020202020204" pitchFamily="34" charset="0"/>
              <a:buNone/>
            </a:pPr>
            <a:r>
              <a:rPr lang="ja-JP" altLang="en-US"/>
              <a:t>５、事象に対する目標復旧レベル（</a:t>
            </a:r>
            <a:r>
              <a:rPr lang="en-US" altLang="ja-JP" dirty="0"/>
              <a:t>RLO</a:t>
            </a:r>
            <a:r>
              <a:rPr lang="ja-JP" altLang="en-US"/>
              <a:t>）</a:t>
            </a:r>
            <a:endParaRPr lang="en-US" altLang="ja-JP" dirty="0"/>
          </a:p>
          <a:p>
            <a:pPr marL="0" indent="0">
              <a:buFont typeface="Arial" panose="020B0604020202020204" pitchFamily="34" charset="0"/>
              <a:buNone/>
            </a:pPr>
            <a:endParaRPr lang="en-US" altLang="ja-JP" dirty="0">
              <a:solidFill>
                <a:srgbClr val="FFFF00"/>
              </a:solidFill>
            </a:endParaRPr>
          </a:p>
        </p:txBody>
      </p:sp>
    </p:spTree>
    <p:extLst>
      <p:ext uri="{BB962C8B-B14F-4D97-AF65-F5344CB8AC3E}">
        <p14:creationId xmlns:p14="http://schemas.microsoft.com/office/powerpoint/2010/main" val="964786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タイトル 1">
            <a:extLst>
              <a:ext uri="{FF2B5EF4-FFF2-40B4-BE49-F238E27FC236}">
                <a16:creationId xmlns:a16="http://schemas.microsoft.com/office/drawing/2014/main" id="{7EFA1CF1-EDBE-F14D-B2DB-D714C17DAD2F}"/>
              </a:ext>
            </a:extLst>
          </p:cNvPr>
          <p:cNvSpPr>
            <a:spLocks noGrp="1"/>
          </p:cNvSpPr>
          <p:nvPr>
            <p:ph type="title"/>
          </p:nvPr>
        </p:nvSpPr>
        <p:spPr>
          <a:ln>
            <a:solidFill>
              <a:srgbClr val="FF0000"/>
            </a:solidFill>
          </a:ln>
        </p:spPr>
        <p:txBody>
          <a:bodyPr/>
          <a:lstStyle/>
          <a:p>
            <a:r>
              <a:rPr lang="en-US" altLang="ja-JP" sz="3200" dirty="0"/>
              <a:t>BIA</a:t>
            </a:r>
            <a:r>
              <a:rPr lang="ja-JP" altLang="en-US" sz="3200"/>
              <a:t>：</a:t>
            </a:r>
            <a:r>
              <a:rPr lang="en-US" altLang="ja-JP" sz="3200" dirty="0"/>
              <a:t>Business Impact Analysis</a:t>
            </a:r>
            <a:br>
              <a:rPr lang="en-US" altLang="ja-JP" sz="3200" dirty="0"/>
            </a:br>
            <a:r>
              <a:rPr lang="ja-JP" altLang="en-US" sz="3200"/>
              <a:t>事業影響度分析</a:t>
            </a:r>
          </a:p>
        </p:txBody>
      </p:sp>
      <p:sp>
        <p:nvSpPr>
          <p:cNvPr id="3" name="コンテンツ プレースホルダー 2">
            <a:extLst>
              <a:ext uri="{FF2B5EF4-FFF2-40B4-BE49-F238E27FC236}">
                <a16:creationId xmlns:a16="http://schemas.microsoft.com/office/drawing/2014/main" id="{963136A4-7C8E-094A-BE2B-F440562E97E8}"/>
              </a:ext>
            </a:extLst>
          </p:cNvPr>
          <p:cNvSpPr>
            <a:spLocks noGrp="1"/>
          </p:cNvSpPr>
          <p:nvPr>
            <p:ph idx="1"/>
          </p:nvPr>
        </p:nvSpPr>
        <p:spPr>
          <a:xfrm>
            <a:off x="250825" y="1600200"/>
            <a:ext cx="8569325" cy="4525963"/>
          </a:xfrm>
        </p:spPr>
        <p:txBody>
          <a:bodyPr rtlCol="0">
            <a:normAutofit lnSpcReduction="10000"/>
          </a:bodyPr>
          <a:lstStyle/>
          <a:p>
            <a:pPr fontAlgn="auto">
              <a:spcAft>
                <a:spcPts val="0"/>
              </a:spcAft>
              <a:buFont typeface="Arial"/>
              <a:buChar char="•"/>
              <a:defRPr/>
            </a:pPr>
            <a:r>
              <a:rPr lang="ja-JP" altLang="en-US" dirty="0">
                <a:solidFill>
                  <a:srgbClr val="000000"/>
                </a:solidFill>
                <a:cs typeface="+mn-cs"/>
              </a:rPr>
              <a:t>売り上げ、利益、キャッシュフロー、社会的影響</a:t>
            </a:r>
            <a:endParaRPr lang="en-US" altLang="ja-JP" dirty="0">
              <a:solidFill>
                <a:srgbClr val="000000"/>
              </a:solidFill>
              <a:cs typeface="+mn-cs"/>
            </a:endParaRPr>
          </a:p>
          <a:p>
            <a:pPr marL="0" indent="0" fontAlgn="auto">
              <a:spcAft>
                <a:spcPts val="0"/>
              </a:spcAft>
              <a:buFont typeface="Arial"/>
              <a:buNone/>
              <a:defRPr/>
            </a:pPr>
            <a:endParaRPr lang="en-US" altLang="ja-JP" dirty="0">
              <a:solidFill>
                <a:srgbClr val="000000"/>
              </a:solidFill>
              <a:cs typeface="+mn-cs"/>
            </a:endParaRPr>
          </a:p>
          <a:p>
            <a:pPr marL="0" indent="0" fontAlgn="auto">
              <a:spcAft>
                <a:spcPts val="0"/>
              </a:spcAft>
              <a:buFont typeface="Arial"/>
              <a:buNone/>
              <a:defRPr/>
            </a:pPr>
            <a:r>
              <a:rPr lang="ja-JP" altLang="en-US" dirty="0">
                <a:cs typeface="+mn-cs"/>
              </a:rPr>
              <a:t>１、商品サービスごとの売り上げ</a:t>
            </a:r>
            <a:endParaRPr lang="en-US" altLang="ja-JP" dirty="0">
              <a:cs typeface="+mn-cs"/>
            </a:endParaRPr>
          </a:p>
          <a:p>
            <a:pPr marL="0" indent="0" fontAlgn="auto">
              <a:spcAft>
                <a:spcPts val="0"/>
              </a:spcAft>
              <a:buFont typeface="Arial"/>
              <a:buNone/>
              <a:defRPr/>
            </a:pPr>
            <a:r>
              <a:rPr lang="ja-JP" altLang="en-US" dirty="0">
                <a:cs typeface="+mn-cs"/>
              </a:rPr>
              <a:t>２、商品サービスを支える業務の洗い出し</a:t>
            </a:r>
            <a:endParaRPr lang="en-US" altLang="ja-JP" dirty="0">
              <a:solidFill>
                <a:srgbClr val="FFFF00"/>
              </a:solidFill>
              <a:cs typeface="+mn-cs"/>
            </a:endParaRPr>
          </a:p>
          <a:p>
            <a:pPr marL="0" indent="0" fontAlgn="auto">
              <a:spcAft>
                <a:spcPts val="0"/>
              </a:spcAft>
              <a:buFont typeface="Arial"/>
              <a:buNone/>
              <a:defRPr/>
            </a:pPr>
            <a:r>
              <a:rPr lang="ja-JP" altLang="en-US" dirty="0">
                <a:cs typeface="+mn-cs"/>
              </a:rPr>
              <a:t>３、業務の継続に必要なリソース</a:t>
            </a:r>
            <a:endParaRPr lang="en-US" altLang="ja-JP" dirty="0">
              <a:cs typeface="+mn-cs"/>
            </a:endParaRPr>
          </a:p>
          <a:p>
            <a:pPr marL="0" indent="0" fontAlgn="auto">
              <a:spcAft>
                <a:spcPts val="0"/>
              </a:spcAft>
              <a:buFont typeface="Arial"/>
              <a:buNone/>
              <a:defRPr/>
            </a:pPr>
            <a:r>
              <a:rPr lang="ja-JP" altLang="en-US" dirty="0">
                <a:cs typeface="+mn-cs"/>
              </a:rPr>
              <a:t>４、業務停止の許される時間（</a:t>
            </a:r>
            <a:r>
              <a:rPr lang="en-US" altLang="ja-JP" dirty="0">
                <a:cs typeface="+mn-cs"/>
              </a:rPr>
              <a:t>MTPD</a:t>
            </a:r>
            <a:r>
              <a:rPr lang="ja-JP" altLang="en-US" dirty="0">
                <a:cs typeface="+mn-cs"/>
              </a:rPr>
              <a:t>）</a:t>
            </a:r>
            <a:endParaRPr lang="en-US" altLang="ja-JP" dirty="0">
              <a:cs typeface="+mn-cs"/>
            </a:endParaRPr>
          </a:p>
          <a:p>
            <a:pPr marL="0" indent="0" fontAlgn="auto">
              <a:spcAft>
                <a:spcPts val="0"/>
              </a:spcAft>
              <a:buFont typeface="Arial"/>
              <a:buNone/>
              <a:defRPr/>
            </a:pPr>
            <a:r>
              <a:rPr lang="ja-JP" altLang="en-US" dirty="0">
                <a:cs typeface="+mn-cs"/>
              </a:rPr>
              <a:t>５、目標復旧時間（</a:t>
            </a:r>
            <a:r>
              <a:rPr lang="en-US" altLang="ja-JP" dirty="0">
                <a:cs typeface="+mn-cs"/>
              </a:rPr>
              <a:t>RTO</a:t>
            </a:r>
            <a:r>
              <a:rPr lang="ja-JP" altLang="en-US">
                <a:cs typeface="+mn-cs"/>
              </a:rPr>
              <a:t>）</a:t>
            </a:r>
            <a:endParaRPr lang="en-US" altLang="ja-JP" dirty="0">
              <a:cs typeface="+mn-cs"/>
            </a:endParaRPr>
          </a:p>
          <a:p>
            <a:pPr marL="0" indent="0" fontAlgn="auto">
              <a:spcAft>
                <a:spcPts val="0"/>
              </a:spcAft>
              <a:buFont typeface="Arial"/>
              <a:buNone/>
              <a:defRPr/>
            </a:pPr>
            <a:r>
              <a:rPr lang="ja-JP" altLang="en-US">
                <a:cs typeface="+mn-cs"/>
              </a:rPr>
              <a:t>６、目標復旧レベル（</a:t>
            </a:r>
            <a:r>
              <a:rPr lang="en-US" altLang="ja-JP" dirty="0">
                <a:cs typeface="+mn-cs"/>
              </a:rPr>
              <a:t>RTL</a:t>
            </a:r>
            <a:r>
              <a:rPr lang="ja-JP" altLang="en-US">
                <a:cs typeface="+mn-cs"/>
              </a:rPr>
              <a:t>）</a:t>
            </a:r>
            <a:endParaRPr lang="en-US" altLang="ja-JP" dirty="0">
              <a:cs typeface="+mn-cs"/>
            </a:endParaRPr>
          </a:p>
          <a:p>
            <a:pPr marL="0" indent="0" fontAlgn="auto">
              <a:spcAft>
                <a:spcPts val="0"/>
              </a:spcAft>
              <a:buFont typeface="Arial"/>
              <a:buNone/>
              <a:defRPr/>
            </a:pPr>
            <a:endParaRPr lang="en-US" altLang="ja-JP" dirty="0">
              <a:solidFill>
                <a:srgbClr val="FFFF00"/>
              </a:solidFill>
              <a:cs typeface="+mn-cs"/>
            </a:endParaRPr>
          </a:p>
        </p:txBody>
      </p:sp>
      <p:sp>
        <p:nvSpPr>
          <p:cNvPr id="4" name="スライド番号プレースホルダー 3">
            <a:extLst>
              <a:ext uri="{FF2B5EF4-FFF2-40B4-BE49-F238E27FC236}">
                <a16:creationId xmlns:a16="http://schemas.microsoft.com/office/drawing/2014/main" id="{10B15AF1-F6B0-7D40-B496-7C1A1ACFB5D1}"/>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FC43A084-1972-8344-84A9-59974EE0F941}" type="slidenum">
              <a:rPr lang="en-US" altLang="ja-JP" sz="1200">
                <a:solidFill>
                  <a:srgbClr val="898989"/>
                </a:solidFill>
              </a:rPr>
              <a:pPr algn="ctr"/>
              <a:t>59</a:t>
            </a:fld>
            <a:endParaRPr lang="en-US" altLang="ja-JP" sz="1200">
              <a:solidFill>
                <a:srgbClr val="898989"/>
              </a:solidFill>
            </a:endParaRPr>
          </a:p>
        </p:txBody>
      </p:sp>
    </p:spTree>
    <p:extLst>
      <p:ext uri="{BB962C8B-B14F-4D97-AF65-F5344CB8AC3E}">
        <p14:creationId xmlns:p14="http://schemas.microsoft.com/office/powerpoint/2010/main" val="356104578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C9612C-E7E3-7D43-8E2B-FFA9C63B52E4}"/>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99C5FFEF-1180-1948-948E-D1BA05ADDFDA}" type="slidenum">
              <a:rPr lang="en-US" altLang="ja-JP" sz="1200">
                <a:solidFill>
                  <a:srgbClr val="898989"/>
                </a:solidFill>
              </a:rPr>
              <a:pPr algn="ctr"/>
              <a:t>6</a:t>
            </a:fld>
            <a:endParaRPr lang="en-US" altLang="ja-JP" sz="1200">
              <a:solidFill>
                <a:srgbClr val="898989"/>
              </a:solidFill>
            </a:endParaRPr>
          </a:p>
        </p:txBody>
      </p:sp>
      <p:pic>
        <p:nvPicPr>
          <p:cNvPr id="3" name="図 2">
            <a:extLst>
              <a:ext uri="{FF2B5EF4-FFF2-40B4-BE49-F238E27FC236}">
                <a16:creationId xmlns:a16="http://schemas.microsoft.com/office/drawing/2014/main" id="{8B2B72B3-E0AD-CE45-A8C5-C3046DFCB07D}"/>
              </a:ext>
            </a:extLst>
          </p:cNvPr>
          <p:cNvPicPr>
            <a:picLocks noChangeAspect="1"/>
          </p:cNvPicPr>
          <p:nvPr/>
        </p:nvPicPr>
        <p:blipFill>
          <a:blip r:embed="rId2"/>
          <a:stretch>
            <a:fillRect/>
          </a:stretch>
        </p:blipFill>
        <p:spPr>
          <a:xfrm>
            <a:off x="0" y="171450"/>
            <a:ext cx="9144000" cy="5905500"/>
          </a:xfrm>
          <a:prstGeom prst="rect">
            <a:avLst/>
          </a:prstGeom>
        </p:spPr>
      </p:pic>
      <p:pic>
        <p:nvPicPr>
          <p:cNvPr id="2" name="図 1">
            <a:extLst>
              <a:ext uri="{FF2B5EF4-FFF2-40B4-BE49-F238E27FC236}">
                <a16:creationId xmlns:a16="http://schemas.microsoft.com/office/drawing/2014/main" id="{36CA3CA8-6E80-474B-903C-A53951C4B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73" y="593766"/>
            <a:ext cx="1706343" cy="22978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5EF96-6D19-7345-A9D7-329787F30EC1}"/>
              </a:ext>
            </a:extLst>
          </p:cNvPr>
          <p:cNvSpPr>
            <a:spLocks noGrp="1"/>
          </p:cNvSpPr>
          <p:nvPr>
            <p:ph type="title"/>
          </p:nvPr>
        </p:nvSpPr>
        <p:spPr>
          <a:xfrm>
            <a:off x="3005992" y="309561"/>
            <a:ext cx="5972908" cy="1892543"/>
          </a:xfrm>
          <a:ln>
            <a:solidFill>
              <a:srgbClr val="FF0000"/>
            </a:solidFill>
          </a:ln>
        </p:spPr>
        <p:txBody>
          <a:bodyPr/>
          <a:lstStyle/>
          <a:p>
            <a:r>
              <a:rPr lang="en-US" altLang="ja-JP" dirty="0"/>
              <a:t>BCP</a:t>
            </a:r>
            <a:r>
              <a:rPr lang="ja-JP" altLang="en-US"/>
              <a:t>机上訓練を行う</a:t>
            </a:r>
            <a:br>
              <a:rPr lang="en-US" altLang="ja-JP" dirty="0"/>
            </a:br>
            <a:r>
              <a:rPr lang="ja-JP" altLang="en-US" sz="2800"/>
              <a:t>南海トラフ発生の</a:t>
            </a:r>
            <a:r>
              <a:rPr lang="en-US" altLang="ja-JP" sz="2800" dirty="0"/>
              <a:t>BCP</a:t>
            </a:r>
            <a:r>
              <a:rPr lang="ja-JP" altLang="en-US" sz="2800"/>
              <a:t>訓練を行った</a:t>
            </a:r>
            <a:endParaRPr kumimoji="1" lang="ja-JP" altLang="en-US"/>
          </a:p>
        </p:txBody>
      </p:sp>
      <p:sp>
        <p:nvSpPr>
          <p:cNvPr id="4" name="スライド番号プレースホルダー 3">
            <a:extLst>
              <a:ext uri="{FF2B5EF4-FFF2-40B4-BE49-F238E27FC236}">
                <a16:creationId xmlns:a16="http://schemas.microsoft.com/office/drawing/2014/main" id="{66125AA0-815E-704F-B9D8-56DFE733A264}"/>
              </a:ext>
            </a:extLst>
          </p:cNvPr>
          <p:cNvSpPr>
            <a:spLocks noGrp="1"/>
          </p:cNvSpPr>
          <p:nvPr>
            <p:ph type="sldNum" sz="quarter" idx="12"/>
          </p:nvPr>
        </p:nvSpPr>
        <p:spPr/>
        <p:txBody>
          <a:bodyPr/>
          <a:lstStyle/>
          <a:p>
            <a:fld id="{0D17C488-F24E-F54A-9419-422FE66354AA}" type="slidenum">
              <a:rPr lang="ja-JP" altLang="en-US" smtClean="0"/>
              <a:pPr/>
              <a:t>60</a:t>
            </a:fld>
            <a:endParaRPr lang="ja-JP" altLang="en-US"/>
          </a:p>
        </p:txBody>
      </p:sp>
      <p:pic>
        <p:nvPicPr>
          <p:cNvPr id="2050" name="図 6" descr="DSC03271">
            <a:extLst>
              <a:ext uri="{FF2B5EF4-FFF2-40B4-BE49-F238E27FC236}">
                <a16:creationId xmlns:a16="http://schemas.microsoft.com/office/drawing/2014/main" id="{1A4D6F17-278C-6A46-9858-3FB827691C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238124"/>
            <a:ext cx="2713892" cy="20354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4E2E5AE9-99C6-FF48-A466-061A686E52EC}"/>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正方形/長方形 11">
            <a:extLst>
              <a:ext uri="{FF2B5EF4-FFF2-40B4-BE49-F238E27FC236}">
                <a16:creationId xmlns:a16="http://schemas.microsoft.com/office/drawing/2014/main" id="{D99E1E19-95D1-E849-B08A-A36C07AFD6C6}"/>
              </a:ext>
            </a:extLst>
          </p:cNvPr>
          <p:cNvSpPr/>
          <p:nvPr/>
        </p:nvSpPr>
        <p:spPr>
          <a:xfrm>
            <a:off x="152400" y="2502143"/>
            <a:ext cx="8445500" cy="3477875"/>
          </a:xfrm>
          <a:prstGeom prst="rect">
            <a:avLst/>
          </a:prstGeom>
        </p:spPr>
        <p:txBody>
          <a:bodyPr wrap="square">
            <a:spAutoFit/>
          </a:bodyPr>
          <a:lstStyle/>
          <a:p>
            <a:pPr algn="just"/>
            <a:r>
              <a:rPr lang="ja-JP" altLang="en-US" sz="2000">
                <a:latin typeface="Hiragino Sans" panose="020B0400000000000000" pitchFamily="34" charset="-128"/>
                <a:ea typeface="Hiragino Sans" panose="020B0400000000000000" pitchFamily="34" charset="-128"/>
              </a:rPr>
              <a:t>訓練を通しての参加者の意見</a:t>
            </a:r>
            <a:endParaRPr lang="ja-JP" altLang="en-US" sz="2000">
              <a:latin typeface="Times New Roman" panose="02020603050405020304" pitchFamily="18" charset="0"/>
            </a:endParaRPr>
          </a:p>
          <a:p>
            <a:pPr algn="just"/>
            <a:r>
              <a:rPr lang="ja-JP" altLang="en-US" sz="2000">
                <a:latin typeface="Hiragino Sans" panose="020B0400000000000000" pitchFamily="34" charset="-128"/>
                <a:ea typeface="Hiragino Sans" panose="020B0400000000000000" pitchFamily="34" charset="-128"/>
              </a:rPr>
              <a:t>　・国や自治体、医療機関からの要請に対する優先順位を確認すること</a:t>
            </a:r>
          </a:p>
          <a:p>
            <a:pPr algn="just"/>
            <a:r>
              <a:rPr lang="ja-JP" altLang="en-US" sz="2000">
                <a:latin typeface="Hiragino Sans" panose="020B0400000000000000" pitchFamily="34" charset="-128"/>
                <a:ea typeface="Hiragino Sans" panose="020B0400000000000000" pitchFamily="34" charset="-128"/>
              </a:rPr>
              <a:t>　・情報収集手段への柔軟な対応</a:t>
            </a:r>
          </a:p>
          <a:p>
            <a:pPr algn="just"/>
            <a:r>
              <a:rPr lang="ja-JP" altLang="en-US" sz="2000">
                <a:latin typeface="Hiragino Sans" panose="020B0400000000000000" pitchFamily="34" charset="-128"/>
                <a:ea typeface="Hiragino Sans" panose="020B0400000000000000" pitchFamily="34" charset="-128"/>
              </a:rPr>
              <a:t>　・応援側になる拠点への応援人材を他社との連携も含めて検討する</a:t>
            </a:r>
          </a:p>
          <a:p>
            <a:pPr algn="just"/>
            <a:r>
              <a:rPr lang="ja-JP" altLang="en-US" sz="2000">
                <a:latin typeface="Hiragino Sans" panose="020B0400000000000000" pitchFamily="34" charset="-128"/>
                <a:ea typeface="Hiragino Sans" panose="020B0400000000000000" pitchFamily="34" charset="-128"/>
              </a:rPr>
              <a:t>　・本社が把握すべき被災社員情報種別を決めておきたい</a:t>
            </a:r>
            <a:endParaRPr lang="ja-JP" altLang="en-US" sz="2000">
              <a:latin typeface="Times New Roman" panose="02020603050405020304" pitchFamily="18" charset="0"/>
            </a:endParaRPr>
          </a:p>
          <a:p>
            <a:pPr algn="just"/>
            <a:r>
              <a:rPr lang="ja-JP" altLang="en-US" sz="2000">
                <a:latin typeface="Hiragino Sans" panose="020B0400000000000000" pitchFamily="34" charset="-128"/>
                <a:ea typeface="Hiragino Sans" panose="020B0400000000000000" pitchFamily="34" charset="-128"/>
              </a:rPr>
              <a:t>　・拠点責任者は手を空け、収集・整理した情報を基に行なう決定、指</a:t>
            </a:r>
            <a:r>
              <a:rPr lang="en-US" altLang="ja-JP" sz="2000" dirty="0">
                <a:latin typeface="Hiragino Sans" panose="020B0400000000000000" pitchFamily="34" charset="-128"/>
                <a:ea typeface="Hiragino Sans" panose="020B0400000000000000" pitchFamily="34" charset="-128"/>
              </a:rPr>
              <a:t>	</a:t>
            </a:r>
            <a:r>
              <a:rPr lang="ja-JP" altLang="en-US" sz="2000">
                <a:latin typeface="Hiragino Sans" panose="020B0400000000000000" pitchFamily="34" charset="-128"/>
                <a:ea typeface="Hiragino Sans" panose="020B0400000000000000" pitchFamily="34" charset="-128"/>
              </a:rPr>
              <a:t>示に専念したい</a:t>
            </a:r>
          </a:p>
          <a:p>
            <a:pPr algn="just"/>
            <a:r>
              <a:rPr lang="ja-JP" altLang="en-US" sz="2000">
                <a:latin typeface="Hiragino Sans" panose="020B0400000000000000" pitchFamily="34" charset="-128"/>
                <a:ea typeface="Hiragino Sans" panose="020B0400000000000000" pitchFamily="34" charset="-128"/>
              </a:rPr>
              <a:t>　・正しい情報をいかに取捨選択し、正しい判断、指示につなげられる</a:t>
            </a:r>
            <a:r>
              <a:rPr lang="en-US" altLang="ja-JP" sz="2000" dirty="0">
                <a:latin typeface="Hiragino Sans" panose="020B0400000000000000" pitchFamily="34" charset="-128"/>
                <a:ea typeface="Hiragino Sans" panose="020B0400000000000000" pitchFamily="34" charset="-128"/>
              </a:rPr>
              <a:t>	</a:t>
            </a:r>
            <a:r>
              <a:rPr lang="ja-JP" altLang="en-US" sz="2000">
                <a:latin typeface="Hiragino Sans" panose="020B0400000000000000" pitchFamily="34" charset="-128"/>
                <a:ea typeface="Hiragino Sans" panose="020B0400000000000000" pitchFamily="34" charset="-128"/>
              </a:rPr>
              <a:t>かが重要</a:t>
            </a:r>
            <a:endParaRPr lang="en-US" altLang="ja-JP" sz="2000" dirty="0">
              <a:latin typeface="Hiragino Sans" panose="020B0400000000000000" pitchFamily="34" charset="-128"/>
              <a:ea typeface="Hiragino Sans" panose="020B0400000000000000" pitchFamily="34" charset="-128"/>
            </a:endParaRPr>
          </a:p>
          <a:p>
            <a:pPr algn="just"/>
            <a:r>
              <a:rPr lang="en-US" altLang="ja-JP" sz="2000" dirty="0">
                <a:latin typeface="Hiragino Sans" panose="020B0400000000000000" pitchFamily="34" charset="-128"/>
                <a:ea typeface="Hiragino Sans" panose="020B0400000000000000" pitchFamily="34" charset="-128"/>
              </a:rPr>
              <a:t>※</a:t>
            </a:r>
            <a:r>
              <a:rPr lang="ja-JP" altLang="en-US" sz="2000">
                <a:latin typeface="Hiragino Sans" panose="020B0400000000000000" pitchFamily="34" charset="-128"/>
                <a:ea typeface="Hiragino Sans" panose="020B0400000000000000" pitchFamily="34" charset="-128"/>
              </a:rPr>
              <a:t>収束した後、当時の判断が正しかったかは、その後も評価が難しいものである。だから、判断・決断する</a:t>
            </a:r>
            <a:r>
              <a:rPr lang="en-US" altLang="ja-JP" sz="2000" dirty="0">
                <a:latin typeface="Hiragino Sans" panose="020B0400000000000000" pitchFamily="34" charset="-128"/>
                <a:ea typeface="Hiragino Sans" panose="020B0400000000000000" pitchFamily="34" charset="-128"/>
              </a:rPr>
              <a:t>BCP</a:t>
            </a:r>
            <a:r>
              <a:rPr lang="ja-JP" altLang="en-US" sz="2000">
                <a:latin typeface="Hiragino Sans" panose="020B0400000000000000" pitchFamily="34" charset="-128"/>
                <a:ea typeface="Hiragino Sans" panose="020B0400000000000000" pitchFamily="34" charset="-128"/>
              </a:rPr>
              <a:t>訓練が必要なのである。</a:t>
            </a:r>
            <a:endParaRPr lang="ja-JP" altLang="en-US" sz="2000">
              <a:effectLst/>
              <a:latin typeface="Hiragino Sans" panose="020B0400000000000000" pitchFamily="34" charset="-128"/>
              <a:ea typeface="Hiragino Sans" panose="020B0400000000000000" pitchFamily="34" charset="-128"/>
            </a:endParaRPr>
          </a:p>
        </p:txBody>
      </p:sp>
      <p:sp>
        <p:nvSpPr>
          <p:cNvPr id="3" name="テキスト ボックス 2">
            <a:extLst>
              <a:ext uri="{FF2B5EF4-FFF2-40B4-BE49-F238E27FC236}">
                <a16:creationId xmlns:a16="http://schemas.microsoft.com/office/drawing/2014/main" id="{680FF199-DB15-F84F-AEE6-9F07EA6B9C7A}"/>
              </a:ext>
            </a:extLst>
          </p:cNvPr>
          <p:cNvSpPr txBox="1"/>
          <p:nvPr/>
        </p:nvSpPr>
        <p:spPr>
          <a:xfrm>
            <a:off x="152400" y="6080002"/>
            <a:ext cx="8250194" cy="400110"/>
          </a:xfrm>
          <a:prstGeom prst="rect">
            <a:avLst/>
          </a:prstGeom>
          <a:solidFill>
            <a:srgbClr val="FFFF00"/>
          </a:solidFill>
        </p:spPr>
        <p:txBody>
          <a:bodyPr wrap="square" rtlCol="0">
            <a:spAutoFit/>
          </a:bodyPr>
          <a:lstStyle/>
          <a:p>
            <a:r>
              <a:rPr kumimoji="1" lang="ja-JP" altLang="en-US" sz="2000"/>
              <a:t>ミーティング形式・ディスカッション形式でいいから訓練（話合い）する</a:t>
            </a:r>
          </a:p>
        </p:txBody>
      </p:sp>
    </p:spTree>
    <p:extLst>
      <p:ext uri="{BB962C8B-B14F-4D97-AF65-F5344CB8AC3E}">
        <p14:creationId xmlns:p14="http://schemas.microsoft.com/office/powerpoint/2010/main" val="3456605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324806-082C-434F-B0F5-A6E3E472DBE5}"/>
              </a:ext>
            </a:extLst>
          </p:cNvPr>
          <p:cNvSpPr>
            <a:spLocks noGrp="1"/>
          </p:cNvSpPr>
          <p:nvPr>
            <p:ph type="title"/>
          </p:nvPr>
        </p:nvSpPr>
        <p:spPr>
          <a:xfrm>
            <a:off x="539750" y="1161536"/>
            <a:ext cx="8229600" cy="3116778"/>
          </a:xfrm>
          <a:ln>
            <a:solidFill>
              <a:schemeClr val="accent1"/>
            </a:solidFill>
          </a:ln>
        </p:spPr>
        <p:txBody>
          <a:bodyPr/>
          <a:lstStyle/>
          <a:p>
            <a:r>
              <a:rPr lang="ja-JP" altLang="en-US" sz="6600">
                <a:solidFill>
                  <a:srgbClr val="FF0000"/>
                </a:solidFill>
              </a:rPr>
              <a:t>情報収集</a:t>
            </a:r>
            <a:r>
              <a:rPr lang="ja-JP" altLang="en-US" sz="6600"/>
              <a:t>と</a:t>
            </a:r>
            <a:r>
              <a:rPr lang="ja-JP" altLang="en-US" sz="6600">
                <a:solidFill>
                  <a:srgbClr val="FF0000"/>
                </a:solidFill>
              </a:rPr>
              <a:t>公開訓練</a:t>
            </a:r>
            <a:r>
              <a:rPr lang="ja-JP" altLang="en-US" sz="6600"/>
              <a:t>をしましょう</a:t>
            </a:r>
          </a:p>
        </p:txBody>
      </p:sp>
      <p:sp>
        <p:nvSpPr>
          <p:cNvPr id="80900" name="スライド番号プレースホルダー 3">
            <a:extLst>
              <a:ext uri="{FF2B5EF4-FFF2-40B4-BE49-F238E27FC236}">
                <a16:creationId xmlns:a16="http://schemas.microsoft.com/office/drawing/2014/main" id="{AB4BE44D-FE9D-2C47-8AAD-DCFC51DAC71C}"/>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FE6D81AB-34F9-5D44-B260-B4BBA041B01D}" type="slidenum">
              <a:rPr kumimoji="0" lang="en-US" altLang="ja-JP" sz="1200">
                <a:latin typeface="Arial" panose="020B0604020202020204" pitchFamily="34" charset="0"/>
              </a:rPr>
              <a:pPr algn="ctr"/>
              <a:t>61</a:t>
            </a:fld>
            <a:endParaRPr kumimoji="0" lang="en-US" altLang="ja-JP" sz="1200">
              <a:latin typeface="Arial" panose="020B0604020202020204" pitchFamily="34" charset="0"/>
            </a:endParaRPr>
          </a:p>
        </p:txBody>
      </p:sp>
    </p:spTree>
    <p:extLst>
      <p:ext uri="{BB962C8B-B14F-4D97-AF65-F5344CB8AC3E}">
        <p14:creationId xmlns:p14="http://schemas.microsoft.com/office/powerpoint/2010/main" val="15229837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タイトル 1">
            <a:extLst>
              <a:ext uri="{FF2B5EF4-FFF2-40B4-BE49-F238E27FC236}">
                <a16:creationId xmlns:a16="http://schemas.microsoft.com/office/drawing/2014/main" id="{CF69B8C1-8573-BE44-8F34-74B5A36A9778}"/>
              </a:ext>
            </a:extLst>
          </p:cNvPr>
          <p:cNvSpPr>
            <a:spLocks noGrp="1"/>
          </p:cNvSpPr>
          <p:nvPr>
            <p:ph type="title"/>
          </p:nvPr>
        </p:nvSpPr>
        <p:spPr>
          <a:ln>
            <a:solidFill>
              <a:srgbClr val="0070C0"/>
            </a:solidFill>
          </a:ln>
        </p:spPr>
        <p:txBody>
          <a:bodyPr/>
          <a:lstStyle/>
          <a:p>
            <a:r>
              <a:rPr lang="ja-JP" altLang="en-US"/>
              <a:t>情報収集しましょう</a:t>
            </a:r>
          </a:p>
        </p:txBody>
      </p:sp>
      <p:sp>
        <p:nvSpPr>
          <p:cNvPr id="3" name="コンテンツ プレースホルダー 2">
            <a:extLst>
              <a:ext uri="{FF2B5EF4-FFF2-40B4-BE49-F238E27FC236}">
                <a16:creationId xmlns:a16="http://schemas.microsoft.com/office/drawing/2014/main" id="{96D129DB-D8AA-B54D-9642-3A61868D509E}"/>
              </a:ext>
            </a:extLst>
          </p:cNvPr>
          <p:cNvSpPr>
            <a:spLocks noGrp="1"/>
          </p:cNvSpPr>
          <p:nvPr>
            <p:ph idx="1"/>
          </p:nvPr>
        </p:nvSpPr>
        <p:spPr/>
        <p:txBody>
          <a:bodyPr rtlCol="0">
            <a:normAutofit lnSpcReduction="10000"/>
          </a:bodyPr>
          <a:lstStyle/>
          <a:p>
            <a:pPr marL="514350" indent="-514350" fontAlgn="auto">
              <a:spcAft>
                <a:spcPts val="0"/>
              </a:spcAft>
              <a:buSzPct val="105000"/>
              <a:buFont typeface="+mj-lt"/>
              <a:buAutoNum type="arabicPeriod"/>
              <a:defRPr/>
            </a:pPr>
            <a:r>
              <a:rPr lang="ja-JP" altLang="en-US" dirty="0">
                <a:cs typeface="+mn-cs"/>
              </a:rPr>
              <a:t>気象庁の警戒情報</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津波情報</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安否確認（社員と家族）</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被災状況（建物・機械・データ）</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インフラ（電気・水道・ガス）ストップ情報</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電車バス交通運行情報</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通行止め道路情報</a:t>
            </a:r>
            <a:endParaRPr lang="en-US" altLang="ja-JP" dirty="0">
              <a:cs typeface="+mn-cs"/>
            </a:endParaRPr>
          </a:p>
          <a:p>
            <a:pPr marL="514350" indent="-514350" fontAlgn="auto">
              <a:spcAft>
                <a:spcPts val="0"/>
              </a:spcAft>
              <a:buSzPct val="105000"/>
              <a:buFont typeface="+mj-lt"/>
              <a:buAutoNum type="arabicPeriod"/>
              <a:defRPr/>
            </a:pPr>
            <a:r>
              <a:rPr lang="ja-JP" altLang="en-US" dirty="0">
                <a:cs typeface="+mn-cs"/>
              </a:rPr>
              <a:t>ガソリンスタンド開店情報</a:t>
            </a:r>
            <a:endParaRPr lang="en-US" altLang="ja-JP" dirty="0">
              <a:cs typeface="+mn-cs"/>
            </a:endParaRPr>
          </a:p>
          <a:p>
            <a:pPr marL="514350" indent="-514350" fontAlgn="auto">
              <a:spcAft>
                <a:spcPts val="0"/>
              </a:spcAft>
              <a:buSzPct val="105000"/>
              <a:buFont typeface="+mj-lt"/>
              <a:buAutoNum type="arabicPeriod"/>
              <a:defRPr/>
            </a:pPr>
            <a:endParaRPr lang="ja-JP" altLang="en-US" dirty="0">
              <a:cs typeface="+mn-cs"/>
            </a:endParaRPr>
          </a:p>
        </p:txBody>
      </p:sp>
      <p:sp>
        <p:nvSpPr>
          <p:cNvPr id="4" name="スライド番号プレースホルダー 3">
            <a:extLst>
              <a:ext uri="{FF2B5EF4-FFF2-40B4-BE49-F238E27FC236}">
                <a16:creationId xmlns:a16="http://schemas.microsoft.com/office/drawing/2014/main" id="{790C790C-806E-4B4A-9DDC-822E2E9001F8}"/>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C5FECBC9-B50A-5B4D-8181-CD33ED3D606F}" type="slidenum">
              <a:rPr lang="en-US" altLang="ja-JP" sz="1200">
                <a:solidFill>
                  <a:srgbClr val="898989"/>
                </a:solidFill>
              </a:rPr>
              <a:pPr algn="ctr"/>
              <a:t>62</a:t>
            </a:fld>
            <a:endParaRPr lang="en-US" altLang="ja-JP" sz="1200">
              <a:solidFill>
                <a:srgbClr val="898989"/>
              </a:solidFill>
            </a:endParaRPr>
          </a:p>
        </p:txBody>
      </p:sp>
      <p:pic>
        <p:nvPicPr>
          <p:cNvPr id="5" name="図 4">
            <a:extLst>
              <a:ext uri="{FF2B5EF4-FFF2-40B4-BE49-F238E27FC236}">
                <a16:creationId xmlns:a16="http://schemas.microsoft.com/office/drawing/2014/main" id="{6714BF03-9934-C942-A524-3E1950A419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8425" y="1600200"/>
            <a:ext cx="2238375" cy="17907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9EA9359D-3A9D-BE49-8D92-0DB93E4B89CA}"/>
              </a:ext>
            </a:extLst>
          </p:cNvPr>
          <p:cNvSpPr txBox="1"/>
          <p:nvPr/>
        </p:nvSpPr>
        <p:spPr>
          <a:xfrm>
            <a:off x="7198581" y="4515174"/>
            <a:ext cx="738664" cy="1528573"/>
          </a:xfrm>
          <a:prstGeom prst="rect">
            <a:avLst/>
          </a:prstGeom>
        </p:spPr>
        <p:style>
          <a:lnRef idx="0">
            <a:schemeClr val="accent2"/>
          </a:lnRef>
          <a:fillRef idx="3">
            <a:schemeClr val="accent2"/>
          </a:fillRef>
          <a:effectRef idx="3">
            <a:schemeClr val="accent2"/>
          </a:effectRef>
          <a:fontRef idx="minor">
            <a:schemeClr val="lt1"/>
          </a:fontRef>
        </p:style>
        <p:txBody>
          <a:bodyPr vert="eaVert">
            <a:spAutoFit/>
          </a:bodyPr>
          <a:lstStyle/>
          <a:p>
            <a:pPr fontAlgn="auto">
              <a:spcBef>
                <a:spcPts val="0"/>
              </a:spcBef>
              <a:spcAft>
                <a:spcPts val="0"/>
              </a:spcAft>
              <a:defRPr/>
            </a:pPr>
            <a:r>
              <a:rPr lang="ja-JP" altLang="en-US" dirty="0"/>
              <a:t>スマホアプリダウンロード</a:t>
            </a:r>
          </a:p>
        </p:txBody>
      </p:sp>
    </p:spTree>
    <p:extLst>
      <p:ext uri="{BB962C8B-B14F-4D97-AF65-F5344CB8AC3E}">
        <p14:creationId xmlns:p14="http://schemas.microsoft.com/office/powerpoint/2010/main" val="29376391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par>
                          <p:cTn id="8" fill="hold" nodeType="afterGroup">
                            <p:stCondLst>
                              <p:cond delay="1000"/>
                            </p:stCondLst>
                            <p:childTnLst>
                              <p:par>
                                <p:cTn id="9" presetID="26" presetClass="emph" presetSubtype="0" fill="hold" nodeType="afterEffect">
                                  <p:stCondLst>
                                    <p:cond delay="0"/>
                                  </p:stCondLst>
                                  <p:childTnLst>
                                    <p:animEffect transition="out" filter="fade">
                                      <p:cBhvr>
                                        <p:cTn id="10" dur="1000" tmFilter="0, 0; .2, .5; .8, .5; 1, 0"/>
                                        <p:tgtEl>
                                          <p:spTgt spid="5"/>
                                        </p:tgtEl>
                                      </p:cBhvr>
                                    </p:animEffect>
                                    <p:animScale>
                                      <p:cBhvr>
                                        <p:cTn id="11" dur="500" autoRev="1" fill="hold"/>
                                        <p:tgtEl>
                                          <p:spTgt spid="5"/>
                                        </p:tgtEl>
                                      </p:cBhvr>
                                      <p:by x="105000" y="105000"/>
                                    </p:animScale>
                                  </p:childTnLst>
                                </p:cTn>
                              </p:par>
                            </p:childTnLst>
                          </p:cTn>
                        </p:par>
                        <p:par>
                          <p:cTn id="12" fill="hold" nodeType="afterGroup">
                            <p:stCondLst>
                              <p:cond delay="2000"/>
                            </p:stCondLst>
                            <p:childTnLst>
                              <p:par>
                                <p:cTn id="13" presetID="26" presetClass="emph" presetSubtype="0" fill="hold" nodeType="afterEffect">
                                  <p:stCondLst>
                                    <p:cond delay="0"/>
                                  </p:stCondLst>
                                  <p:childTnLst>
                                    <p:animEffect transition="out" filter="fade">
                                      <p:cBhvr>
                                        <p:cTn id="14" dur="1000" tmFilter="0, 0; .2, .5; .8, .5; 1, 0"/>
                                        <p:tgtEl>
                                          <p:spTgt spid="5"/>
                                        </p:tgtEl>
                                      </p:cBhvr>
                                    </p:animEffect>
                                    <p:animScale>
                                      <p:cBhvr>
                                        <p:cTn id="15" dur="500" autoRev="1" fill="hold"/>
                                        <p:tgtEl>
                                          <p:spTgt spid="5"/>
                                        </p:tgtEl>
                                      </p:cBhvr>
                                      <p:by x="105000" y="105000"/>
                                    </p:animScale>
                                  </p:childTnLst>
                                </p:cTn>
                              </p:par>
                            </p:childTnLst>
                          </p:cTn>
                        </p:par>
                        <p:par>
                          <p:cTn id="16" fill="hold" nodeType="afterGroup">
                            <p:stCondLst>
                              <p:cond delay="3000"/>
                            </p:stCondLst>
                            <p:childTnLst>
                              <p:par>
                                <p:cTn id="17" presetID="26" presetClass="emph" presetSubtype="0" fill="hold" nodeType="after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タイトル 1">
            <a:extLst>
              <a:ext uri="{FF2B5EF4-FFF2-40B4-BE49-F238E27FC236}">
                <a16:creationId xmlns:a16="http://schemas.microsoft.com/office/drawing/2014/main" id="{F97D2886-616D-634A-ACCB-1399FFB29ED4}"/>
              </a:ext>
            </a:extLst>
          </p:cNvPr>
          <p:cNvSpPr>
            <a:spLocks noGrp="1"/>
          </p:cNvSpPr>
          <p:nvPr>
            <p:ph type="title"/>
          </p:nvPr>
        </p:nvSpPr>
        <p:spPr>
          <a:ln>
            <a:solidFill>
              <a:srgbClr val="0070C0"/>
            </a:solidFill>
          </a:ln>
        </p:spPr>
        <p:txBody>
          <a:bodyPr/>
          <a:lstStyle/>
          <a:p>
            <a:r>
              <a:rPr lang="ja-JP" altLang="en-US" sz="3600"/>
              <a:t>災害情報収集のフォルダをデスクトップに</a:t>
            </a:r>
          </a:p>
        </p:txBody>
      </p:sp>
      <p:pic>
        <p:nvPicPr>
          <p:cNvPr id="5" name="コンテンツ プレースホルダー 4" descr="スクリーンショット 2018-08-29 午後1.18.58.png">
            <a:extLst>
              <a:ext uri="{FF2B5EF4-FFF2-40B4-BE49-F238E27FC236}">
                <a16:creationId xmlns:a16="http://schemas.microsoft.com/office/drawing/2014/main" id="{765DC4D1-7910-AC4C-A9F9-7AE8AF6135B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effectLst>
            <a:outerShdw blurRad="292100" dist="139700" dir="2700000" algn="tl" rotWithShape="0">
              <a:srgbClr val="333333">
                <a:alpha val="64999"/>
              </a:srgbClr>
            </a:outerShdw>
          </a:effectLst>
        </p:spPr>
      </p:pic>
      <p:sp>
        <p:nvSpPr>
          <p:cNvPr id="4" name="スライド番号プレースホルダー 3">
            <a:extLst>
              <a:ext uri="{FF2B5EF4-FFF2-40B4-BE49-F238E27FC236}">
                <a16:creationId xmlns:a16="http://schemas.microsoft.com/office/drawing/2014/main" id="{9E638D32-F92F-6D4C-BB75-FF31C249E079}"/>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8F6A37D-55F7-5A40-8E97-CD6B8EF24CF4}" type="slidenum">
              <a:rPr lang="ja-JP" altLang="en-US" sz="1200">
                <a:solidFill>
                  <a:srgbClr val="898989"/>
                </a:solidFill>
              </a:rPr>
              <a:pPr/>
              <a:t>63</a:t>
            </a:fld>
            <a:endParaRPr lang="ja-JP" altLang="en-US" sz="1200">
              <a:solidFill>
                <a:srgbClr val="898989"/>
              </a:solidFill>
            </a:endParaRPr>
          </a:p>
        </p:txBody>
      </p:sp>
    </p:spTree>
    <p:extLst>
      <p:ext uri="{BB962C8B-B14F-4D97-AF65-F5344CB8AC3E}">
        <p14:creationId xmlns:p14="http://schemas.microsoft.com/office/powerpoint/2010/main" val="4007554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タイトル 1">
            <a:extLst>
              <a:ext uri="{FF2B5EF4-FFF2-40B4-BE49-F238E27FC236}">
                <a16:creationId xmlns:a16="http://schemas.microsoft.com/office/drawing/2014/main" id="{0751BB32-727B-A344-9878-12B1CD9AA52A}"/>
              </a:ext>
            </a:extLst>
          </p:cNvPr>
          <p:cNvSpPr>
            <a:spLocks noGrp="1"/>
          </p:cNvSpPr>
          <p:nvPr>
            <p:ph type="title"/>
          </p:nvPr>
        </p:nvSpPr>
        <p:spPr>
          <a:xfrm>
            <a:off x="457200" y="-242888"/>
            <a:ext cx="8229600" cy="1143001"/>
          </a:xfrm>
        </p:spPr>
        <p:txBody>
          <a:bodyPr/>
          <a:lstStyle/>
          <a:p>
            <a:r>
              <a:rPr lang="ja-JP" altLang="en-US"/>
              <a:t>事前に</a:t>
            </a:r>
            <a:r>
              <a:rPr lang="en-US" altLang="ja-JP"/>
              <a:t>HP</a:t>
            </a:r>
            <a:r>
              <a:rPr lang="ja-JP" altLang="en-US"/>
              <a:t>を用意</a:t>
            </a:r>
          </a:p>
        </p:txBody>
      </p:sp>
      <p:sp>
        <p:nvSpPr>
          <p:cNvPr id="3" name="コンテンツ プレースホルダー 2">
            <a:extLst>
              <a:ext uri="{FF2B5EF4-FFF2-40B4-BE49-F238E27FC236}">
                <a16:creationId xmlns:a16="http://schemas.microsoft.com/office/drawing/2014/main" id="{CE8E1A02-A4B9-6845-A487-C25F72D513FB}"/>
              </a:ext>
            </a:extLst>
          </p:cNvPr>
          <p:cNvSpPr>
            <a:spLocks noGrp="1"/>
          </p:cNvSpPr>
          <p:nvPr>
            <p:ph idx="1"/>
          </p:nvPr>
        </p:nvSpPr>
        <p:spPr>
          <a:xfrm>
            <a:off x="468313" y="822325"/>
            <a:ext cx="8229600" cy="2888029"/>
          </a:xfrm>
          <a:gradFill rotWithShape="1">
            <a:gsLst>
              <a:gs pos="0">
                <a:srgbClr val="E4F9FF"/>
              </a:gs>
              <a:gs pos="64999">
                <a:srgbClr val="BBEFFF"/>
              </a:gs>
              <a:gs pos="100000">
                <a:srgbClr val="9EEAFF"/>
              </a:gs>
            </a:gsLst>
            <a:lin ang="5400000" scaled="1"/>
          </a:gradFill>
          <a:ln cap="flat">
            <a:solidFill>
              <a:srgbClr val="46AAC5"/>
            </a:solidFill>
            <a:miter lim="800000"/>
            <a:headEnd/>
            <a:tailEnd/>
          </a:ln>
          <a:effectLst>
            <a:outerShdw blurRad="40000" dist="20000" dir="5400000" rotWithShape="0">
              <a:srgbClr val="000000">
                <a:alpha val="37999"/>
              </a:srgbClr>
            </a:outerShdw>
          </a:effectLst>
        </p:spPr>
        <p:txBody>
          <a:bodyPr/>
          <a:lstStyle/>
          <a:p>
            <a:pPr marL="0" indent="0" fontAlgn="auto">
              <a:spcAft>
                <a:spcPts val="0"/>
              </a:spcAft>
              <a:buFont typeface="Arial"/>
              <a:buNone/>
              <a:defRPr/>
            </a:pPr>
            <a:r>
              <a:rPr lang="ja-JP" altLang="en-US" dirty="0">
                <a:solidFill>
                  <a:schemeClr val="dk1"/>
                </a:solidFill>
                <a:cs typeface="+mn-cs"/>
              </a:rPr>
              <a:t>被災されて</a:t>
            </a:r>
            <a:r>
              <a:rPr lang="ja-JP" altLang="en-US">
                <a:solidFill>
                  <a:schemeClr val="dk1"/>
                </a:solidFill>
                <a:cs typeface="+mn-cs"/>
              </a:rPr>
              <a:t>おられる皆様、心</a:t>
            </a:r>
            <a:r>
              <a:rPr lang="ja-JP" altLang="en-US" dirty="0">
                <a:solidFill>
                  <a:schemeClr val="dk1"/>
                </a:solidFill>
                <a:cs typeface="+mn-cs"/>
              </a:rPr>
              <a:t>よりお見舞い申し上げます。</a:t>
            </a:r>
            <a:endParaRPr lang="en-US" altLang="ja-JP" dirty="0">
              <a:solidFill>
                <a:schemeClr val="dk1"/>
              </a:solidFill>
              <a:cs typeface="+mn-cs"/>
            </a:endParaRPr>
          </a:p>
          <a:p>
            <a:pPr marL="0" indent="0" fontAlgn="auto">
              <a:spcAft>
                <a:spcPts val="0"/>
              </a:spcAft>
              <a:buFont typeface="Arial"/>
              <a:buNone/>
              <a:defRPr/>
            </a:pPr>
            <a:r>
              <a:rPr lang="ja-JP" altLang="en-US">
                <a:solidFill>
                  <a:schemeClr val="dk1"/>
                </a:solidFill>
              </a:rPr>
              <a:t>現在、</a:t>
            </a:r>
            <a:r>
              <a:rPr lang="ja-JP" altLang="en-US">
                <a:solidFill>
                  <a:schemeClr val="dk1"/>
                </a:solidFill>
                <a:cs typeface="+mn-cs"/>
              </a:rPr>
              <a:t>緊急事態の情報</a:t>
            </a:r>
            <a:r>
              <a:rPr lang="ja-JP" altLang="en-US" dirty="0">
                <a:solidFill>
                  <a:schemeClr val="dk1"/>
                </a:solidFill>
                <a:cs typeface="+mn-cs"/>
              </a:rPr>
              <a:t>収集を</a:t>
            </a:r>
            <a:r>
              <a:rPr lang="ja-JP" altLang="en-US">
                <a:solidFill>
                  <a:schemeClr val="dk1"/>
                </a:solidFill>
                <a:cs typeface="+mn-cs"/>
              </a:rPr>
              <a:t>行っております。毎日午前</a:t>
            </a:r>
            <a:r>
              <a:rPr lang="en-US" altLang="ja-JP" dirty="0">
                <a:solidFill>
                  <a:schemeClr val="dk1"/>
                </a:solidFill>
                <a:cs typeface="+mn-cs"/>
              </a:rPr>
              <a:t>9</a:t>
            </a:r>
            <a:r>
              <a:rPr lang="ja-JP" altLang="en-US">
                <a:solidFill>
                  <a:schemeClr val="dk1"/>
                </a:solidFill>
                <a:cs typeface="+mn-cs"/>
              </a:rPr>
              <a:t>時と午後</a:t>
            </a:r>
            <a:r>
              <a:rPr lang="en-US" altLang="ja-JP" dirty="0">
                <a:solidFill>
                  <a:schemeClr val="dk1"/>
                </a:solidFill>
                <a:cs typeface="+mn-cs"/>
              </a:rPr>
              <a:t>3</a:t>
            </a:r>
            <a:r>
              <a:rPr lang="ja-JP" altLang="en-US">
                <a:solidFill>
                  <a:schemeClr val="dk1"/>
                </a:solidFill>
                <a:cs typeface="+mn-cs"/>
              </a:rPr>
              <a:t>時に状況を</a:t>
            </a:r>
            <a:r>
              <a:rPr lang="ja-JP" altLang="en-US" dirty="0">
                <a:solidFill>
                  <a:schemeClr val="dk1"/>
                </a:solidFill>
                <a:cs typeface="+mn-cs"/>
              </a:rPr>
              <a:t>このホームページを利用</a:t>
            </a:r>
            <a:r>
              <a:rPr lang="ja-JP" altLang="en-US">
                <a:solidFill>
                  <a:schemeClr val="dk1"/>
                </a:solidFill>
                <a:cs typeface="+mn-cs"/>
              </a:rPr>
              <a:t>して行います。</a:t>
            </a:r>
            <a:endParaRPr lang="en-US" altLang="ja-JP" dirty="0">
              <a:solidFill>
                <a:schemeClr val="dk1"/>
              </a:solidFill>
              <a:cs typeface="+mn-cs"/>
            </a:endParaRPr>
          </a:p>
          <a:p>
            <a:pPr marL="0" indent="0" fontAlgn="auto">
              <a:spcAft>
                <a:spcPts val="0"/>
              </a:spcAft>
              <a:buFont typeface="Arial"/>
              <a:buNone/>
              <a:defRPr/>
            </a:pPr>
            <a:endParaRPr lang="en-US" altLang="ja-JP" dirty="0">
              <a:solidFill>
                <a:schemeClr val="dk1"/>
              </a:solidFill>
              <a:cs typeface="+mn-cs"/>
            </a:endParaRPr>
          </a:p>
          <a:p>
            <a:pPr marL="0" indent="0" fontAlgn="auto">
              <a:spcAft>
                <a:spcPts val="0"/>
              </a:spcAft>
              <a:buFont typeface="Arial"/>
              <a:buNone/>
              <a:defRPr/>
            </a:pPr>
            <a:r>
              <a:rPr lang="ja-JP" altLang="en-US" dirty="0">
                <a:solidFill>
                  <a:srgbClr val="FF0000"/>
                </a:solidFill>
                <a:cs typeface="+mn-cs"/>
              </a:rPr>
              <a:t>・社員とお客様の安否情報</a:t>
            </a:r>
            <a:endParaRPr lang="en-US" altLang="ja-JP" dirty="0">
              <a:solidFill>
                <a:srgbClr val="FF0000"/>
              </a:solidFill>
              <a:cs typeface="+mn-cs"/>
            </a:endParaRPr>
          </a:p>
          <a:p>
            <a:pPr marL="0" indent="0" fontAlgn="auto">
              <a:spcAft>
                <a:spcPts val="0"/>
              </a:spcAft>
              <a:buFont typeface="Arial"/>
              <a:buNone/>
              <a:defRPr/>
            </a:pPr>
            <a:r>
              <a:rPr lang="ja-JP" altLang="en-US" dirty="0">
                <a:solidFill>
                  <a:srgbClr val="FF0000"/>
                </a:solidFill>
                <a:cs typeface="+mn-cs"/>
              </a:rPr>
              <a:t>・社屋の損壊情報</a:t>
            </a:r>
            <a:endParaRPr lang="en-US" altLang="ja-JP" dirty="0">
              <a:solidFill>
                <a:srgbClr val="FF0000"/>
              </a:solidFill>
              <a:cs typeface="+mn-cs"/>
            </a:endParaRPr>
          </a:p>
          <a:p>
            <a:pPr marL="0" indent="0" fontAlgn="auto">
              <a:spcAft>
                <a:spcPts val="0"/>
              </a:spcAft>
              <a:buFont typeface="Arial"/>
              <a:buNone/>
              <a:defRPr/>
            </a:pPr>
            <a:r>
              <a:rPr lang="ja-JP" altLang="en-US" dirty="0">
                <a:solidFill>
                  <a:srgbClr val="FF0000"/>
                </a:solidFill>
                <a:cs typeface="+mn-cs"/>
              </a:rPr>
              <a:t>・事業継続への対応</a:t>
            </a:r>
            <a:endParaRPr lang="en-US" altLang="ja-JP" dirty="0">
              <a:solidFill>
                <a:srgbClr val="FF0000"/>
              </a:solidFill>
              <a:cs typeface="+mn-cs"/>
            </a:endParaRPr>
          </a:p>
          <a:p>
            <a:pPr marL="0" indent="0" fontAlgn="auto">
              <a:spcAft>
                <a:spcPts val="0"/>
              </a:spcAft>
              <a:buFont typeface="Arial"/>
              <a:buNone/>
              <a:defRPr/>
            </a:pPr>
            <a:endParaRPr lang="ja-JP" altLang="en-US" dirty="0">
              <a:solidFill>
                <a:schemeClr val="dk1"/>
              </a:solidFill>
              <a:cs typeface="+mn-cs"/>
            </a:endParaRPr>
          </a:p>
        </p:txBody>
      </p:sp>
      <p:sp>
        <p:nvSpPr>
          <p:cNvPr id="4" name="スライド番号プレースホルダー 3">
            <a:extLst>
              <a:ext uri="{FF2B5EF4-FFF2-40B4-BE49-F238E27FC236}">
                <a16:creationId xmlns:a16="http://schemas.microsoft.com/office/drawing/2014/main" id="{08020AB0-49A4-884F-B607-92F49B17BF6A}"/>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60DF2627-A079-8343-B0FB-552D6AFEEDAB}" type="slidenum">
              <a:rPr lang="en-US" altLang="ja-JP" sz="1200">
                <a:solidFill>
                  <a:srgbClr val="898989"/>
                </a:solidFill>
              </a:rPr>
              <a:pPr algn="ctr"/>
              <a:t>64</a:t>
            </a:fld>
            <a:endParaRPr lang="en-US" altLang="ja-JP" sz="1200">
              <a:solidFill>
                <a:srgbClr val="898989"/>
              </a:solidFill>
            </a:endParaRPr>
          </a:p>
        </p:txBody>
      </p:sp>
      <p:pic>
        <p:nvPicPr>
          <p:cNvPr id="5" name="図 4">
            <a:extLst>
              <a:ext uri="{FF2B5EF4-FFF2-40B4-BE49-F238E27FC236}">
                <a16:creationId xmlns:a16="http://schemas.microsoft.com/office/drawing/2014/main" id="{32A0E1F5-0F9A-5E4A-83B0-83914FD689B6}"/>
              </a:ext>
            </a:extLst>
          </p:cNvPr>
          <p:cNvPicPr>
            <a:picLocks noChangeAspect="1"/>
          </p:cNvPicPr>
          <p:nvPr/>
        </p:nvPicPr>
        <p:blipFill>
          <a:blip r:embed="rId2"/>
          <a:stretch>
            <a:fillRect/>
          </a:stretch>
        </p:blipFill>
        <p:spPr>
          <a:xfrm>
            <a:off x="5196408" y="4221094"/>
            <a:ext cx="3912096" cy="2594509"/>
          </a:xfrm>
          <a:prstGeom prst="rect">
            <a:avLst/>
          </a:prstGeom>
          <a:ln>
            <a:noFill/>
          </a:ln>
          <a:effectLst>
            <a:softEdge rad="112500"/>
          </a:effectLst>
        </p:spPr>
      </p:pic>
    </p:spTree>
    <p:extLst>
      <p:ext uri="{BB962C8B-B14F-4D97-AF65-F5344CB8AC3E}">
        <p14:creationId xmlns:p14="http://schemas.microsoft.com/office/powerpoint/2010/main" val="37452520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strVal val="#ppt_w*0.70"/>
                                          </p:val>
                                        </p:tav>
                                        <p:tav tm="100000">
                                          <p:val>
                                            <p:strVal val="#ppt_w"/>
                                          </p:val>
                                        </p:tav>
                                      </p:tavLst>
                                    </p:anim>
                                    <p:anim calcmode="lin" valueType="num">
                                      <p:cBhvr>
                                        <p:cTn id="8" dur="1000" fill="hold"/>
                                        <p:tgtEl>
                                          <p:spTgt spid="3">
                                            <p:bg/>
                                          </p:spTgt>
                                        </p:tgtEl>
                                        <p:attrNameLst>
                                          <p:attrName>ppt_h</p:attrName>
                                        </p:attrNameLst>
                                      </p:cBhvr>
                                      <p:tavLst>
                                        <p:tav tm="0">
                                          <p:val>
                                            <p:strVal val="#ppt_h"/>
                                          </p:val>
                                        </p:tav>
                                        <p:tav tm="100000">
                                          <p:val>
                                            <p:strVal val="#ppt_h"/>
                                          </p:val>
                                        </p:tav>
                                      </p:tavLst>
                                    </p:anim>
                                    <p:animEffect transition="in" filter="fade">
                                      <p:cBhvr>
                                        <p:cTn id="9" dur="1000"/>
                                        <p:tgtEl>
                                          <p:spTgt spid="3">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EC7071-1380-954B-B1CE-C4AE06C7D56F}"/>
              </a:ext>
            </a:extLst>
          </p:cNvPr>
          <p:cNvSpPr>
            <a:spLocks noGrp="1"/>
          </p:cNvSpPr>
          <p:nvPr>
            <p:ph type="ctrTitle"/>
          </p:nvPr>
        </p:nvSpPr>
        <p:spPr/>
        <p:txBody>
          <a:bodyPr/>
          <a:lstStyle/>
          <a:p>
            <a:r>
              <a:rPr kumimoji="1" lang="ja-JP" altLang="en-US"/>
              <a:t>アスクル倉庫火災</a:t>
            </a:r>
            <a:br>
              <a:rPr kumimoji="1" lang="en-US" altLang="ja-JP" dirty="0"/>
            </a:br>
            <a:r>
              <a:rPr kumimoji="1" lang="en-US" altLang="ja-JP" dirty="0"/>
              <a:t>2017/2/16 am</a:t>
            </a:r>
            <a:r>
              <a:rPr kumimoji="1" lang="ja-JP" altLang="en-US"/>
              <a:t>出火</a:t>
            </a:r>
          </a:p>
        </p:txBody>
      </p:sp>
    </p:spTree>
    <p:extLst>
      <p:ext uri="{BB962C8B-B14F-4D97-AF65-F5344CB8AC3E}">
        <p14:creationId xmlns:p14="http://schemas.microsoft.com/office/powerpoint/2010/main" val="2492290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9B5561-5CE3-3A4D-BCC9-AAA2621D171D}"/>
              </a:ext>
            </a:extLst>
          </p:cNvPr>
          <p:cNvSpPr>
            <a:spLocks noGrp="1"/>
          </p:cNvSpPr>
          <p:nvPr>
            <p:ph type="title"/>
          </p:nvPr>
        </p:nvSpPr>
        <p:spPr>
          <a:xfrm>
            <a:off x="628650" y="1131094"/>
            <a:ext cx="7886700" cy="663883"/>
          </a:xfrm>
          <a:solidFill>
            <a:schemeClr val="accent1">
              <a:lumMod val="20000"/>
              <a:lumOff val="80000"/>
            </a:schemeClr>
          </a:solidFill>
        </p:spPr>
        <p:txBody>
          <a:bodyPr anchor="ctr">
            <a:normAutofit fontScale="90000"/>
          </a:bodyPr>
          <a:lstStyle/>
          <a:p>
            <a:pPr algn="ctr"/>
            <a:r>
              <a:rPr kumimoji="1" lang="ja-JP" altLang="en-US">
                <a:solidFill>
                  <a:srgbClr val="FF0000"/>
                </a:solidFill>
              </a:rPr>
              <a:t>アスクルの埼玉県の倉庫火災</a:t>
            </a:r>
          </a:p>
        </p:txBody>
      </p:sp>
      <p:sp>
        <p:nvSpPr>
          <p:cNvPr id="3" name="コンテンツ プレースホルダー 2">
            <a:extLst>
              <a:ext uri="{FF2B5EF4-FFF2-40B4-BE49-F238E27FC236}">
                <a16:creationId xmlns:a16="http://schemas.microsoft.com/office/drawing/2014/main" id="{6544D8EA-C15A-504C-A32C-1F33D47B5B33}"/>
              </a:ext>
            </a:extLst>
          </p:cNvPr>
          <p:cNvSpPr>
            <a:spLocks noGrp="1"/>
          </p:cNvSpPr>
          <p:nvPr>
            <p:ph idx="1"/>
          </p:nvPr>
        </p:nvSpPr>
        <p:spPr>
          <a:xfrm>
            <a:off x="167952" y="1934935"/>
            <a:ext cx="8976048" cy="3856265"/>
          </a:xfrm>
        </p:spPr>
        <p:txBody>
          <a:bodyPr>
            <a:noAutofit/>
          </a:bodyPr>
          <a:lstStyle/>
          <a:p>
            <a:pPr marL="385763" indent="-385763">
              <a:buFont typeface="+mj-lt"/>
              <a:buAutoNum type="arabicPeriod"/>
            </a:pPr>
            <a:r>
              <a:rPr lang="ja-JP" altLang="en-US" sz="3000"/>
              <a:t>鎮火まで６日かかり、完全鎮火まで</a:t>
            </a:r>
            <a:r>
              <a:rPr lang="en-US" altLang="ja-JP" sz="3000" dirty="0"/>
              <a:t>12</a:t>
            </a:r>
            <a:r>
              <a:rPr lang="ja-JP" altLang="en-US" sz="3000"/>
              <a:t>日をようした</a:t>
            </a:r>
            <a:endParaRPr lang="en-US" altLang="ja-JP" sz="3000" dirty="0"/>
          </a:p>
          <a:p>
            <a:pPr marL="385763" indent="-385763">
              <a:buFont typeface="+mj-lt"/>
              <a:buAutoNum type="arabicPeriod"/>
            </a:pPr>
            <a:r>
              <a:rPr lang="ja-JP" altLang="en-US" sz="3000"/>
              <a:t>原因：フォークリフト</a:t>
            </a:r>
            <a:endParaRPr lang="en-US" altLang="ja-JP" sz="3000" dirty="0"/>
          </a:p>
          <a:p>
            <a:pPr marL="385763" indent="-385763">
              <a:buFont typeface="+mj-lt"/>
              <a:buAutoNum type="arabicPeriod"/>
            </a:pPr>
            <a:r>
              <a:rPr lang="ja-JP" altLang="en-US" sz="3000"/>
              <a:t>初期消火：８名で２１本の粉末消火器で対応するが消火できず</a:t>
            </a:r>
            <a:endParaRPr lang="en-US" altLang="ja-JP" sz="3000" dirty="0"/>
          </a:p>
          <a:p>
            <a:pPr marL="385763" indent="-385763">
              <a:buFont typeface="+mj-lt"/>
              <a:buAutoNum type="arabicPeriod"/>
            </a:pPr>
            <a:r>
              <a:rPr lang="ja-JP" altLang="en-US" sz="3000"/>
              <a:t>消火栓：使用したがポンプを起動できず水圧足りず消火できず</a:t>
            </a:r>
            <a:endParaRPr lang="en-US" altLang="ja-JP" sz="3000" dirty="0"/>
          </a:p>
          <a:p>
            <a:pPr marL="385763" indent="-385763">
              <a:buFont typeface="+mj-lt"/>
              <a:buAutoNum type="arabicPeriod"/>
            </a:pPr>
            <a:r>
              <a:rPr lang="ja-JP" altLang="en-US" sz="3000"/>
              <a:t>荷物：荷物を高く積みすぎて消火の妨げ</a:t>
            </a:r>
          </a:p>
        </p:txBody>
      </p:sp>
    </p:spTree>
    <p:extLst>
      <p:ext uri="{BB962C8B-B14F-4D97-AF65-F5344CB8AC3E}">
        <p14:creationId xmlns:p14="http://schemas.microsoft.com/office/powerpoint/2010/main" val="87014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9B5561-5CE3-3A4D-BCC9-AAA2621D171D}"/>
              </a:ext>
            </a:extLst>
          </p:cNvPr>
          <p:cNvSpPr>
            <a:spLocks noGrp="1"/>
          </p:cNvSpPr>
          <p:nvPr>
            <p:ph type="title"/>
          </p:nvPr>
        </p:nvSpPr>
        <p:spPr>
          <a:xfrm>
            <a:off x="628650" y="1131094"/>
            <a:ext cx="7886700" cy="663883"/>
          </a:xfrm>
          <a:solidFill>
            <a:schemeClr val="accent1">
              <a:lumMod val="20000"/>
              <a:lumOff val="80000"/>
            </a:schemeClr>
          </a:solidFill>
        </p:spPr>
        <p:txBody>
          <a:bodyPr anchor="ctr">
            <a:normAutofit fontScale="90000"/>
          </a:bodyPr>
          <a:lstStyle/>
          <a:p>
            <a:pPr algn="ctr"/>
            <a:r>
              <a:rPr kumimoji="1" lang="ja-JP" altLang="en-US">
                <a:solidFill>
                  <a:srgbClr val="FF0000"/>
                </a:solidFill>
              </a:rPr>
              <a:t>アスクルの埼玉県の倉庫火災</a:t>
            </a:r>
          </a:p>
        </p:txBody>
      </p:sp>
      <p:sp>
        <p:nvSpPr>
          <p:cNvPr id="3" name="コンテンツ プレースホルダー 2">
            <a:extLst>
              <a:ext uri="{FF2B5EF4-FFF2-40B4-BE49-F238E27FC236}">
                <a16:creationId xmlns:a16="http://schemas.microsoft.com/office/drawing/2014/main" id="{6544D8EA-C15A-504C-A32C-1F33D47B5B33}"/>
              </a:ext>
            </a:extLst>
          </p:cNvPr>
          <p:cNvSpPr>
            <a:spLocks noGrp="1"/>
          </p:cNvSpPr>
          <p:nvPr>
            <p:ph idx="1"/>
          </p:nvPr>
        </p:nvSpPr>
        <p:spPr>
          <a:xfrm>
            <a:off x="167952" y="1934936"/>
            <a:ext cx="8789436" cy="3555037"/>
          </a:xfrm>
        </p:spPr>
        <p:txBody>
          <a:bodyPr>
            <a:normAutofit fontScale="92500" lnSpcReduction="10000"/>
          </a:bodyPr>
          <a:lstStyle/>
          <a:p>
            <a:pPr marL="557213" indent="-557213">
              <a:buFont typeface="+mj-lt"/>
              <a:buAutoNum type="arabicPeriod" startAt="6"/>
            </a:pPr>
            <a:r>
              <a:rPr lang="ja-JP" altLang="en-US" sz="3000"/>
              <a:t>天井が高すぎてスプリンクラーの検知温度７０度に達する前に延焼していた</a:t>
            </a:r>
            <a:endParaRPr lang="en-US" altLang="ja-JP" sz="3000" dirty="0"/>
          </a:p>
          <a:p>
            <a:pPr marL="557213" indent="-557213">
              <a:buFont typeface="+mj-lt"/>
              <a:buAutoNum type="arabicPeriod" startAt="6"/>
            </a:pPr>
            <a:r>
              <a:rPr lang="ja-JP" altLang="en-US" sz="3000"/>
              <a:t>防火シャッター：ベルトコンベアのため</a:t>
            </a:r>
            <a:r>
              <a:rPr lang="en-US" altLang="ja-JP" sz="3000" dirty="0"/>
              <a:t>60</a:t>
            </a:r>
            <a:r>
              <a:rPr lang="ja-JP" altLang="en-US" sz="3000"/>
              <a:t>％の防火シャッターが閉じなかった</a:t>
            </a:r>
            <a:endParaRPr lang="en-US" altLang="ja-JP" sz="3000" dirty="0"/>
          </a:p>
          <a:p>
            <a:pPr marL="557213" indent="-557213">
              <a:buFont typeface="+mj-lt"/>
              <a:buAutoNum type="arabicPeriod" startAt="6"/>
            </a:pPr>
            <a:r>
              <a:rPr lang="ja-JP" altLang="en-US" sz="3000"/>
              <a:t>危険物：手っ取り早く出荷するために危険物倉庫以外に危険物（殺虫剤スプレー缶など）を約１万２千点保管していた</a:t>
            </a:r>
            <a:endParaRPr lang="en-US" altLang="ja-JP" sz="3000" dirty="0"/>
          </a:p>
          <a:p>
            <a:pPr marL="557213" indent="-557213">
              <a:buFont typeface="+mj-lt"/>
              <a:buAutoNum type="arabicPeriod" startAt="6"/>
            </a:pPr>
            <a:r>
              <a:rPr lang="ja-JP" altLang="en-US" sz="3000"/>
              <a:t>避難時に防火ドアを閉めなかった</a:t>
            </a:r>
            <a:endParaRPr lang="en-US" altLang="ja-JP" sz="3000" dirty="0"/>
          </a:p>
        </p:txBody>
      </p:sp>
    </p:spTree>
    <p:extLst>
      <p:ext uri="{BB962C8B-B14F-4D97-AF65-F5344CB8AC3E}">
        <p14:creationId xmlns:p14="http://schemas.microsoft.com/office/powerpoint/2010/main" val="69725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E2C40-667F-854D-B045-1AFF71C0FB2F}"/>
              </a:ext>
            </a:extLst>
          </p:cNvPr>
          <p:cNvSpPr>
            <a:spLocks noGrp="1"/>
          </p:cNvSpPr>
          <p:nvPr>
            <p:ph type="title"/>
          </p:nvPr>
        </p:nvSpPr>
        <p:spPr>
          <a:ln>
            <a:solidFill>
              <a:srgbClr val="0070C0"/>
            </a:solidFill>
          </a:ln>
        </p:spPr>
        <p:txBody>
          <a:bodyPr/>
          <a:lstStyle/>
          <a:p>
            <a:r>
              <a:rPr lang="ja-JP" altLang="en-US"/>
              <a:t>大阪　コーナン千里山田店</a:t>
            </a:r>
            <a:endParaRPr kumimoji="1" lang="ja-JP" altLang="en-US"/>
          </a:p>
        </p:txBody>
      </p:sp>
      <p:sp>
        <p:nvSpPr>
          <p:cNvPr id="3" name="コンテンツ プレースホルダー 2">
            <a:extLst>
              <a:ext uri="{FF2B5EF4-FFF2-40B4-BE49-F238E27FC236}">
                <a16:creationId xmlns:a16="http://schemas.microsoft.com/office/drawing/2014/main" id="{31714E61-AB9E-0D45-B2AF-15EAFE1E41B8}"/>
              </a:ext>
            </a:extLst>
          </p:cNvPr>
          <p:cNvSpPr>
            <a:spLocks noGrp="1"/>
          </p:cNvSpPr>
          <p:nvPr>
            <p:ph idx="1"/>
          </p:nvPr>
        </p:nvSpPr>
        <p:spPr/>
        <p:txBody>
          <a:bodyPr/>
          <a:lstStyle/>
          <a:p>
            <a:pPr marL="0" indent="0">
              <a:buNone/>
            </a:pPr>
            <a:r>
              <a:rPr kumimoji="1" lang="ja-JP" altLang="en-US"/>
              <a:t>ボタン電池で火災</a:t>
            </a:r>
            <a:endParaRPr kumimoji="1" lang="en-US" altLang="ja-JP" dirty="0"/>
          </a:p>
          <a:p>
            <a:pPr marL="0" indent="0">
              <a:buNone/>
            </a:pPr>
            <a:endParaRPr kumimoji="1" lang="en-US" altLang="ja-JP" dirty="0"/>
          </a:p>
          <a:p>
            <a:pPr marL="0" indent="0">
              <a:buNone/>
            </a:pPr>
            <a:r>
              <a:rPr lang="ja-JP" altLang="en-US"/>
              <a:t>セロ</a:t>
            </a:r>
            <a:r>
              <a:rPr kumimoji="1" lang="ja-JP" altLang="en-US"/>
              <a:t>テープで挟んで</a:t>
            </a:r>
            <a:endParaRPr kumimoji="1" lang="en-US" altLang="ja-JP" dirty="0"/>
          </a:p>
          <a:p>
            <a:pPr marL="0" indent="0">
              <a:buNone/>
            </a:pPr>
            <a:r>
              <a:rPr kumimoji="1" lang="ja-JP" altLang="en-US"/>
              <a:t>電池同士が触れない</a:t>
            </a:r>
            <a:endParaRPr kumimoji="1" lang="en-US" altLang="ja-JP" dirty="0"/>
          </a:p>
          <a:p>
            <a:pPr marL="0" indent="0">
              <a:buNone/>
            </a:pPr>
            <a:r>
              <a:rPr kumimoji="1" lang="ja-JP" altLang="en-US"/>
              <a:t>ように廃棄する</a:t>
            </a:r>
          </a:p>
        </p:txBody>
      </p:sp>
      <p:sp>
        <p:nvSpPr>
          <p:cNvPr id="4" name="フッター プレースホルダー 3">
            <a:extLst>
              <a:ext uri="{FF2B5EF4-FFF2-40B4-BE49-F238E27FC236}">
                <a16:creationId xmlns:a16="http://schemas.microsoft.com/office/drawing/2014/main" id="{79BDDE7A-E9FA-EB47-8860-700FEFF372DB}"/>
              </a:ext>
            </a:extLst>
          </p:cNvPr>
          <p:cNvSpPr>
            <a:spLocks noGrp="1"/>
          </p:cNvSpPr>
          <p:nvPr>
            <p:ph type="ftr" sz="quarter" idx="11"/>
          </p:nvPr>
        </p:nvSpPr>
        <p:spPr/>
        <p:txBody>
          <a:bodyPr/>
          <a:lstStyle/>
          <a:p>
            <a:r>
              <a:rPr kumimoji="1" lang="en-US" altLang="ja-JP"/>
              <a:t>BCPJAPAN</a:t>
            </a:r>
            <a:endParaRPr kumimoji="1" lang="ja-JP" altLang="en-US"/>
          </a:p>
        </p:txBody>
      </p:sp>
      <p:grpSp>
        <p:nvGrpSpPr>
          <p:cNvPr id="13" name="グループ化 12">
            <a:extLst>
              <a:ext uri="{FF2B5EF4-FFF2-40B4-BE49-F238E27FC236}">
                <a16:creationId xmlns:a16="http://schemas.microsoft.com/office/drawing/2014/main" id="{EB29F9FA-7F27-4248-AE82-371AC747F4A9}"/>
              </a:ext>
            </a:extLst>
          </p:cNvPr>
          <p:cNvGrpSpPr/>
          <p:nvPr/>
        </p:nvGrpSpPr>
        <p:grpSpPr>
          <a:xfrm>
            <a:off x="623424" y="5039234"/>
            <a:ext cx="7228936" cy="1086929"/>
            <a:chOff x="957532" y="4013454"/>
            <a:chExt cx="7228936" cy="1086929"/>
          </a:xfrm>
        </p:grpSpPr>
        <p:sp>
          <p:nvSpPr>
            <p:cNvPr id="5" name="フレーム 4">
              <a:extLst>
                <a:ext uri="{FF2B5EF4-FFF2-40B4-BE49-F238E27FC236}">
                  <a16:creationId xmlns:a16="http://schemas.microsoft.com/office/drawing/2014/main" id="{0ADFFE17-D43C-6C4C-B5FE-E29AA654311B}"/>
                </a:ext>
              </a:extLst>
            </p:cNvPr>
            <p:cNvSpPr/>
            <p:nvPr/>
          </p:nvSpPr>
          <p:spPr>
            <a:xfrm>
              <a:off x="957532" y="4013454"/>
              <a:ext cx="7228936" cy="108692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円/楕円 5">
              <a:extLst>
                <a:ext uri="{FF2B5EF4-FFF2-40B4-BE49-F238E27FC236}">
                  <a16:creationId xmlns:a16="http://schemas.microsoft.com/office/drawing/2014/main" id="{599FE11F-E2E6-D340-8A82-DDA417B0C5DE}"/>
                </a:ext>
              </a:extLst>
            </p:cNvPr>
            <p:cNvSpPr/>
            <p:nvPr/>
          </p:nvSpPr>
          <p:spPr>
            <a:xfrm>
              <a:off x="1777042" y="4261449"/>
              <a:ext cx="534837" cy="5520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90D4C543-B1DA-024A-A7C0-5663C8B38D16}"/>
                </a:ext>
              </a:extLst>
            </p:cNvPr>
            <p:cNvSpPr/>
            <p:nvPr/>
          </p:nvSpPr>
          <p:spPr>
            <a:xfrm>
              <a:off x="2827308" y="4261449"/>
              <a:ext cx="534837" cy="5520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9711CE08-B38F-C34E-BFC8-735352A557F3}"/>
                </a:ext>
              </a:extLst>
            </p:cNvPr>
            <p:cNvSpPr/>
            <p:nvPr/>
          </p:nvSpPr>
          <p:spPr>
            <a:xfrm>
              <a:off x="3883325" y="4241319"/>
              <a:ext cx="534837" cy="5520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A2028C19-3ED2-D844-A51F-6812EC3B47EE}"/>
                </a:ext>
              </a:extLst>
            </p:cNvPr>
            <p:cNvSpPr/>
            <p:nvPr/>
          </p:nvSpPr>
          <p:spPr>
            <a:xfrm>
              <a:off x="4964502" y="4241320"/>
              <a:ext cx="534837" cy="5520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11B92A98-A5B6-FB44-9015-963BA69422E1}"/>
                </a:ext>
              </a:extLst>
            </p:cNvPr>
            <p:cNvSpPr/>
            <p:nvPr/>
          </p:nvSpPr>
          <p:spPr>
            <a:xfrm>
              <a:off x="6045679" y="4241321"/>
              <a:ext cx="534837" cy="5520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7E2B0802-E94D-734D-847A-7FE2970E8A74}"/>
                </a:ext>
              </a:extLst>
            </p:cNvPr>
            <p:cNvSpPr/>
            <p:nvPr/>
          </p:nvSpPr>
          <p:spPr>
            <a:xfrm>
              <a:off x="7162801" y="4242759"/>
              <a:ext cx="534837" cy="5520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フレーム 11">
            <a:extLst>
              <a:ext uri="{FF2B5EF4-FFF2-40B4-BE49-F238E27FC236}">
                <a16:creationId xmlns:a16="http://schemas.microsoft.com/office/drawing/2014/main" id="{D8CBA95A-894F-2C48-A031-1CD52A351F46}"/>
              </a:ext>
            </a:extLst>
          </p:cNvPr>
          <p:cNvSpPr/>
          <p:nvPr/>
        </p:nvSpPr>
        <p:spPr>
          <a:xfrm>
            <a:off x="952719" y="4857901"/>
            <a:ext cx="7228936" cy="108692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a:extLst>
              <a:ext uri="{FF2B5EF4-FFF2-40B4-BE49-F238E27FC236}">
                <a16:creationId xmlns:a16="http://schemas.microsoft.com/office/drawing/2014/main" id="{09DA182C-6682-D84D-AA0C-1A327573A1C1}"/>
              </a:ext>
            </a:extLst>
          </p:cNvPr>
          <p:cNvPicPr>
            <a:picLocks noChangeAspect="1"/>
          </p:cNvPicPr>
          <p:nvPr/>
        </p:nvPicPr>
        <p:blipFill>
          <a:blip r:embed="rId2"/>
          <a:stretch>
            <a:fillRect/>
          </a:stretch>
        </p:blipFill>
        <p:spPr>
          <a:xfrm>
            <a:off x="4746297" y="1494375"/>
            <a:ext cx="3941885" cy="3076999"/>
          </a:xfrm>
          <a:prstGeom prst="rect">
            <a:avLst/>
          </a:prstGeom>
        </p:spPr>
      </p:pic>
    </p:spTree>
    <p:extLst>
      <p:ext uri="{BB962C8B-B14F-4D97-AF65-F5344CB8AC3E}">
        <p14:creationId xmlns:p14="http://schemas.microsoft.com/office/powerpoint/2010/main" val="136972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E44B6B-F985-6A44-9E5C-2B4F8F87EF23}"/>
              </a:ext>
            </a:extLst>
          </p:cNvPr>
          <p:cNvSpPr>
            <a:spLocks noGrp="1"/>
          </p:cNvSpPr>
          <p:nvPr>
            <p:ph type="sldNum" sz="quarter" idx="12"/>
          </p:nvPr>
        </p:nvSpPr>
        <p:spPr/>
        <p:txBody>
          <a:bodyPr/>
          <a:lstStyle/>
          <a:p>
            <a:fld id="{473D7ADE-9824-2A42-9A6D-AF8C08751E73}" type="slidenum">
              <a:rPr lang="ja-JP" altLang="en-US" smtClean="0"/>
              <a:pPr/>
              <a:t>69</a:t>
            </a:fld>
            <a:endParaRPr lang="ja-JP" altLang="en-US"/>
          </a:p>
        </p:txBody>
      </p:sp>
      <p:pic>
        <p:nvPicPr>
          <p:cNvPr id="4" name="図 3">
            <a:extLst>
              <a:ext uri="{FF2B5EF4-FFF2-40B4-BE49-F238E27FC236}">
                <a16:creationId xmlns:a16="http://schemas.microsoft.com/office/drawing/2014/main" id="{35F84E8F-3D7F-D244-B37A-73C8D9E8971A}"/>
              </a:ext>
            </a:extLst>
          </p:cNvPr>
          <p:cNvPicPr>
            <a:picLocks noChangeAspect="1"/>
          </p:cNvPicPr>
          <p:nvPr/>
        </p:nvPicPr>
        <p:blipFill>
          <a:blip r:embed="rId2"/>
          <a:stretch>
            <a:fillRect/>
          </a:stretch>
        </p:blipFill>
        <p:spPr>
          <a:xfrm>
            <a:off x="1504950" y="1219200"/>
            <a:ext cx="6134100" cy="4419600"/>
          </a:xfrm>
          <a:prstGeom prst="rect">
            <a:avLst/>
          </a:prstGeom>
        </p:spPr>
      </p:pic>
    </p:spTree>
    <p:extLst>
      <p:ext uri="{BB962C8B-B14F-4D97-AF65-F5344CB8AC3E}">
        <p14:creationId xmlns:p14="http://schemas.microsoft.com/office/powerpoint/2010/main" val="165156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5FEA205-3202-044E-A1AB-91241001B14A}"/>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D28914F2-3B0A-204B-BC58-AB669899B4D4}" type="slidenum">
              <a:rPr lang="en-US" altLang="ja-JP" sz="1200">
                <a:solidFill>
                  <a:srgbClr val="898989"/>
                </a:solidFill>
              </a:rPr>
              <a:pPr algn="ctr"/>
              <a:t>7</a:t>
            </a:fld>
            <a:endParaRPr lang="en-US" altLang="ja-JP" sz="1200">
              <a:solidFill>
                <a:srgbClr val="898989"/>
              </a:solidFill>
            </a:endParaRPr>
          </a:p>
        </p:txBody>
      </p:sp>
      <p:sp>
        <p:nvSpPr>
          <p:cNvPr id="22530" name="テキスト ボックス 1">
            <a:extLst>
              <a:ext uri="{FF2B5EF4-FFF2-40B4-BE49-F238E27FC236}">
                <a16:creationId xmlns:a16="http://schemas.microsoft.com/office/drawing/2014/main" id="{2E609A02-7670-5C42-A0B9-0CFEB03FD5E6}"/>
              </a:ext>
            </a:extLst>
          </p:cNvPr>
          <p:cNvSpPr txBox="1">
            <a:spLocks noChangeArrowheads="1"/>
          </p:cNvSpPr>
          <p:nvPr/>
        </p:nvSpPr>
        <p:spPr bwMode="auto">
          <a:xfrm>
            <a:off x="1476375" y="765175"/>
            <a:ext cx="5356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fontAlgn="ctr"/>
            <a:r>
              <a:rPr lang="ja-JP" altLang="en-US" sz="4400"/>
              <a:t>審査料、認証・登録料</a:t>
            </a:r>
            <a:endParaRPr lang="ja-JP" altLang="en-US" sz="4400">
              <a:latin typeface="MS" charset="-128"/>
            </a:endParaRPr>
          </a:p>
        </p:txBody>
      </p:sp>
      <p:graphicFrame>
        <p:nvGraphicFramePr>
          <p:cNvPr id="6" name="表 5">
            <a:extLst>
              <a:ext uri="{FF2B5EF4-FFF2-40B4-BE49-F238E27FC236}">
                <a16:creationId xmlns:a16="http://schemas.microsoft.com/office/drawing/2014/main" id="{DCCD17A8-C5FE-E341-9BC3-604D5D2580B7}"/>
              </a:ext>
            </a:extLst>
          </p:cNvPr>
          <p:cNvGraphicFramePr>
            <a:graphicFrameLocks noGrp="1"/>
          </p:cNvGraphicFramePr>
          <p:nvPr>
            <p:extLst>
              <p:ext uri="{D42A27DB-BD31-4B8C-83A1-F6EECF244321}">
                <p14:modId xmlns:p14="http://schemas.microsoft.com/office/powerpoint/2010/main" val="1110021352"/>
              </p:ext>
            </p:extLst>
          </p:nvPr>
        </p:nvGraphicFramePr>
        <p:xfrm>
          <a:off x="467544" y="1700812"/>
          <a:ext cx="8352928" cy="4223680"/>
        </p:xfrm>
        <a:graphic>
          <a:graphicData uri="http://schemas.openxmlformats.org/drawingml/2006/table">
            <a:tbl>
              <a:tblPr>
                <a:tableStyleId>{3C2FFA5D-87B4-456A-9821-1D502468CF0F}</a:tableStyleId>
              </a:tblPr>
              <a:tblGrid>
                <a:gridCol w="2528868">
                  <a:extLst>
                    <a:ext uri="{9D8B030D-6E8A-4147-A177-3AD203B41FA5}">
                      <a16:colId xmlns:a16="http://schemas.microsoft.com/office/drawing/2014/main" val="20000"/>
                    </a:ext>
                  </a:extLst>
                </a:gridCol>
                <a:gridCol w="1647596">
                  <a:extLst>
                    <a:ext uri="{9D8B030D-6E8A-4147-A177-3AD203B41FA5}">
                      <a16:colId xmlns:a16="http://schemas.microsoft.com/office/drawing/2014/main" val="20001"/>
                    </a:ext>
                  </a:extLst>
                </a:gridCol>
                <a:gridCol w="2260655">
                  <a:extLst>
                    <a:ext uri="{9D8B030D-6E8A-4147-A177-3AD203B41FA5}">
                      <a16:colId xmlns:a16="http://schemas.microsoft.com/office/drawing/2014/main" val="20002"/>
                    </a:ext>
                  </a:extLst>
                </a:gridCol>
                <a:gridCol w="1915809">
                  <a:extLst>
                    <a:ext uri="{9D8B030D-6E8A-4147-A177-3AD203B41FA5}">
                      <a16:colId xmlns:a16="http://schemas.microsoft.com/office/drawing/2014/main" val="20003"/>
                    </a:ext>
                  </a:extLst>
                </a:gridCol>
              </a:tblGrid>
              <a:tr h="756787">
                <a:tc gridSpan="4">
                  <a:txBody>
                    <a:bodyPr/>
                    <a:lstStyle/>
                    <a:p>
                      <a:pPr algn="l" fontAlgn="b"/>
                      <a:r>
                        <a:rPr lang="ja-JP" altLang="en-US" sz="1800" u="none" strike="noStrike" dirty="0">
                          <a:effectLst/>
                        </a:rPr>
                        <a:t>審査料及び認証・登録料は申請団体の従業員数により、下表のとおりです。 </a:t>
                      </a:r>
                      <a:endParaRPr lang="en-US" altLang="ja-JP" sz="1800" u="none" strike="noStrike" dirty="0">
                        <a:effectLst/>
                      </a:endParaRPr>
                    </a:p>
                    <a:p>
                      <a:pPr algn="l" fontAlgn="b"/>
                      <a:endParaRPr lang="ja-JP" altLang="en-US" sz="1800" b="0" i="0" u="none" strike="noStrike" dirty="0">
                        <a:solidFill>
                          <a:schemeClr val="tx1"/>
                        </a:solidFill>
                        <a:effectLst/>
                        <a:latin typeface="MS"/>
                      </a:endParaRPr>
                    </a:p>
                  </a:txBody>
                  <a:tcPr marL="12700" marR="12700" marT="12700" marB="0" anchor="b"/>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756787">
                <a:tc>
                  <a:txBody>
                    <a:bodyPr/>
                    <a:lstStyle/>
                    <a:p>
                      <a:pPr algn="ctr" fontAlgn="ctr"/>
                      <a:r>
                        <a:rPr lang="ja-JP" altLang="en-US" sz="1800" u="none" strike="noStrike" dirty="0">
                          <a:effectLst/>
                        </a:rPr>
                        <a:t>申請団体 従業員数 </a:t>
                      </a:r>
                      <a:endParaRPr lang="ja-JP" altLang="en-US" sz="1800" b="0" i="0" u="none" strike="noStrike" dirty="0">
                        <a:solidFill>
                          <a:schemeClr val="tx1"/>
                        </a:solidFill>
                        <a:effectLst/>
                        <a:latin typeface="MS"/>
                      </a:endParaRPr>
                    </a:p>
                  </a:txBody>
                  <a:tcPr marL="12700" marR="12700" marT="12700" marB="0" anchor="ctr"/>
                </a:tc>
                <a:tc>
                  <a:txBody>
                    <a:bodyPr/>
                    <a:lstStyle/>
                    <a:p>
                      <a:pPr algn="ctr" fontAlgn="ctr"/>
                      <a:r>
                        <a:rPr lang="ja-JP" altLang="en-US" sz="1800" u="none" strike="noStrike">
                          <a:effectLst/>
                        </a:rPr>
                        <a:t>審査料 </a:t>
                      </a:r>
                      <a:endParaRPr lang="ja-JP" altLang="en-US" sz="1800" b="0" i="0" u="none" strike="noStrike">
                        <a:solidFill>
                          <a:schemeClr val="tx1"/>
                        </a:solidFill>
                        <a:effectLst/>
                        <a:latin typeface="MS"/>
                      </a:endParaRPr>
                    </a:p>
                  </a:txBody>
                  <a:tcPr marL="12700" marR="12700" marT="12700" marB="0" anchor="ctr"/>
                </a:tc>
                <a:tc>
                  <a:txBody>
                    <a:bodyPr/>
                    <a:lstStyle/>
                    <a:p>
                      <a:pPr algn="ctr" fontAlgn="ctr"/>
                      <a:r>
                        <a:rPr lang="ja-JP" altLang="en-US" sz="1800" u="none" strike="noStrike" dirty="0">
                          <a:effectLst/>
                        </a:rPr>
                        <a:t>認証・登録料 </a:t>
                      </a:r>
                      <a:r>
                        <a:rPr lang="en-US" altLang="ja-JP" sz="1800" u="none" strike="noStrike" dirty="0">
                          <a:effectLst/>
                        </a:rPr>
                        <a:t>(2</a:t>
                      </a:r>
                      <a:r>
                        <a:rPr lang="ja-JP" altLang="en-US" sz="1800" u="none" strike="noStrike" dirty="0">
                          <a:effectLst/>
                        </a:rPr>
                        <a:t>年分</a:t>
                      </a:r>
                      <a:r>
                        <a:rPr lang="en-US" altLang="ja-JP" sz="1800" u="none" strike="noStrike" dirty="0">
                          <a:effectLst/>
                        </a:rPr>
                        <a:t>) </a:t>
                      </a:r>
                      <a:endParaRPr lang="en-US" altLang="ja-JP" sz="1800" b="0" i="0" u="none" strike="noStrike" dirty="0">
                        <a:solidFill>
                          <a:schemeClr val="tx1"/>
                        </a:solidFill>
                        <a:effectLst/>
                        <a:latin typeface="MS"/>
                      </a:endParaRPr>
                    </a:p>
                  </a:txBody>
                  <a:tcPr marL="12700" marR="12700" marT="12700" marB="0" anchor="ctr"/>
                </a:tc>
                <a:tc>
                  <a:txBody>
                    <a:bodyPr/>
                    <a:lstStyle/>
                    <a:p>
                      <a:pPr algn="ctr" fontAlgn="ctr"/>
                      <a:r>
                        <a:rPr lang="ja-JP" altLang="en-US" sz="1800" u="none" strike="noStrike" dirty="0">
                          <a:effectLst/>
                        </a:rPr>
                        <a:t>合計 別途消費税</a:t>
                      </a:r>
                      <a:endParaRPr lang="ja-JP" altLang="en-US" sz="1800" b="0" i="0" u="none" strike="noStrike" dirty="0">
                        <a:solidFill>
                          <a:schemeClr val="tx1"/>
                        </a:solidFill>
                        <a:effectLst/>
                        <a:latin typeface="MS"/>
                      </a:endParaRPr>
                    </a:p>
                  </a:txBody>
                  <a:tcPr marL="12700" marR="12700" marT="12700" marB="0" anchor="ctr"/>
                </a:tc>
                <a:extLst>
                  <a:ext uri="{0D108BD9-81ED-4DB2-BD59-A6C34878D82A}">
                    <a16:rowId xmlns:a16="http://schemas.microsoft.com/office/drawing/2014/main" val="10001"/>
                  </a:ext>
                </a:extLst>
              </a:tr>
              <a:tr h="439420">
                <a:tc>
                  <a:txBody>
                    <a:bodyPr/>
                    <a:lstStyle/>
                    <a:p>
                      <a:pPr algn="l" fontAlgn="ctr"/>
                      <a:r>
                        <a:rPr lang="en-US" altLang="ja-JP" sz="2400" u="none" strike="noStrike" dirty="0">
                          <a:effectLst/>
                        </a:rPr>
                        <a:t>30 </a:t>
                      </a:r>
                      <a:r>
                        <a:rPr lang="ja-JP" altLang="en-US" sz="1800" u="none" strike="noStrike" dirty="0">
                          <a:effectLst/>
                        </a:rPr>
                        <a:t>人以下 </a:t>
                      </a:r>
                      <a:endParaRPr lang="ja-JP" altLang="en-US" sz="1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10,000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20,000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30,000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extLst>
                  <a:ext uri="{0D108BD9-81ED-4DB2-BD59-A6C34878D82A}">
                    <a16:rowId xmlns:a16="http://schemas.microsoft.com/office/drawing/2014/main" val="10002"/>
                  </a:ext>
                </a:extLst>
              </a:tr>
              <a:tr h="756787">
                <a:tc>
                  <a:txBody>
                    <a:bodyPr/>
                    <a:lstStyle/>
                    <a:p>
                      <a:pPr algn="l" fontAlgn="ctr"/>
                      <a:r>
                        <a:rPr lang="en-US" altLang="ja-JP" sz="1800" u="none" strike="noStrike" dirty="0">
                          <a:effectLst/>
                        </a:rPr>
                        <a:t>31 </a:t>
                      </a:r>
                      <a:r>
                        <a:rPr lang="ja-JP" altLang="en-US" sz="1800" u="none" strike="noStrike" dirty="0">
                          <a:effectLst/>
                        </a:rPr>
                        <a:t>人以上</a:t>
                      </a:r>
                      <a:r>
                        <a:rPr lang="en-US" altLang="ja-JP" sz="1800" u="none" strike="noStrike" dirty="0">
                          <a:effectLst/>
                        </a:rPr>
                        <a:t>~ </a:t>
                      </a:r>
                      <a:r>
                        <a:rPr lang="en-US" altLang="ja-JP" sz="2400" u="none" strike="noStrike" dirty="0">
                          <a:effectLst/>
                        </a:rPr>
                        <a:t>100 </a:t>
                      </a:r>
                      <a:r>
                        <a:rPr lang="ja-JP" altLang="en-US" sz="1800" u="none" strike="noStrike" dirty="0">
                          <a:effectLst/>
                        </a:rPr>
                        <a:t>人以下 </a:t>
                      </a:r>
                      <a:endParaRPr lang="ja-JP" altLang="en-US" sz="1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30,000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20,000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50,000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extLst>
                  <a:ext uri="{0D108BD9-81ED-4DB2-BD59-A6C34878D82A}">
                    <a16:rowId xmlns:a16="http://schemas.microsoft.com/office/drawing/2014/main" val="10003"/>
                  </a:ext>
                </a:extLst>
              </a:tr>
              <a:tr h="756787">
                <a:tc>
                  <a:txBody>
                    <a:bodyPr/>
                    <a:lstStyle/>
                    <a:p>
                      <a:pPr algn="l" fontAlgn="ctr"/>
                      <a:r>
                        <a:rPr lang="en-US" altLang="ja-JP" sz="1800" u="none" strike="noStrike" dirty="0">
                          <a:effectLst/>
                        </a:rPr>
                        <a:t>101 </a:t>
                      </a:r>
                      <a:r>
                        <a:rPr lang="ja-JP" altLang="en-US" sz="1800" u="none" strike="noStrike" dirty="0">
                          <a:effectLst/>
                        </a:rPr>
                        <a:t>人以上</a:t>
                      </a:r>
                      <a:r>
                        <a:rPr lang="en-US" altLang="ja-JP" sz="1800" u="none" strike="noStrike" dirty="0">
                          <a:effectLst/>
                        </a:rPr>
                        <a:t>~ </a:t>
                      </a:r>
                      <a:r>
                        <a:rPr lang="en-US" altLang="ja-JP" sz="2400" u="none" strike="noStrike" dirty="0">
                          <a:effectLst/>
                        </a:rPr>
                        <a:t>300 </a:t>
                      </a:r>
                      <a:r>
                        <a:rPr lang="ja-JP" altLang="en-US" sz="1800" u="none" strike="noStrike" dirty="0">
                          <a:effectLst/>
                        </a:rPr>
                        <a:t>人以下 </a:t>
                      </a:r>
                      <a:endParaRPr lang="ja-JP" altLang="en-US" sz="1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50,000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20,000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70,000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extLst>
                  <a:ext uri="{0D108BD9-81ED-4DB2-BD59-A6C34878D82A}">
                    <a16:rowId xmlns:a16="http://schemas.microsoft.com/office/drawing/2014/main" val="10004"/>
                  </a:ext>
                </a:extLst>
              </a:tr>
              <a:tr h="757112">
                <a:tc>
                  <a:txBody>
                    <a:bodyPr/>
                    <a:lstStyle/>
                    <a:p>
                      <a:pPr algn="l" fontAlgn="ctr"/>
                      <a:r>
                        <a:rPr lang="en-US" altLang="ja-JP" sz="2400" u="none" strike="noStrike" dirty="0">
                          <a:effectLst/>
                        </a:rPr>
                        <a:t>301 </a:t>
                      </a:r>
                      <a:r>
                        <a:rPr lang="ja-JP" altLang="en-US" sz="1800" u="none" strike="noStrike" dirty="0">
                          <a:effectLst/>
                        </a:rPr>
                        <a:t>人以上 </a:t>
                      </a:r>
                      <a:endParaRPr lang="ja-JP" altLang="en-US" sz="1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80,000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20,000</a:t>
                      </a:r>
                      <a:r>
                        <a:rPr lang="ja-JP" altLang="en-US" sz="2800" u="none" strike="noStrike" dirty="0">
                          <a:effectLst/>
                        </a:rPr>
                        <a:t>円</a:t>
                      </a:r>
                      <a:endParaRPr lang="ja-JP" altLang="en-US" sz="2800" b="0" i="0" u="none" strike="noStrike" dirty="0">
                        <a:solidFill>
                          <a:schemeClr val="tx1"/>
                        </a:solidFill>
                        <a:effectLst/>
                        <a:latin typeface="MS"/>
                      </a:endParaRPr>
                    </a:p>
                  </a:txBody>
                  <a:tcPr marL="12700" marR="12700" marT="12700" marB="0" anchor="ctr"/>
                </a:tc>
                <a:tc>
                  <a:txBody>
                    <a:bodyPr/>
                    <a:lstStyle/>
                    <a:p>
                      <a:pPr algn="r" fontAlgn="ctr"/>
                      <a:r>
                        <a:rPr lang="en-US" altLang="ja-JP" sz="2800" u="none" strike="noStrike" dirty="0">
                          <a:effectLst/>
                        </a:rPr>
                        <a:t>100,000</a:t>
                      </a:r>
                      <a:r>
                        <a:rPr lang="ja-JP" altLang="en-US" sz="2800" u="none" strike="noStrike" dirty="0">
                          <a:effectLst/>
                        </a:rPr>
                        <a:t>円 </a:t>
                      </a:r>
                      <a:endParaRPr lang="ja-JP" altLang="en-US" sz="2800" b="0" i="0" u="none" strike="noStrike" dirty="0">
                        <a:solidFill>
                          <a:schemeClr val="tx1"/>
                        </a:solidFill>
                        <a:effectLst/>
                        <a:latin typeface="MS"/>
                      </a:endParaRPr>
                    </a:p>
                  </a:txBody>
                  <a:tcPr marL="12700" marR="12700" marT="12700" marB="0" anchor="ctr"/>
                </a:tc>
                <a:extLst>
                  <a:ext uri="{0D108BD9-81ED-4DB2-BD59-A6C34878D82A}">
                    <a16:rowId xmlns:a16="http://schemas.microsoft.com/office/drawing/2014/main" val="10005"/>
                  </a:ext>
                </a:extLst>
              </a:tr>
            </a:tbl>
          </a:graphicData>
        </a:graphic>
      </p:graphicFrame>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37B5C8C4-654D-6F45-B472-D7087DE325CE}"/>
              </a:ext>
            </a:extLst>
          </p:cNvPr>
          <p:cNvSpPr>
            <a:spLocks noGrp="1"/>
          </p:cNvSpPr>
          <p:nvPr>
            <p:ph type="ftr" sz="quarter" idx="11"/>
          </p:nvPr>
        </p:nvSpPr>
        <p:spPr/>
        <p:txBody>
          <a:bodyPr/>
          <a:lstStyle/>
          <a:p>
            <a:r>
              <a:rPr kumimoji="1" lang="en-US" altLang="ja-JP"/>
              <a:t>BCPJAPAN</a:t>
            </a:r>
            <a:endParaRPr kumimoji="1" lang="ja-JP" altLang="en-US"/>
          </a:p>
        </p:txBody>
      </p:sp>
      <p:pic>
        <p:nvPicPr>
          <p:cNvPr id="4" name="図 3">
            <a:extLst>
              <a:ext uri="{FF2B5EF4-FFF2-40B4-BE49-F238E27FC236}">
                <a16:creationId xmlns:a16="http://schemas.microsoft.com/office/drawing/2014/main" id="{A20B81C3-2A52-0C4E-A13C-2625DFB1B071}"/>
              </a:ext>
            </a:extLst>
          </p:cNvPr>
          <p:cNvPicPr>
            <a:picLocks noChangeAspect="1"/>
          </p:cNvPicPr>
          <p:nvPr/>
        </p:nvPicPr>
        <p:blipFill>
          <a:blip r:embed="rId2"/>
          <a:stretch>
            <a:fillRect/>
          </a:stretch>
        </p:blipFill>
        <p:spPr>
          <a:xfrm>
            <a:off x="0" y="872289"/>
            <a:ext cx="9144000" cy="5113421"/>
          </a:xfrm>
          <a:prstGeom prst="rect">
            <a:avLst/>
          </a:prstGeom>
        </p:spPr>
      </p:pic>
    </p:spTree>
    <p:extLst>
      <p:ext uri="{BB962C8B-B14F-4D97-AF65-F5344CB8AC3E}">
        <p14:creationId xmlns:p14="http://schemas.microsoft.com/office/powerpoint/2010/main" val="784728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64E8E1-926F-4D41-BFED-26F852CB05EF}"/>
              </a:ext>
            </a:extLst>
          </p:cNvPr>
          <p:cNvSpPr>
            <a:spLocks noGrp="1"/>
          </p:cNvSpPr>
          <p:nvPr>
            <p:ph type="sldNum" sz="quarter" idx="12"/>
          </p:nvPr>
        </p:nvSpPr>
        <p:spPr/>
        <p:txBody>
          <a:bodyPr/>
          <a:lstStyle/>
          <a:p>
            <a:fld id="{473D7ADE-9824-2A42-9A6D-AF8C08751E73}" type="slidenum">
              <a:rPr lang="ja-JP" altLang="en-US" smtClean="0"/>
              <a:pPr/>
              <a:t>71</a:t>
            </a:fld>
            <a:endParaRPr lang="ja-JP" altLang="en-US"/>
          </a:p>
        </p:txBody>
      </p:sp>
      <p:pic>
        <p:nvPicPr>
          <p:cNvPr id="4" name="図 3">
            <a:extLst>
              <a:ext uri="{FF2B5EF4-FFF2-40B4-BE49-F238E27FC236}">
                <a16:creationId xmlns:a16="http://schemas.microsoft.com/office/drawing/2014/main" id="{1FE88EC3-CB94-2E47-94F9-28D03D63AA65}"/>
              </a:ext>
            </a:extLst>
          </p:cNvPr>
          <p:cNvPicPr>
            <a:picLocks noChangeAspect="1"/>
          </p:cNvPicPr>
          <p:nvPr/>
        </p:nvPicPr>
        <p:blipFill>
          <a:blip r:embed="rId2"/>
          <a:stretch>
            <a:fillRect/>
          </a:stretch>
        </p:blipFill>
        <p:spPr>
          <a:xfrm>
            <a:off x="1504950" y="1181100"/>
            <a:ext cx="6134100" cy="4495800"/>
          </a:xfrm>
          <a:prstGeom prst="rect">
            <a:avLst/>
          </a:prstGeom>
        </p:spPr>
      </p:pic>
    </p:spTree>
    <p:extLst>
      <p:ext uri="{BB962C8B-B14F-4D97-AF65-F5344CB8AC3E}">
        <p14:creationId xmlns:p14="http://schemas.microsoft.com/office/powerpoint/2010/main" val="954926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C790B3F-B629-6242-B005-B6B27FA484B6}"/>
              </a:ext>
            </a:extLst>
          </p:cNvPr>
          <p:cNvSpPr>
            <a:spLocks noGrp="1"/>
          </p:cNvSpPr>
          <p:nvPr>
            <p:ph type="ftr" sz="quarter" idx="11"/>
          </p:nvPr>
        </p:nvSpPr>
        <p:spPr/>
        <p:txBody>
          <a:bodyPr/>
          <a:lstStyle/>
          <a:p>
            <a:r>
              <a:rPr kumimoji="1" lang="en-US" altLang="ja-JP"/>
              <a:t>BCPJAPAN</a:t>
            </a:r>
            <a:endParaRPr kumimoji="1" lang="ja-JP" altLang="en-US"/>
          </a:p>
        </p:txBody>
      </p:sp>
      <p:pic>
        <p:nvPicPr>
          <p:cNvPr id="4" name="図 3">
            <a:extLst>
              <a:ext uri="{FF2B5EF4-FFF2-40B4-BE49-F238E27FC236}">
                <a16:creationId xmlns:a16="http://schemas.microsoft.com/office/drawing/2014/main" id="{029A2741-0832-D94C-8504-D46CCE814559}"/>
              </a:ext>
            </a:extLst>
          </p:cNvPr>
          <p:cNvPicPr>
            <a:picLocks noChangeAspect="1"/>
          </p:cNvPicPr>
          <p:nvPr/>
        </p:nvPicPr>
        <p:blipFill>
          <a:blip r:embed="rId2"/>
          <a:stretch>
            <a:fillRect/>
          </a:stretch>
        </p:blipFill>
        <p:spPr>
          <a:xfrm>
            <a:off x="0" y="1564554"/>
            <a:ext cx="8859083" cy="3697098"/>
          </a:xfrm>
          <a:prstGeom prst="rect">
            <a:avLst/>
          </a:prstGeom>
        </p:spPr>
      </p:pic>
    </p:spTree>
    <p:extLst>
      <p:ext uri="{BB962C8B-B14F-4D97-AF65-F5344CB8AC3E}">
        <p14:creationId xmlns:p14="http://schemas.microsoft.com/office/powerpoint/2010/main" val="666057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26D401-E23D-2946-B18E-36531CE7A4F2}"/>
              </a:ext>
            </a:extLst>
          </p:cNvPr>
          <p:cNvSpPr>
            <a:spLocks noGrp="1"/>
          </p:cNvSpPr>
          <p:nvPr>
            <p:ph type="title"/>
          </p:nvPr>
        </p:nvSpPr>
        <p:spPr>
          <a:xfrm>
            <a:off x="777875" y="476250"/>
            <a:ext cx="7543800" cy="914400"/>
          </a:xfrm>
        </p:spPr>
        <p:txBody>
          <a:bodyPr rtlCol="0">
            <a:normAutofit fontScale="90000"/>
          </a:bodyPr>
          <a:lstStyle/>
          <a:p>
            <a:pPr algn="l" fontAlgn="auto">
              <a:spcAft>
                <a:spcPts val="0"/>
              </a:spcAft>
              <a:defRPr/>
            </a:pPr>
            <a:r>
              <a:rPr lang="ja-JP" altLang="en-US" dirty="0">
                <a:cs typeface="+mj-cs"/>
              </a:rPr>
              <a:t>自宅の各部屋に消火器具</a:t>
            </a:r>
            <a:br>
              <a:rPr lang="en-US" altLang="ja-JP" dirty="0">
                <a:cs typeface="+mj-cs"/>
              </a:rPr>
            </a:br>
            <a:r>
              <a:rPr lang="ja-JP" altLang="en-US" dirty="0">
                <a:cs typeface="+mj-cs"/>
              </a:rPr>
              <a:t>（一般・電気・油の３種）</a:t>
            </a:r>
          </a:p>
        </p:txBody>
      </p:sp>
      <p:sp>
        <p:nvSpPr>
          <p:cNvPr id="99332" name="スライド番号プレースホルダー 3">
            <a:extLst>
              <a:ext uri="{FF2B5EF4-FFF2-40B4-BE49-F238E27FC236}">
                <a16:creationId xmlns:a16="http://schemas.microsoft.com/office/drawing/2014/main" id="{2F8C164E-9E1E-D740-A5EF-B37C75D696D8}"/>
              </a:ext>
            </a:extLst>
          </p:cNvPr>
          <p:cNvSpPr>
            <a:spLocks noGrp="1"/>
          </p:cNvSpPr>
          <p:nvPr>
            <p:ph type="sldNum" sz="quarter" idx="12"/>
          </p:nvPr>
        </p:nvSpPr>
        <p:spPr>
          <a:xfrm>
            <a:off x="3124200" y="6248400"/>
            <a:ext cx="2895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39FF637B-FC7D-184A-83C0-82E4CEF494D8}" type="slidenum">
              <a:rPr kumimoji="0" lang="en-US" altLang="ja-JP" sz="1600">
                <a:latin typeface="Arial" panose="020B0604020202020204" pitchFamily="34" charset="0"/>
              </a:rPr>
              <a:pPr algn="ctr"/>
              <a:t>73</a:t>
            </a:fld>
            <a:endParaRPr kumimoji="0" lang="en-US" altLang="ja-JP" sz="1600">
              <a:latin typeface="Arial" panose="020B0604020202020204" pitchFamily="34" charset="0"/>
            </a:endParaRPr>
          </a:p>
        </p:txBody>
      </p:sp>
      <p:pic>
        <p:nvPicPr>
          <p:cNvPr id="145411" name="Picture 2" descr="http://item.shopping.c.yimg.jp/i/j/hl1_snk313">
            <a:extLst>
              <a:ext uri="{FF2B5EF4-FFF2-40B4-BE49-F238E27FC236}">
                <a16:creationId xmlns:a16="http://schemas.microsoft.com/office/drawing/2014/main" id="{4838E2F1-9C39-F041-8F98-C625BF06F0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8463" y="3598863"/>
            <a:ext cx="3228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BC42820C-D1CA-3640-9736-36EDDB6BC301}"/>
              </a:ext>
            </a:extLst>
          </p:cNvPr>
          <p:cNvSpPr txBox="1">
            <a:spLocks noChangeArrowheads="1"/>
          </p:cNvSpPr>
          <p:nvPr/>
        </p:nvSpPr>
        <p:spPr bwMode="auto">
          <a:xfrm>
            <a:off x="6554788" y="1038225"/>
            <a:ext cx="2338387" cy="5475288"/>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50800" dist="38100" dir="2700000" algn="tl" rotWithShape="0">
              <a:srgbClr val="808080">
                <a:alpha val="39999"/>
              </a:srgbClr>
            </a:outerShdw>
          </a:effectLst>
        </p:spPr>
        <p:txBody>
          <a:bodyPr vert="eaVert">
            <a:spAutoFit/>
          </a:bodyPr>
          <a:lstStyle/>
          <a:p>
            <a:pPr fontAlgn="auto">
              <a:spcBef>
                <a:spcPts val="0"/>
              </a:spcBef>
              <a:spcAft>
                <a:spcPts val="0"/>
              </a:spcAft>
              <a:defRPr/>
            </a:pPr>
            <a:r>
              <a:rPr lang="ja-JP" altLang="en-US" sz="2800" dirty="0">
                <a:solidFill>
                  <a:schemeClr val="dk1"/>
                </a:solidFill>
                <a:latin typeface="+mn-lt"/>
                <a:ea typeface="+mn-ea"/>
              </a:rPr>
              <a:t>コンロが燃えている場合、消火器具をコンロの下に置いていたのでは、</a:t>
            </a:r>
            <a:endParaRPr lang="en-US" altLang="ja-JP" sz="2800" dirty="0">
              <a:solidFill>
                <a:schemeClr val="dk1"/>
              </a:solidFill>
              <a:latin typeface="+mn-lt"/>
              <a:ea typeface="+mn-ea"/>
            </a:endParaRPr>
          </a:p>
          <a:p>
            <a:pPr fontAlgn="auto">
              <a:spcBef>
                <a:spcPts val="0"/>
              </a:spcBef>
              <a:spcAft>
                <a:spcPts val="0"/>
              </a:spcAft>
              <a:defRPr/>
            </a:pPr>
            <a:r>
              <a:rPr lang="ja-JP" altLang="en-US" sz="2800" dirty="0">
                <a:solidFill>
                  <a:schemeClr val="dk1"/>
                </a:solidFill>
                <a:latin typeface="+mn-lt"/>
                <a:ea typeface="+mn-ea"/>
              </a:rPr>
              <a:t>消火器具を取れない。</a:t>
            </a:r>
            <a:endParaRPr lang="en-US" altLang="ja-JP" sz="2800" dirty="0">
              <a:solidFill>
                <a:schemeClr val="dk1"/>
              </a:solidFill>
              <a:latin typeface="+mn-lt"/>
              <a:ea typeface="+mn-ea"/>
            </a:endParaRPr>
          </a:p>
          <a:p>
            <a:pPr fontAlgn="auto">
              <a:spcBef>
                <a:spcPts val="0"/>
              </a:spcBef>
              <a:spcAft>
                <a:spcPts val="0"/>
              </a:spcAft>
              <a:defRPr/>
            </a:pPr>
            <a:r>
              <a:rPr lang="ja-JP" altLang="en-US" sz="2800" dirty="0">
                <a:solidFill>
                  <a:schemeClr val="dk1"/>
                </a:solidFill>
                <a:latin typeface="+mn-lt"/>
                <a:ea typeface="+mn-ea"/>
              </a:rPr>
              <a:t>一旦ドアの方に逃げるはずなので、出入り口近くに置く方が良い</a:t>
            </a:r>
          </a:p>
        </p:txBody>
      </p:sp>
      <p:pic>
        <p:nvPicPr>
          <p:cNvPr id="145413" name="図 2">
            <a:extLst>
              <a:ext uri="{FF2B5EF4-FFF2-40B4-BE49-F238E27FC236}">
                <a16:creationId xmlns:a16="http://schemas.microsoft.com/office/drawing/2014/main" id="{AE860DF4-8495-4445-A18E-A396D10DB85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97438" y="1390650"/>
            <a:ext cx="162401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a:extLst>
              <a:ext uri="{FF2B5EF4-FFF2-40B4-BE49-F238E27FC236}">
                <a16:creationId xmlns:a16="http://schemas.microsoft.com/office/drawing/2014/main" id="{A1B07189-7320-C64F-BABD-6C2A0A97A638}"/>
              </a:ext>
            </a:extLst>
          </p:cNvPr>
          <p:cNvCxnSpPr>
            <a:cxnSpLocks noChangeShapeType="1"/>
          </p:cNvCxnSpPr>
          <p:nvPr/>
        </p:nvCxnSpPr>
        <p:spPr bwMode="auto">
          <a:xfrm>
            <a:off x="1793875" y="2493963"/>
            <a:ext cx="3103563" cy="0"/>
          </a:xfrm>
          <a:prstGeom prst="straightConnector1">
            <a:avLst/>
          </a:prstGeom>
          <a:noFill/>
          <a:ln w="762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45415" name="図 6">
            <a:extLst>
              <a:ext uri="{FF2B5EF4-FFF2-40B4-BE49-F238E27FC236}">
                <a16:creationId xmlns:a16="http://schemas.microsoft.com/office/drawing/2014/main" id="{C2F4C0D3-C82D-6A4E-9D5E-976C1360F58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188" y="1390650"/>
            <a:ext cx="15652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テキスト ボックス 4">
            <a:extLst>
              <a:ext uri="{FF2B5EF4-FFF2-40B4-BE49-F238E27FC236}">
                <a16:creationId xmlns:a16="http://schemas.microsoft.com/office/drawing/2014/main" id="{2A1A0425-87A2-4D4E-AFAA-0A40FA3DD96E}"/>
              </a:ext>
            </a:extLst>
          </p:cNvPr>
          <p:cNvSpPr txBox="1">
            <a:spLocks noChangeArrowheads="1"/>
          </p:cNvSpPr>
          <p:nvPr/>
        </p:nvSpPr>
        <p:spPr bwMode="auto">
          <a:xfrm>
            <a:off x="5219700" y="335756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1800"/>
              <a:t>火の元</a:t>
            </a:r>
          </a:p>
        </p:txBody>
      </p:sp>
      <p:sp>
        <p:nvSpPr>
          <p:cNvPr id="145417" name="テキスト ボックス 7">
            <a:extLst>
              <a:ext uri="{FF2B5EF4-FFF2-40B4-BE49-F238E27FC236}">
                <a16:creationId xmlns:a16="http://schemas.microsoft.com/office/drawing/2014/main" id="{145683D7-D666-834A-B2D0-24045B2EF5A8}"/>
              </a:ext>
            </a:extLst>
          </p:cNvPr>
          <p:cNvSpPr txBox="1">
            <a:spLocks noChangeArrowheads="1"/>
          </p:cNvSpPr>
          <p:nvPr/>
        </p:nvSpPr>
        <p:spPr bwMode="auto">
          <a:xfrm>
            <a:off x="282575" y="3716338"/>
            <a:ext cx="104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1800"/>
              <a:t>出入り口</a:t>
            </a:r>
          </a:p>
        </p:txBody>
      </p:sp>
    </p:spTree>
    <p:extLst>
      <p:ext uri="{BB962C8B-B14F-4D97-AF65-F5344CB8AC3E}">
        <p14:creationId xmlns:p14="http://schemas.microsoft.com/office/powerpoint/2010/main" val="2154380194"/>
      </p:ext>
    </p:extLst>
  </p:cSld>
  <p:clrMapOvr>
    <a:masterClrMapping/>
  </p:clrMapOvr>
  <p:transition spd="slow" advClick="0" advTm="28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タイトル 1">
            <a:extLst>
              <a:ext uri="{FF2B5EF4-FFF2-40B4-BE49-F238E27FC236}">
                <a16:creationId xmlns:a16="http://schemas.microsoft.com/office/drawing/2014/main" id="{A050CB26-F9C9-B94D-940F-277B0CF009A7}"/>
              </a:ext>
            </a:extLst>
          </p:cNvPr>
          <p:cNvSpPr>
            <a:spLocks noGrp="1"/>
          </p:cNvSpPr>
          <p:nvPr>
            <p:ph type="title"/>
          </p:nvPr>
        </p:nvSpPr>
        <p:spPr/>
        <p:txBody>
          <a:bodyPr/>
          <a:lstStyle/>
          <a:p>
            <a:r>
              <a:rPr lang="ja-JP" altLang="en-US"/>
              <a:t>取りやすい高さに　“固定”</a:t>
            </a:r>
          </a:p>
        </p:txBody>
      </p:sp>
      <p:pic>
        <p:nvPicPr>
          <p:cNvPr id="147458" name="コンテンツ プレースホルダー 4" descr="IMAG0180.jpg">
            <a:extLst>
              <a:ext uri="{FF2B5EF4-FFF2-40B4-BE49-F238E27FC236}">
                <a16:creationId xmlns:a16="http://schemas.microsoft.com/office/drawing/2014/main" id="{54D85DAC-E512-F844-BD51-B7B44C70B25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10235" y="1784369"/>
            <a:ext cx="6786282" cy="3732194"/>
          </a:xfrm>
        </p:spPr>
      </p:pic>
      <p:sp>
        <p:nvSpPr>
          <p:cNvPr id="4" name="スライド番号プレースホルダー 3">
            <a:extLst>
              <a:ext uri="{FF2B5EF4-FFF2-40B4-BE49-F238E27FC236}">
                <a16:creationId xmlns:a16="http://schemas.microsoft.com/office/drawing/2014/main" id="{C17B222F-C53F-2349-913D-B04F6A23EFB7}"/>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A7897B0F-A91D-8D4C-82FF-225DF0FBA893}" type="slidenum">
              <a:rPr lang="en-US" altLang="ja-JP" sz="1200">
                <a:solidFill>
                  <a:srgbClr val="898989"/>
                </a:solidFill>
              </a:rPr>
              <a:pPr algn="ctr"/>
              <a:t>74</a:t>
            </a:fld>
            <a:endParaRPr lang="en-US" altLang="ja-JP" sz="1200">
              <a:solidFill>
                <a:srgbClr val="898989"/>
              </a:solidFill>
            </a:endParaRPr>
          </a:p>
        </p:txBody>
      </p:sp>
    </p:spTree>
    <p:extLst>
      <p:ext uri="{BB962C8B-B14F-4D97-AF65-F5344CB8AC3E}">
        <p14:creationId xmlns:p14="http://schemas.microsoft.com/office/powerpoint/2010/main" val="1122337459"/>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タイトル 1">
            <a:extLst>
              <a:ext uri="{FF2B5EF4-FFF2-40B4-BE49-F238E27FC236}">
                <a16:creationId xmlns:a16="http://schemas.microsoft.com/office/drawing/2014/main" id="{CEE241F4-EB65-CB41-A501-4D18C5EB81D1}"/>
              </a:ext>
            </a:extLst>
          </p:cNvPr>
          <p:cNvSpPr>
            <a:spLocks noGrp="1"/>
          </p:cNvSpPr>
          <p:nvPr>
            <p:ph type="title"/>
          </p:nvPr>
        </p:nvSpPr>
        <p:spPr/>
        <p:txBody>
          <a:bodyPr/>
          <a:lstStyle/>
          <a:p>
            <a:r>
              <a:rPr lang="ja-JP" altLang="en-US"/>
              <a:t>消火器　放水訓練</a:t>
            </a:r>
          </a:p>
        </p:txBody>
      </p:sp>
      <p:pic>
        <p:nvPicPr>
          <p:cNvPr id="148482" name="コンテンツ プレースホルダー 4">
            <a:extLst>
              <a:ext uri="{FF2B5EF4-FFF2-40B4-BE49-F238E27FC236}">
                <a16:creationId xmlns:a16="http://schemas.microsoft.com/office/drawing/2014/main" id="{1DF9726C-3B02-A04B-9C47-10898F44FF9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79176" y="1785244"/>
            <a:ext cx="6230471" cy="3426519"/>
          </a:xfrm>
        </p:spPr>
      </p:pic>
      <p:sp>
        <p:nvSpPr>
          <p:cNvPr id="4" name="スライド番号プレースホルダー 3">
            <a:extLst>
              <a:ext uri="{FF2B5EF4-FFF2-40B4-BE49-F238E27FC236}">
                <a16:creationId xmlns:a16="http://schemas.microsoft.com/office/drawing/2014/main" id="{8B70E02F-56C9-D84D-ABD5-74C81230F933}"/>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977D1A13-602B-6149-A8D5-35E0E7B25EBE}" type="slidenum">
              <a:rPr lang="ja-JP" altLang="en-US" sz="1200">
                <a:solidFill>
                  <a:srgbClr val="898989"/>
                </a:solidFill>
              </a:rPr>
              <a:pPr/>
              <a:t>75</a:t>
            </a:fld>
            <a:endParaRPr lang="ja-JP" altLang="en-US" sz="1200">
              <a:solidFill>
                <a:srgbClr val="898989"/>
              </a:solidFill>
            </a:endParaRPr>
          </a:p>
        </p:txBody>
      </p:sp>
    </p:spTree>
    <p:extLst>
      <p:ext uri="{BB962C8B-B14F-4D97-AF65-F5344CB8AC3E}">
        <p14:creationId xmlns:p14="http://schemas.microsoft.com/office/powerpoint/2010/main" val="3991785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タイトル 1">
            <a:extLst>
              <a:ext uri="{FF2B5EF4-FFF2-40B4-BE49-F238E27FC236}">
                <a16:creationId xmlns:a16="http://schemas.microsoft.com/office/drawing/2014/main" id="{4193F077-1BCD-BC4D-B932-772012BC6FC8}"/>
              </a:ext>
            </a:extLst>
          </p:cNvPr>
          <p:cNvSpPr>
            <a:spLocks noGrp="1"/>
          </p:cNvSpPr>
          <p:nvPr>
            <p:ph type="title"/>
          </p:nvPr>
        </p:nvSpPr>
        <p:spPr/>
        <p:txBody>
          <a:bodyPr/>
          <a:lstStyle/>
          <a:p>
            <a:r>
              <a:rPr lang="ja-JP" altLang="en-US"/>
              <a:t>消火栓　放水訓練</a:t>
            </a:r>
          </a:p>
        </p:txBody>
      </p:sp>
      <p:sp>
        <p:nvSpPr>
          <p:cNvPr id="97284" name="スライド番号プレースホルダー 3">
            <a:extLst>
              <a:ext uri="{FF2B5EF4-FFF2-40B4-BE49-F238E27FC236}">
                <a16:creationId xmlns:a16="http://schemas.microsoft.com/office/drawing/2014/main" id="{B63B62CF-4DA3-7344-9994-B74D6F29A3B6}"/>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180A2D07-CCE1-1044-B58E-140CA2D878D8}" type="slidenum">
              <a:rPr kumimoji="0" lang="en-US" altLang="ja-JP" sz="1200">
                <a:latin typeface="Arial" panose="020B0604020202020204" pitchFamily="34" charset="0"/>
              </a:rPr>
              <a:pPr algn="ctr"/>
              <a:t>76</a:t>
            </a:fld>
            <a:endParaRPr kumimoji="0" lang="en-US" altLang="ja-JP" sz="1200">
              <a:latin typeface="Arial" panose="020B0604020202020204" pitchFamily="34" charset="0"/>
            </a:endParaRPr>
          </a:p>
        </p:txBody>
      </p:sp>
      <p:pic>
        <p:nvPicPr>
          <p:cNvPr id="150531" name="Picture 2">
            <a:extLst>
              <a:ext uri="{FF2B5EF4-FFF2-40B4-BE49-F238E27FC236}">
                <a16:creationId xmlns:a16="http://schemas.microsoft.com/office/drawing/2014/main" id="{F651BBA3-901A-1743-985F-5A9DCA1CE2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3787" y="1709234"/>
            <a:ext cx="5770002" cy="435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01124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番号プレースホルダー 4">
            <a:extLst>
              <a:ext uri="{FF2B5EF4-FFF2-40B4-BE49-F238E27FC236}">
                <a16:creationId xmlns:a16="http://schemas.microsoft.com/office/drawing/2014/main" id="{95A4E6FD-891A-5B49-A7C6-A4B63BB0E930}"/>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CB4B291C-3E01-364C-9394-8D29305C9848}" type="slidenum">
              <a:rPr kumimoji="0" lang="en-US" altLang="ja-JP" sz="1200">
                <a:latin typeface="Arial" panose="020B0604020202020204" pitchFamily="34" charset="0"/>
              </a:rPr>
              <a:pPr algn="ctr"/>
              <a:t>77</a:t>
            </a:fld>
            <a:endParaRPr kumimoji="0" lang="en-US" altLang="ja-JP" sz="1200">
              <a:latin typeface="Arial" panose="020B0604020202020204" pitchFamily="34" charset="0"/>
            </a:endParaRPr>
          </a:p>
        </p:txBody>
      </p:sp>
      <p:sp>
        <p:nvSpPr>
          <p:cNvPr id="151554" name="Rectangle 2">
            <a:extLst>
              <a:ext uri="{FF2B5EF4-FFF2-40B4-BE49-F238E27FC236}">
                <a16:creationId xmlns:a16="http://schemas.microsoft.com/office/drawing/2014/main" id="{F2FA9889-4498-A248-B18B-788173BAD697}"/>
              </a:ext>
            </a:extLst>
          </p:cNvPr>
          <p:cNvSpPr>
            <a:spLocks noGrp="1" noRot="1" noChangeArrowheads="1"/>
          </p:cNvSpPr>
          <p:nvPr>
            <p:ph type="title"/>
          </p:nvPr>
        </p:nvSpPr>
        <p:spPr/>
        <p:txBody>
          <a:bodyPr/>
          <a:lstStyle/>
          <a:p>
            <a:r>
              <a:rPr lang="ja-JP" altLang="en-US"/>
              <a:t>ポンプ起動⇒放水</a:t>
            </a:r>
          </a:p>
        </p:txBody>
      </p:sp>
      <p:sp>
        <p:nvSpPr>
          <p:cNvPr id="151555" name="Rectangle 3">
            <a:extLst>
              <a:ext uri="{FF2B5EF4-FFF2-40B4-BE49-F238E27FC236}">
                <a16:creationId xmlns:a16="http://schemas.microsoft.com/office/drawing/2014/main" id="{FDF362A5-C0AB-324A-9E40-A34247E95156}"/>
              </a:ext>
            </a:extLst>
          </p:cNvPr>
          <p:cNvSpPr>
            <a:spLocks noGrp="1" noChangeArrowheads="1"/>
          </p:cNvSpPr>
          <p:nvPr>
            <p:ph type="body" idx="1"/>
          </p:nvPr>
        </p:nvSpPr>
        <p:spPr/>
        <p:txBody>
          <a:bodyPr/>
          <a:lstStyle/>
          <a:p>
            <a:pPr>
              <a:buFont typeface="Wingdings" pitchFamily="2" charset="2"/>
              <a:buChar char="n"/>
            </a:pPr>
            <a:endParaRPr lang="ja-JP" altLang="en-US"/>
          </a:p>
        </p:txBody>
      </p:sp>
      <p:pic>
        <p:nvPicPr>
          <p:cNvPr id="151556" name="Picture 4">
            <a:extLst>
              <a:ext uri="{FF2B5EF4-FFF2-40B4-BE49-F238E27FC236}">
                <a16:creationId xmlns:a16="http://schemas.microsoft.com/office/drawing/2014/main" id="{634E2363-766A-104B-AACA-0EEFD5C000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1282700"/>
            <a:ext cx="7129462"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AutoShape 5">
            <a:extLst>
              <a:ext uri="{FF2B5EF4-FFF2-40B4-BE49-F238E27FC236}">
                <a16:creationId xmlns:a16="http://schemas.microsoft.com/office/drawing/2014/main" id="{2C122C45-B32B-4044-9E5A-88DEE0C080C8}"/>
              </a:ext>
            </a:extLst>
          </p:cNvPr>
          <p:cNvSpPr>
            <a:spLocks noChangeArrowheads="1"/>
          </p:cNvSpPr>
          <p:nvPr/>
        </p:nvSpPr>
        <p:spPr bwMode="auto">
          <a:xfrm rot="16200000">
            <a:off x="1366838" y="3681412"/>
            <a:ext cx="1225550" cy="288925"/>
          </a:xfrm>
          <a:prstGeom prst="leftArrow">
            <a:avLst>
              <a:gd name="adj1" fmla="val 50000"/>
              <a:gd name="adj2" fmla="val 106044"/>
            </a:avLst>
          </a:prstGeom>
          <a:solidFill>
            <a:srgbClr val="FFFFFF"/>
          </a:solidFill>
          <a:ln w="762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ja-JP" altLang="en-US">
              <a:latin typeface="+mn-lt"/>
              <a:ea typeface="+mn-ea"/>
            </a:endParaRPr>
          </a:p>
        </p:txBody>
      </p:sp>
      <p:sp>
        <p:nvSpPr>
          <p:cNvPr id="96263" name="AutoShape 6">
            <a:extLst>
              <a:ext uri="{FF2B5EF4-FFF2-40B4-BE49-F238E27FC236}">
                <a16:creationId xmlns:a16="http://schemas.microsoft.com/office/drawing/2014/main" id="{0F6FCB90-4BDB-8C47-BE21-ACD0D4DFEBED}"/>
              </a:ext>
            </a:extLst>
          </p:cNvPr>
          <p:cNvSpPr>
            <a:spLocks noChangeArrowheads="1"/>
          </p:cNvSpPr>
          <p:nvPr/>
        </p:nvSpPr>
        <p:spPr bwMode="auto">
          <a:xfrm rot="18873352">
            <a:off x="2662238" y="4759325"/>
            <a:ext cx="1225550" cy="288925"/>
          </a:xfrm>
          <a:prstGeom prst="leftArrow">
            <a:avLst>
              <a:gd name="adj1" fmla="val 50000"/>
              <a:gd name="adj2" fmla="val 106044"/>
            </a:avLst>
          </a:prstGeom>
          <a:solidFill>
            <a:srgbClr val="FFFFFF"/>
          </a:solidFill>
          <a:ln w="762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ja-JP" altLang="en-US">
              <a:latin typeface="+mn-lt"/>
              <a:ea typeface="+mn-ea"/>
            </a:endParaRPr>
          </a:p>
        </p:txBody>
      </p:sp>
      <p:sp>
        <p:nvSpPr>
          <p:cNvPr id="96264" name="AutoShape 7">
            <a:extLst>
              <a:ext uri="{FF2B5EF4-FFF2-40B4-BE49-F238E27FC236}">
                <a16:creationId xmlns:a16="http://schemas.microsoft.com/office/drawing/2014/main" id="{9C8C64E5-361F-6949-9847-8D783123CF17}"/>
              </a:ext>
            </a:extLst>
          </p:cNvPr>
          <p:cNvSpPr>
            <a:spLocks noChangeArrowheads="1"/>
          </p:cNvSpPr>
          <p:nvPr/>
        </p:nvSpPr>
        <p:spPr bwMode="auto">
          <a:xfrm>
            <a:off x="3851275" y="5373688"/>
            <a:ext cx="1225550" cy="288925"/>
          </a:xfrm>
          <a:prstGeom prst="leftArrow">
            <a:avLst>
              <a:gd name="adj1" fmla="val 50000"/>
              <a:gd name="adj2" fmla="val 106044"/>
            </a:avLst>
          </a:prstGeom>
          <a:solidFill>
            <a:srgbClr val="FFFFFF"/>
          </a:solidFill>
          <a:ln w="762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ja-JP" altLang="en-US">
              <a:latin typeface="+mn-lt"/>
              <a:ea typeface="+mn-ea"/>
            </a:endParaRPr>
          </a:p>
        </p:txBody>
      </p:sp>
    </p:spTree>
    <p:extLst>
      <p:ext uri="{BB962C8B-B14F-4D97-AF65-F5344CB8AC3E}">
        <p14:creationId xmlns:p14="http://schemas.microsoft.com/office/powerpoint/2010/main" val="823150325"/>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番号プレースホルダー 4">
            <a:extLst>
              <a:ext uri="{FF2B5EF4-FFF2-40B4-BE49-F238E27FC236}">
                <a16:creationId xmlns:a16="http://schemas.microsoft.com/office/drawing/2014/main" id="{CA8D1804-76C9-AB4A-9842-DA03FA2FF610}"/>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D7DE60D5-1B79-1C48-AC20-A20E9EDD4175}" type="slidenum">
              <a:rPr kumimoji="0" lang="en-US" altLang="ja-JP" sz="1200">
                <a:latin typeface="Arial" panose="020B0604020202020204" pitchFamily="34" charset="0"/>
              </a:rPr>
              <a:pPr algn="ctr"/>
              <a:t>78</a:t>
            </a:fld>
            <a:endParaRPr kumimoji="0" lang="en-US" altLang="ja-JP" sz="1200">
              <a:latin typeface="Arial" panose="020B0604020202020204" pitchFamily="34" charset="0"/>
            </a:endParaRPr>
          </a:p>
        </p:txBody>
      </p:sp>
      <p:sp>
        <p:nvSpPr>
          <p:cNvPr id="415746" name="Rectangle 2">
            <a:extLst>
              <a:ext uri="{FF2B5EF4-FFF2-40B4-BE49-F238E27FC236}">
                <a16:creationId xmlns:a16="http://schemas.microsoft.com/office/drawing/2014/main" id="{FEE94920-D831-5444-AB19-5B0B369987D8}"/>
              </a:ext>
            </a:extLst>
          </p:cNvPr>
          <p:cNvSpPr>
            <a:spLocks noGrp="1" noRot="1" noChangeArrowheads="1"/>
          </p:cNvSpPr>
          <p:nvPr>
            <p:ph type="title"/>
          </p:nvPr>
        </p:nvSpPr>
        <p:spPr>
          <a:xfrm>
            <a:off x="755650" y="592138"/>
            <a:ext cx="7543800" cy="2327275"/>
          </a:xfrm>
          <a:gradFill rotWithShape="1">
            <a:gsLst>
              <a:gs pos="0">
                <a:srgbClr val="E5EEFF"/>
              </a:gs>
              <a:gs pos="64999">
                <a:srgbClr val="BFD5FF"/>
              </a:gs>
              <a:gs pos="100000">
                <a:srgbClr val="A3C4FF"/>
              </a:gs>
            </a:gsLst>
            <a:lin ang="5400000" scaled="1"/>
          </a:gradFill>
          <a:ln cap="flat">
            <a:solidFill>
              <a:srgbClr val="4A7EBB"/>
            </a:solidFill>
            <a:miter lim="800000"/>
            <a:headEnd/>
            <a:tailEnd/>
          </a:ln>
          <a:effectLst>
            <a:outerShdw blurRad="40000" dist="20000" dir="5400000" rotWithShape="0">
              <a:srgbClr val="000000">
                <a:alpha val="37999"/>
              </a:srgbClr>
            </a:outerShdw>
          </a:effectLst>
        </p:spPr>
        <p:txBody>
          <a:bodyPr/>
          <a:lstStyle/>
          <a:p>
            <a:pPr fontAlgn="auto">
              <a:spcAft>
                <a:spcPts val="0"/>
              </a:spcAft>
              <a:defRPr/>
            </a:pPr>
            <a:r>
              <a:rPr lang="ja-JP" altLang="en-US" sz="6000" dirty="0">
                <a:solidFill>
                  <a:schemeClr val="dk1"/>
                </a:solidFill>
                <a:latin typeface="+mn-lt"/>
                <a:ea typeface="+mn-ea"/>
                <a:cs typeface="+mj-cs"/>
              </a:rPr>
              <a:t>安否確認訓練の</a:t>
            </a:r>
            <a:br>
              <a:rPr lang="en-US" altLang="ja-JP" sz="6000" dirty="0">
                <a:solidFill>
                  <a:schemeClr val="dk1"/>
                </a:solidFill>
                <a:latin typeface="+mn-lt"/>
                <a:ea typeface="+mn-ea"/>
                <a:cs typeface="+mj-cs"/>
              </a:rPr>
            </a:br>
            <a:r>
              <a:rPr lang="ja-JP" altLang="en-US" sz="6000" dirty="0">
                <a:solidFill>
                  <a:schemeClr val="dk1"/>
                </a:solidFill>
                <a:latin typeface="+mn-lt"/>
                <a:ea typeface="+mn-ea"/>
                <a:cs typeface="+mj-cs"/>
              </a:rPr>
              <a:t>毎シーズンの実施で</a:t>
            </a:r>
            <a:endParaRPr lang="ja-JP" altLang="ja-JP" sz="6000" dirty="0">
              <a:solidFill>
                <a:schemeClr val="dk1"/>
              </a:solidFill>
              <a:latin typeface="+mn-lt"/>
              <a:ea typeface="+mn-ea"/>
              <a:cs typeface="+mj-cs"/>
            </a:endParaRPr>
          </a:p>
        </p:txBody>
      </p:sp>
      <p:sp>
        <p:nvSpPr>
          <p:cNvPr id="4" name="Rectangle 2">
            <a:extLst>
              <a:ext uri="{FF2B5EF4-FFF2-40B4-BE49-F238E27FC236}">
                <a16:creationId xmlns:a16="http://schemas.microsoft.com/office/drawing/2014/main" id="{06C5EB4B-1D0A-1440-A8FA-9DFDEE43F1AD}"/>
              </a:ext>
            </a:extLst>
          </p:cNvPr>
          <p:cNvSpPr txBox="1">
            <a:spLocks noRot="1" noChangeArrowheads="1"/>
          </p:cNvSpPr>
          <p:nvPr/>
        </p:nvSpPr>
        <p:spPr bwMode="auto">
          <a:xfrm>
            <a:off x="755650" y="3421063"/>
            <a:ext cx="7543800" cy="2581275"/>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fontAlgn="auto">
              <a:spcAft>
                <a:spcPts val="0"/>
              </a:spcAft>
              <a:defRPr/>
            </a:pPr>
            <a:r>
              <a:rPr lang="ja-JP" altLang="en-US">
                <a:cs typeface="+mj-cs"/>
              </a:rPr>
              <a:t>「仕込みを入れて他人事</a:t>
            </a:r>
            <a:r>
              <a:rPr lang="ja-JP" altLang="en-US" dirty="0">
                <a:cs typeface="+mj-cs"/>
              </a:rPr>
              <a:t>」から</a:t>
            </a:r>
            <a:br>
              <a:rPr lang="en-US" altLang="ja-JP" dirty="0">
                <a:cs typeface="+mj-cs"/>
              </a:rPr>
            </a:br>
            <a:r>
              <a:rPr lang="ja-JP" altLang="en-US" dirty="0">
                <a:cs typeface="+mj-cs"/>
              </a:rPr>
              <a:t>「自分事」へ変える</a:t>
            </a:r>
            <a:endParaRPr lang="ja-JP" altLang="ja-JP" dirty="0">
              <a:cs typeface="+mj-cs"/>
            </a:endParaRPr>
          </a:p>
        </p:txBody>
      </p:sp>
    </p:spTree>
    <p:extLst>
      <p:ext uri="{BB962C8B-B14F-4D97-AF65-F5344CB8AC3E}">
        <p14:creationId xmlns:p14="http://schemas.microsoft.com/office/powerpoint/2010/main" val="4225934778"/>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タイトル 1">
            <a:extLst>
              <a:ext uri="{FF2B5EF4-FFF2-40B4-BE49-F238E27FC236}">
                <a16:creationId xmlns:a16="http://schemas.microsoft.com/office/drawing/2014/main" id="{1628847A-3E8F-D643-B90C-A320CB4F0D28}"/>
              </a:ext>
            </a:extLst>
          </p:cNvPr>
          <p:cNvSpPr>
            <a:spLocks noGrp="1"/>
          </p:cNvSpPr>
          <p:nvPr>
            <p:ph type="title"/>
          </p:nvPr>
        </p:nvSpPr>
        <p:spPr/>
        <p:txBody>
          <a:bodyPr/>
          <a:lstStyle/>
          <a:p>
            <a:r>
              <a:rPr lang="ja-JP" altLang="en-US"/>
              <a:t>安否確認</a:t>
            </a:r>
          </a:p>
        </p:txBody>
      </p:sp>
      <p:sp>
        <p:nvSpPr>
          <p:cNvPr id="3" name="コンテンツ プレースホルダー 2">
            <a:extLst>
              <a:ext uri="{FF2B5EF4-FFF2-40B4-BE49-F238E27FC236}">
                <a16:creationId xmlns:a16="http://schemas.microsoft.com/office/drawing/2014/main" id="{76816093-32F9-FD47-A865-F564E55EEBDF}"/>
              </a:ext>
            </a:extLst>
          </p:cNvPr>
          <p:cNvSpPr>
            <a:spLocks noGrp="1"/>
          </p:cNvSpPr>
          <p:nvPr>
            <p:ph idx="1"/>
          </p:nvPr>
        </p:nvSpPr>
        <p:spPr>
          <a:xfrm>
            <a:off x="468313" y="1412875"/>
            <a:ext cx="8229600" cy="4525963"/>
          </a:xfrm>
        </p:spPr>
        <p:txBody>
          <a:bodyPr rtlCol="0">
            <a:normAutofit/>
          </a:bodyPr>
          <a:lstStyle/>
          <a:p>
            <a:pPr fontAlgn="auto">
              <a:spcAft>
                <a:spcPts val="0"/>
              </a:spcAft>
              <a:buFont typeface="Wingdings" pitchFamily="2" charset="2"/>
              <a:buChar char="n"/>
              <a:defRPr/>
            </a:pPr>
            <a:r>
              <a:rPr lang="ja-JP" altLang="en-US" dirty="0">
                <a:cs typeface="+mn-cs"/>
              </a:rPr>
              <a:t>家族の安否確認</a:t>
            </a:r>
            <a:endParaRPr lang="en-US" altLang="ja-JP" dirty="0">
              <a:cs typeface="+mn-cs"/>
            </a:endParaRPr>
          </a:p>
          <a:p>
            <a:pPr fontAlgn="auto">
              <a:spcAft>
                <a:spcPts val="0"/>
              </a:spcAft>
              <a:buFont typeface="Wingdings" pitchFamily="2" charset="2"/>
              <a:buChar char="n"/>
              <a:defRPr/>
            </a:pPr>
            <a:r>
              <a:rPr lang="ja-JP" altLang="en-US" dirty="0">
                <a:cs typeface="+mn-cs"/>
              </a:rPr>
              <a:t>社員の安否確認　社員</a:t>
            </a:r>
            <a:r>
              <a:rPr lang="en-US" altLang="ja-JP" dirty="0">
                <a:cs typeface="+mn-cs"/>
              </a:rPr>
              <a:t>➡️</a:t>
            </a:r>
            <a:r>
              <a:rPr lang="ja-JP" altLang="en-US" dirty="0">
                <a:cs typeface="+mn-cs"/>
              </a:rPr>
              <a:t>会社へ</a:t>
            </a:r>
            <a:endParaRPr lang="en-US" altLang="ja-JP" dirty="0">
              <a:cs typeface="+mn-cs"/>
            </a:endParaRPr>
          </a:p>
          <a:p>
            <a:pPr fontAlgn="auto">
              <a:spcAft>
                <a:spcPts val="0"/>
              </a:spcAft>
              <a:buFont typeface="Wingdings" pitchFamily="2" charset="2"/>
              <a:buChar char="n"/>
              <a:defRPr/>
            </a:pPr>
            <a:r>
              <a:rPr lang="ja-JP" altLang="en-US" dirty="0">
                <a:cs typeface="+mn-cs"/>
              </a:rPr>
              <a:t>３種類</a:t>
            </a:r>
            <a:endParaRPr lang="en-US" altLang="ja-JP" dirty="0">
              <a:cs typeface="+mn-cs"/>
            </a:endParaRPr>
          </a:p>
          <a:p>
            <a:pPr marL="0" indent="0" fontAlgn="auto">
              <a:spcAft>
                <a:spcPts val="0"/>
              </a:spcAft>
              <a:buFont typeface="Arial"/>
              <a:buNone/>
              <a:defRPr/>
            </a:pPr>
            <a:r>
              <a:rPr lang="ja-JP" altLang="en-US" sz="2800">
                <a:solidFill>
                  <a:srgbClr val="FF0000"/>
                </a:solidFill>
                <a:cs typeface="+mn-cs"/>
              </a:rPr>
              <a:t>・ループ△</a:t>
            </a:r>
            <a:endParaRPr lang="en-US" altLang="ja-JP" sz="2800" dirty="0">
              <a:solidFill>
                <a:srgbClr val="FF0000"/>
              </a:solidFill>
              <a:cs typeface="+mn-cs"/>
            </a:endParaRPr>
          </a:p>
          <a:p>
            <a:pPr marL="0" indent="0" fontAlgn="auto">
              <a:spcAft>
                <a:spcPts val="0"/>
              </a:spcAft>
              <a:buFont typeface="Arial"/>
              <a:buNone/>
              <a:defRPr/>
            </a:pPr>
            <a:r>
              <a:rPr lang="ja-JP" altLang="en-US" sz="2800">
                <a:solidFill>
                  <a:srgbClr val="FF0000"/>
                </a:solidFill>
                <a:cs typeface="+mn-cs"/>
              </a:rPr>
              <a:t>・一斉配信◯</a:t>
            </a:r>
            <a:endParaRPr lang="en-US" altLang="ja-JP" sz="2800" dirty="0">
              <a:solidFill>
                <a:srgbClr val="FF0000"/>
              </a:solidFill>
              <a:cs typeface="+mn-cs"/>
            </a:endParaRPr>
          </a:p>
          <a:p>
            <a:pPr marL="0" indent="0" fontAlgn="auto">
              <a:spcAft>
                <a:spcPts val="0"/>
              </a:spcAft>
              <a:buFont typeface="Arial"/>
              <a:buNone/>
              <a:defRPr/>
            </a:pPr>
            <a:r>
              <a:rPr lang="ja-JP" altLang="en-US" sz="2800">
                <a:solidFill>
                  <a:srgbClr val="FF0000"/>
                </a:solidFill>
                <a:cs typeface="+mn-cs"/>
              </a:rPr>
              <a:t>・双方向◎</a:t>
            </a:r>
            <a:endParaRPr lang="ja-JP" altLang="en-US" sz="2800" dirty="0">
              <a:solidFill>
                <a:srgbClr val="FF0000"/>
              </a:solidFill>
              <a:cs typeface="+mn-cs"/>
            </a:endParaRPr>
          </a:p>
        </p:txBody>
      </p:sp>
      <p:sp>
        <p:nvSpPr>
          <p:cNvPr id="49156" name="スライド番号プレースホルダー 3">
            <a:extLst>
              <a:ext uri="{FF2B5EF4-FFF2-40B4-BE49-F238E27FC236}">
                <a16:creationId xmlns:a16="http://schemas.microsoft.com/office/drawing/2014/main" id="{FC719D0B-8964-1746-8949-44895B4CABA8}"/>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7FC7D43A-9EE4-7348-BA8C-3C06E14B475F}" type="slidenum">
              <a:rPr kumimoji="0" lang="en-US" altLang="ja-JP" sz="1200">
                <a:latin typeface="Arial" panose="020B0604020202020204" pitchFamily="34" charset="0"/>
              </a:rPr>
              <a:pPr algn="ctr"/>
              <a:t>79</a:t>
            </a:fld>
            <a:endParaRPr kumimoji="0" lang="en-US" altLang="ja-JP" sz="1200">
              <a:latin typeface="Arial" panose="020B0604020202020204" pitchFamily="34" charset="0"/>
            </a:endParaRPr>
          </a:p>
        </p:txBody>
      </p:sp>
      <p:graphicFrame>
        <p:nvGraphicFramePr>
          <p:cNvPr id="5" name="図表 4">
            <a:extLst>
              <a:ext uri="{FF2B5EF4-FFF2-40B4-BE49-F238E27FC236}">
                <a16:creationId xmlns:a16="http://schemas.microsoft.com/office/drawing/2014/main" id="{16F2A7B5-4FE4-7045-857F-82921B18B9A3}"/>
              </a:ext>
            </a:extLst>
          </p:cNvPr>
          <p:cNvGraphicFramePr/>
          <p:nvPr/>
        </p:nvGraphicFramePr>
        <p:xfrm>
          <a:off x="2555776" y="23488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4149" name="上矢印 5">
            <a:extLst>
              <a:ext uri="{FF2B5EF4-FFF2-40B4-BE49-F238E27FC236}">
                <a16:creationId xmlns:a16="http://schemas.microsoft.com/office/drawing/2014/main" id="{83C37232-774E-EC49-99F0-DA989A698260}"/>
              </a:ext>
            </a:extLst>
          </p:cNvPr>
          <p:cNvSpPr>
            <a:spLocks noChangeArrowheads="1"/>
          </p:cNvSpPr>
          <p:nvPr/>
        </p:nvSpPr>
        <p:spPr bwMode="auto">
          <a:xfrm>
            <a:off x="5900738" y="3843338"/>
            <a:ext cx="431800" cy="1314450"/>
          </a:xfrm>
          <a:prstGeom prst="upArrow">
            <a:avLst>
              <a:gd name="adj1" fmla="val 50000"/>
              <a:gd name="adj2" fmla="val 50045"/>
            </a:avLst>
          </a:prstGeom>
          <a:solidFill>
            <a:srgbClr val="FFFF00"/>
          </a:solidFill>
          <a:ln w="9525">
            <a:solidFill>
              <a:schemeClr val="tx1"/>
            </a:solidFill>
            <a:round/>
            <a:headEnd/>
            <a:tailEnd/>
          </a:ln>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endParaRPr lang="ja-JP" altLang="en-US" sz="1800"/>
          </a:p>
        </p:txBody>
      </p:sp>
      <p:sp>
        <p:nvSpPr>
          <p:cNvPr id="134150" name="上矢印 6">
            <a:extLst>
              <a:ext uri="{FF2B5EF4-FFF2-40B4-BE49-F238E27FC236}">
                <a16:creationId xmlns:a16="http://schemas.microsoft.com/office/drawing/2014/main" id="{60C7F800-D95F-6247-A6AB-774661193C51}"/>
              </a:ext>
            </a:extLst>
          </p:cNvPr>
          <p:cNvSpPr>
            <a:spLocks noChangeArrowheads="1"/>
          </p:cNvSpPr>
          <p:nvPr/>
        </p:nvSpPr>
        <p:spPr bwMode="auto">
          <a:xfrm rot="10800000">
            <a:off x="4284663" y="3429000"/>
            <a:ext cx="431800" cy="566738"/>
          </a:xfrm>
          <a:prstGeom prst="upArrow">
            <a:avLst>
              <a:gd name="adj1" fmla="val 50000"/>
              <a:gd name="adj2" fmla="val 50039"/>
            </a:avLst>
          </a:prstGeom>
          <a:solidFill>
            <a:srgbClr val="FFFF00"/>
          </a:solidFill>
          <a:ln w="9525">
            <a:solidFill>
              <a:schemeClr val="tx1"/>
            </a:solidFill>
            <a:round/>
            <a:headEnd/>
            <a:tailEnd/>
          </a:ln>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endParaRPr lang="ja-JP" altLang="en-US" sz="1800"/>
          </a:p>
        </p:txBody>
      </p:sp>
      <p:sp>
        <p:nvSpPr>
          <p:cNvPr id="134151" name="上矢印 7">
            <a:extLst>
              <a:ext uri="{FF2B5EF4-FFF2-40B4-BE49-F238E27FC236}">
                <a16:creationId xmlns:a16="http://schemas.microsoft.com/office/drawing/2014/main" id="{22C171D6-E0F2-EF4B-B222-0241535ADDC4}"/>
              </a:ext>
            </a:extLst>
          </p:cNvPr>
          <p:cNvSpPr>
            <a:spLocks noChangeArrowheads="1"/>
          </p:cNvSpPr>
          <p:nvPr/>
        </p:nvSpPr>
        <p:spPr bwMode="auto">
          <a:xfrm>
            <a:off x="3132138" y="3843338"/>
            <a:ext cx="431800" cy="1314450"/>
          </a:xfrm>
          <a:prstGeom prst="upArrow">
            <a:avLst>
              <a:gd name="adj1" fmla="val 50000"/>
              <a:gd name="adj2" fmla="val 50045"/>
            </a:avLst>
          </a:prstGeom>
          <a:solidFill>
            <a:srgbClr val="FFFF00"/>
          </a:solidFill>
          <a:ln w="9525">
            <a:solidFill>
              <a:schemeClr val="tx1"/>
            </a:solidFill>
            <a:round/>
            <a:headEnd/>
            <a:tailEnd/>
          </a:ln>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endParaRPr lang="ja-JP" altLang="en-US" sz="1800"/>
          </a:p>
        </p:txBody>
      </p:sp>
      <p:sp>
        <p:nvSpPr>
          <p:cNvPr id="134152" name="上矢印 8">
            <a:extLst>
              <a:ext uri="{FF2B5EF4-FFF2-40B4-BE49-F238E27FC236}">
                <a16:creationId xmlns:a16="http://schemas.microsoft.com/office/drawing/2014/main" id="{10872DC1-C80D-204D-8DA5-42311FA0B376}"/>
              </a:ext>
            </a:extLst>
          </p:cNvPr>
          <p:cNvSpPr>
            <a:spLocks noChangeArrowheads="1"/>
          </p:cNvSpPr>
          <p:nvPr/>
        </p:nvSpPr>
        <p:spPr bwMode="auto">
          <a:xfrm>
            <a:off x="7451725" y="3860800"/>
            <a:ext cx="433388" cy="1314450"/>
          </a:xfrm>
          <a:prstGeom prst="upArrow">
            <a:avLst>
              <a:gd name="adj1" fmla="val 50000"/>
              <a:gd name="adj2" fmla="val 49861"/>
            </a:avLst>
          </a:prstGeom>
          <a:solidFill>
            <a:srgbClr val="FFFF00"/>
          </a:solidFill>
          <a:ln w="9525">
            <a:solidFill>
              <a:schemeClr val="tx1"/>
            </a:solidFill>
            <a:round/>
            <a:headEnd/>
            <a:tailEnd/>
          </a:ln>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endParaRPr lang="ja-JP" altLang="en-US" sz="1800"/>
          </a:p>
        </p:txBody>
      </p:sp>
    </p:spTree>
    <p:extLst>
      <p:ext uri="{BB962C8B-B14F-4D97-AF65-F5344CB8AC3E}">
        <p14:creationId xmlns:p14="http://schemas.microsoft.com/office/powerpoint/2010/main" val="1766924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a:extLst>
              <a:ext uri="{FF2B5EF4-FFF2-40B4-BE49-F238E27FC236}">
                <a16:creationId xmlns:a16="http://schemas.microsoft.com/office/drawing/2014/main" id="{FD0FBA76-D914-D147-A5D1-9FEE4A0B6750}"/>
              </a:ext>
            </a:extLst>
          </p:cNvPr>
          <p:cNvSpPr>
            <a:spLocks noGrp="1"/>
          </p:cNvSpPr>
          <p:nvPr>
            <p:ph type="title"/>
          </p:nvPr>
        </p:nvSpPr>
        <p:spPr>
          <a:xfrm>
            <a:off x="457200" y="8870"/>
            <a:ext cx="8229600" cy="1143001"/>
          </a:xfrm>
        </p:spPr>
        <p:txBody>
          <a:bodyPr/>
          <a:lstStyle/>
          <a:p>
            <a:r>
              <a:rPr lang="ja-JP" altLang="en-US" sz="4000"/>
              <a:t>長崎　雲仙普賢岳　１９９０年</a:t>
            </a:r>
            <a:br>
              <a:rPr lang="en-US" altLang="ja-JP" sz="4000" dirty="0"/>
            </a:br>
            <a:r>
              <a:rPr lang="ja-JP" altLang="en-US" sz="4000"/>
              <a:t>死者・行方不明者　</a:t>
            </a:r>
            <a:r>
              <a:rPr lang="en-US" altLang="ja-JP" sz="4000" dirty="0"/>
              <a:t>44</a:t>
            </a:r>
            <a:r>
              <a:rPr lang="ja-JP" altLang="en-US" sz="4000"/>
              <a:t>人</a:t>
            </a:r>
          </a:p>
        </p:txBody>
      </p:sp>
      <p:sp>
        <p:nvSpPr>
          <p:cNvPr id="4" name="スライド番号プレースホルダー 3">
            <a:extLst>
              <a:ext uri="{FF2B5EF4-FFF2-40B4-BE49-F238E27FC236}">
                <a16:creationId xmlns:a16="http://schemas.microsoft.com/office/drawing/2014/main" id="{54DD7F75-A441-1E4C-AF1D-0EECA1A31227}"/>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33BD871-99FD-A94F-A4F8-9AEC3C6697BC}" type="slidenum">
              <a:rPr lang="en-US" altLang="ja-JP" sz="1200">
                <a:solidFill>
                  <a:srgbClr val="898989"/>
                </a:solidFill>
              </a:rPr>
              <a:pPr/>
              <a:t>8</a:t>
            </a:fld>
            <a:endParaRPr lang="en-US" altLang="ja-JP" sz="1200">
              <a:solidFill>
                <a:srgbClr val="898989"/>
              </a:solidFill>
            </a:endParaRPr>
          </a:p>
        </p:txBody>
      </p:sp>
      <p:pic>
        <p:nvPicPr>
          <p:cNvPr id="23555" name="図 2">
            <a:extLst>
              <a:ext uri="{FF2B5EF4-FFF2-40B4-BE49-F238E27FC236}">
                <a16:creationId xmlns:a16="http://schemas.microsoft.com/office/drawing/2014/main" id="{EA5D8580-8142-8A41-8080-86D078F8C9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176985"/>
            <a:ext cx="79930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タイトル 1">
            <a:extLst>
              <a:ext uri="{FF2B5EF4-FFF2-40B4-BE49-F238E27FC236}">
                <a16:creationId xmlns:a16="http://schemas.microsoft.com/office/drawing/2014/main" id="{E28B0374-002B-3E4A-B8B0-8067D284DE12}"/>
              </a:ext>
            </a:extLst>
          </p:cNvPr>
          <p:cNvSpPr>
            <a:spLocks noGrp="1"/>
          </p:cNvSpPr>
          <p:nvPr>
            <p:ph type="title"/>
          </p:nvPr>
        </p:nvSpPr>
        <p:spPr>
          <a:xfrm>
            <a:off x="457200" y="94326"/>
            <a:ext cx="8229600" cy="1143000"/>
          </a:xfrm>
        </p:spPr>
        <p:txBody>
          <a:bodyPr/>
          <a:lstStyle/>
          <a:p>
            <a:r>
              <a:rPr lang="ja-JP" altLang="en-US"/>
              <a:t>安否確認</a:t>
            </a:r>
          </a:p>
        </p:txBody>
      </p:sp>
      <p:sp>
        <p:nvSpPr>
          <p:cNvPr id="137218" name="コンテンツ プレースホルダー 2">
            <a:extLst>
              <a:ext uri="{FF2B5EF4-FFF2-40B4-BE49-F238E27FC236}">
                <a16:creationId xmlns:a16="http://schemas.microsoft.com/office/drawing/2014/main" id="{AD20B956-5403-9C43-A920-1954E6B8D980}"/>
              </a:ext>
            </a:extLst>
          </p:cNvPr>
          <p:cNvSpPr>
            <a:spLocks noGrp="1"/>
          </p:cNvSpPr>
          <p:nvPr>
            <p:ph idx="1"/>
          </p:nvPr>
        </p:nvSpPr>
        <p:spPr>
          <a:xfrm>
            <a:off x="457200" y="1152043"/>
            <a:ext cx="8229600" cy="4525963"/>
          </a:xfrm>
        </p:spPr>
        <p:txBody>
          <a:bodyPr/>
          <a:lstStyle/>
          <a:p>
            <a:pPr>
              <a:buFont typeface="Arial" charset="0"/>
              <a:buChar char="•"/>
              <a:defRPr/>
            </a:pPr>
            <a:r>
              <a:rPr lang="ja-JP" altLang="en-US" sz="2800"/>
              <a:t>△電話</a:t>
            </a:r>
            <a:r>
              <a:rPr lang="ja-JP" altLang="en-US" sz="2800" dirty="0"/>
              <a:t>のループ型（順番に回して最初に</a:t>
            </a:r>
            <a:r>
              <a:rPr lang="ja-JP" altLang="en-US" sz="2800"/>
              <a:t>戻る）</a:t>
            </a:r>
            <a:endParaRPr lang="en-US" altLang="ja-JP" sz="2800" dirty="0"/>
          </a:p>
          <a:p>
            <a:pPr>
              <a:buFont typeface="Arial" charset="0"/>
              <a:buChar char="•"/>
              <a:defRPr/>
            </a:pPr>
            <a:r>
              <a:rPr lang="ja-JP" altLang="en-US" sz="2800"/>
              <a:t>⭕️メール</a:t>
            </a:r>
            <a:r>
              <a:rPr lang="ja-JP" altLang="en-US" sz="2800" dirty="0"/>
              <a:t>の一斉配信（自動配信と手動配信）</a:t>
            </a:r>
            <a:endParaRPr lang="en-US" altLang="ja-JP" sz="2800" dirty="0"/>
          </a:p>
          <a:p>
            <a:pPr>
              <a:buFont typeface="Arial" charset="0"/>
              <a:buChar char="•"/>
              <a:defRPr/>
            </a:pPr>
            <a:r>
              <a:rPr lang="ja-JP" altLang="en-US" sz="2800">
                <a:solidFill>
                  <a:schemeClr val="accent2">
                    <a:lumMod val="75000"/>
                  </a:schemeClr>
                </a:solidFill>
              </a:rPr>
              <a:t>◎災害</a:t>
            </a:r>
            <a:r>
              <a:rPr lang="ja-JP" altLang="en-US" sz="2800" dirty="0">
                <a:solidFill>
                  <a:schemeClr val="accent2">
                    <a:lumMod val="75000"/>
                  </a:schemeClr>
                </a:solidFill>
              </a:rPr>
              <a:t>当事者が本部メール</a:t>
            </a:r>
            <a:r>
              <a:rPr lang="ja-JP" altLang="en-US" sz="2800">
                <a:solidFill>
                  <a:schemeClr val="accent2">
                    <a:lumMod val="75000"/>
                  </a:schemeClr>
                </a:solidFill>
              </a:rPr>
              <a:t>に送信・</a:t>
            </a:r>
            <a:r>
              <a:rPr lang="en-US" altLang="ja-JP" sz="2800" dirty="0">
                <a:solidFill>
                  <a:schemeClr val="accent2">
                    <a:lumMod val="75000"/>
                  </a:schemeClr>
                </a:solidFill>
              </a:rPr>
              <a:t>LINE</a:t>
            </a:r>
            <a:r>
              <a:rPr lang="ja-JP" altLang="en-US" sz="2800">
                <a:solidFill>
                  <a:schemeClr val="accent2">
                    <a:lumMod val="75000"/>
                  </a:schemeClr>
                </a:solidFill>
              </a:rPr>
              <a:t>使用</a:t>
            </a:r>
            <a:endParaRPr lang="en-US" altLang="ja-JP" sz="2800" dirty="0">
              <a:solidFill>
                <a:schemeClr val="accent2">
                  <a:lumMod val="75000"/>
                </a:schemeClr>
              </a:solidFill>
            </a:endParaRPr>
          </a:p>
          <a:p>
            <a:pPr>
              <a:buFont typeface="Arial" charset="0"/>
              <a:buChar char="•"/>
              <a:defRPr/>
            </a:pPr>
            <a:r>
              <a:rPr lang="ja-JP" altLang="en-US" sz="2800">
                <a:solidFill>
                  <a:schemeClr val="accent2">
                    <a:lumMod val="75000"/>
                  </a:schemeClr>
                </a:solidFill>
              </a:rPr>
              <a:t>◎台風の時は前日１５時配信</a:t>
            </a:r>
            <a:endParaRPr lang="en-US" altLang="ja-JP" sz="2800" dirty="0">
              <a:solidFill>
                <a:schemeClr val="accent2">
                  <a:lumMod val="75000"/>
                </a:schemeClr>
              </a:solidFill>
            </a:endParaRPr>
          </a:p>
          <a:p>
            <a:pPr>
              <a:buFont typeface="Arial" charset="0"/>
              <a:buChar char="•"/>
              <a:defRPr/>
            </a:pPr>
            <a:endParaRPr lang="ja-JP" altLang="en-US" sz="2800" dirty="0"/>
          </a:p>
        </p:txBody>
      </p:sp>
      <p:sp>
        <p:nvSpPr>
          <p:cNvPr id="4" name="スライド番号プレースホルダー 3">
            <a:extLst>
              <a:ext uri="{FF2B5EF4-FFF2-40B4-BE49-F238E27FC236}">
                <a16:creationId xmlns:a16="http://schemas.microsoft.com/office/drawing/2014/main" id="{2E2AE43E-6BBC-6440-A58D-0B01D37D0B1C}"/>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1AAC602C-5973-FE44-8D6E-037B21E7E1A7}" type="slidenum">
              <a:rPr lang="en-US" altLang="ja-JP" sz="1200">
                <a:solidFill>
                  <a:srgbClr val="898989"/>
                </a:solidFill>
              </a:rPr>
              <a:pPr algn="ctr"/>
              <a:t>80</a:t>
            </a:fld>
            <a:endParaRPr lang="en-US" altLang="ja-JP" sz="1200">
              <a:solidFill>
                <a:srgbClr val="898989"/>
              </a:solidFill>
            </a:endParaRPr>
          </a:p>
        </p:txBody>
      </p:sp>
      <p:graphicFrame>
        <p:nvGraphicFramePr>
          <p:cNvPr id="7" name="図表 6">
            <a:extLst>
              <a:ext uri="{FF2B5EF4-FFF2-40B4-BE49-F238E27FC236}">
                <a16:creationId xmlns:a16="http://schemas.microsoft.com/office/drawing/2014/main" id="{6F1A23A3-EB75-7F4F-BF08-7599D35EB65C}"/>
              </a:ext>
            </a:extLst>
          </p:cNvPr>
          <p:cNvGraphicFramePr/>
          <p:nvPr/>
        </p:nvGraphicFramePr>
        <p:xfrm>
          <a:off x="3759202" y="2657479"/>
          <a:ext cx="514773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右矢印 1">
            <a:extLst>
              <a:ext uri="{FF2B5EF4-FFF2-40B4-BE49-F238E27FC236}">
                <a16:creationId xmlns:a16="http://schemas.microsoft.com/office/drawing/2014/main" id="{7043BD16-D21A-C541-868F-53BF1CD790E6}"/>
              </a:ext>
            </a:extLst>
          </p:cNvPr>
          <p:cNvSpPr/>
          <p:nvPr/>
        </p:nvSpPr>
        <p:spPr>
          <a:xfrm rot="20063052">
            <a:off x="3798888" y="4278313"/>
            <a:ext cx="2668587" cy="35401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sp>
        <p:nvSpPr>
          <p:cNvPr id="8" name="右矢印 7">
            <a:extLst>
              <a:ext uri="{FF2B5EF4-FFF2-40B4-BE49-F238E27FC236}">
                <a16:creationId xmlns:a16="http://schemas.microsoft.com/office/drawing/2014/main" id="{9DA2CD64-DDDD-0449-94D6-29732123C30B}"/>
              </a:ext>
            </a:extLst>
          </p:cNvPr>
          <p:cNvSpPr/>
          <p:nvPr/>
        </p:nvSpPr>
        <p:spPr>
          <a:xfrm rot="9165947">
            <a:off x="3069582" y="4271169"/>
            <a:ext cx="2668587" cy="35401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695601907"/>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0EC32F2-0135-3144-BF08-FF026FE469FA}"/>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FE21847F-392A-B043-ABF0-F27A70D1AC4F}"/>
              </a:ext>
            </a:extLst>
          </p:cNvPr>
          <p:cNvPicPr>
            <a:picLocks noChangeAspect="1"/>
          </p:cNvPicPr>
          <p:nvPr/>
        </p:nvPicPr>
        <p:blipFill>
          <a:blip r:embed="rId2"/>
          <a:stretch>
            <a:fillRect/>
          </a:stretch>
        </p:blipFill>
        <p:spPr>
          <a:xfrm>
            <a:off x="0" y="0"/>
            <a:ext cx="9144000" cy="6858000"/>
          </a:xfrm>
          <a:prstGeom prst="rect">
            <a:avLst/>
          </a:prstGeom>
        </p:spPr>
      </p:pic>
      <p:sp>
        <p:nvSpPr>
          <p:cNvPr id="4" name="スライド番号プレースホルダー 3">
            <a:extLst>
              <a:ext uri="{FF2B5EF4-FFF2-40B4-BE49-F238E27FC236}">
                <a16:creationId xmlns:a16="http://schemas.microsoft.com/office/drawing/2014/main" id="{74CB33B0-95CE-1E44-B4C7-FCBD468D7ACE}"/>
              </a:ext>
            </a:extLst>
          </p:cNvPr>
          <p:cNvSpPr>
            <a:spLocks noGrp="1"/>
          </p:cNvSpPr>
          <p:nvPr>
            <p:ph type="sldNum" sz="quarter" idx="12"/>
          </p:nvPr>
        </p:nvSpPr>
        <p:spPr/>
        <p:txBody>
          <a:bodyPr/>
          <a:lstStyle/>
          <a:p>
            <a:fld id="{EEC269EB-B00F-6F45-AEFB-915C2DBBD785}" type="slidenum">
              <a:rPr kumimoji="1" lang="ja-JP" altLang="en-US" smtClean="0"/>
              <a:t>81</a:t>
            </a:fld>
            <a:endParaRPr kumimoji="1" lang="ja-JP" altLang="en-US"/>
          </a:p>
        </p:txBody>
      </p:sp>
      <p:sp>
        <p:nvSpPr>
          <p:cNvPr id="5" name="下矢印 4">
            <a:extLst>
              <a:ext uri="{FF2B5EF4-FFF2-40B4-BE49-F238E27FC236}">
                <a16:creationId xmlns:a16="http://schemas.microsoft.com/office/drawing/2014/main" id="{D4218760-62F2-A148-B718-1DC5C224C518}"/>
              </a:ext>
            </a:extLst>
          </p:cNvPr>
          <p:cNvSpPr/>
          <p:nvPr/>
        </p:nvSpPr>
        <p:spPr>
          <a:xfrm rot="2640051">
            <a:off x="7485017" y="1515292"/>
            <a:ext cx="1201783" cy="25864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t>おすすめ</a:t>
            </a:r>
          </a:p>
        </p:txBody>
      </p:sp>
    </p:spTree>
    <p:extLst>
      <p:ext uri="{BB962C8B-B14F-4D97-AF65-F5344CB8AC3E}">
        <p14:creationId xmlns:p14="http://schemas.microsoft.com/office/powerpoint/2010/main" val="1236120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3F72767-255C-E541-A819-1988CDC9617D}"/>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FB18D45E-9FF4-2C43-9BB2-54A9A8B79726}"/>
              </a:ext>
            </a:extLst>
          </p:cNvPr>
          <p:cNvPicPr>
            <a:picLocks noChangeAspect="1"/>
          </p:cNvPicPr>
          <p:nvPr/>
        </p:nvPicPr>
        <p:blipFill>
          <a:blip r:embed="rId2"/>
          <a:stretch>
            <a:fillRect/>
          </a:stretch>
        </p:blipFill>
        <p:spPr>
          <a:xfrm>
            <a:off x="0" y="0"/>
            <a:ext cx="9144000" cy="6858000"/>
          </a:xfrm>
          <a:prstGeom prst="rect">
            <a:avLst/>
          </a:prstGeom>
        </p:spPr>
      </p:pic>
      <p:sp>
        <p:nvSpPr>
          <p:cNvPr id="4" name="スライド番号プレースホルダー 3">
            <a:extLst>
              <a:ext uri="{FF2B5EF4-FFF2-40B4-BE49-F238E27FC236}">
                <a16:creationId xmlns:a16="http://schemas.microsoft.com/office/drawing/2014/main" id="{02D1A87F-2191-2645-B55B-73A8F005643F}"/>
              </a:ext>
            </a:extLst>
          </p:cNvPr>
          <p:cNvSpPr>
            <a:spLocks noGrp="1"/>
          </p:cNvSpPr>
          <p:nvPr>
            <p:ph type="sldNum" sz="quarter" idx="12"/>
          </p:nvPr>
        </p:nvSpPr>
        <p:spPr/>
        <p:txBody>
          <a:bodyPr/>
          <a:lstStyle/>
          <a:p>
            <a:fld id="{EEC269EB-B00F-6F45-AEFB-915C2DBBD785}" type="slidenum">
              <a:rPr kumimoji="1" lang="ja-JP" altLang="en-US" smtClean="0"/>
              <a:t>82</a:t>
            </a:fld>
            <a:endParaRPr kumimoji="1" lang="ja-JP" altLang="en-US"/>
          </a:p>
        </p:txBody>
      </p:sp>
    </p:spTree>
    <p:extLst>
      <p:ext uri="{BB962C8B-B14F-4D97-AF65-F5344CB8AC3E}">
        <p14:creationId xmlns:p14="http://schemas.microsoft.com/office/powerpoint/2010/main" val="2180082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3F72767-255C-E541-A819-1988CDC9617D}"/>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00CAB913-462B-E947-B480-67DF0817DD0B}"/>
              </a:ext>
            </a:extLst>
          </p:cNvPr>
          <p:cNvPicPr>
            <a:picLocks noChangeAspect="1"/>
          </p:cNvPicPr>
          <p:nvPr/>
        </p:nvPicPr>
        <p:blipFill>
          <a:blip r:embed="rId2"/>
          <a:stretch>
            <a:fillRect/>
          </a:stretch>
        </p:blipFill>
        <p:spPr>
          <a:xfrm>
            <a:off x="0" y="0"/>
            <a:ext cx="9144000" cy="6858000"/>
          </a:xfrm>
          <a:prstGeom prst="rect">
            <a:avLst/>
          </a:prstGeom>
        </p:spPr>
      </p:pic>
      <p:sp>
        <p:nvSpPr>
          <p:cNvPr id="4" name="スライド番号プレースホルダー 3">
            <a:extLst>
              <a:ext uri="{FF2B5EF4-FFF2-40B4-BE49-F238E27FC236}">
                <a16:creationId xmlns:a16="http://schemas.microsoft.com/office/drawing/2014/main" id="{8662CE98-0FEC-5C4F-B4F8-2D82EB0B4B8A}"/>
              </a:ext>
            </a:extLst>
          </p:cNvPr>
          <p:cNvSpPr>
            <a:spLocks noGrp="1"/>
          </p:cNvSpPr>
          <p:nvPr>
            <p:ph type="sldNum" sz="quarter" idx="12"/>
          </p:nvPr>
        </p:nvSpPr>
        <p:spPr/>
        <p:txBody>
          <a:bodyPr/>
          <a:lstStyle/>
          <a:p>
            <a:fld id="{EEC269EB-B00F-6F45-AEFB-915C2DBBD785}" type="slidenum">
              <a:rPr kumimoji="1" lang="ja-JP" altLang="en-US" smtClean="0"/>
              <a:t>83</a:t>
            </a:fld>
            <a:endParaRPr kumimoji="1" lang="ja-JP" altLang="en-US"/>
          </a:p>
        </p:txBody>
      </p:sp>
    </p:spTree>
    <p:extLst>
      <p:ext uri="{BB962C8B-B14F-4D97-AF65-F5344CB8AC3E}">
        <p14:creationId xmlns:p14="http://schemas.microsoft.com/office/powerpoint/2010/main" val="3027327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3F72767-255C-E541-A819-1988CDC9617D}"/>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85F2D3C2-CC2B-C74A-B22E-10AEF96679EE}"/>
              </a:ext>
            </a:extLst>
          </p:cNvPr>
          <p:cNvPicPr>
            <a:picLocks noChangeAspect="1"/>
          </p:cNvPicPr>
          <p:nvPr/>
        </p:nvPicPr>
        <p:blipFill>
          <a:blip r:embed="rId2"/>
          <a:stretch>
            <a:fillRect/>
          </a:stretch>
        </p:blipFill>
        <p:spPr>
          <a:xfrm>
            <a:off x="0" y="0"/>
            <a:ext cx="9144000" cy="6858000"/>
          </a:xfrm>
          <a:prstGeom prst="rect">
            <a:avLst/>
          </a:prstGeom>
        </p:spPr>
      </p:pic>
      <p:sp>
        <p:nvSpPr>
          <p:cNvPr id="4" name="スライド番号プレースホルダー 3">
            <a:extLst>
              <a:ext uri="{FF2B5EF4-FFF2-40B4-BE49-F238E27FC236}">
                <a16:creationId xmlns:a16="http://schemas.microsoft.com/office/drawing/2014/main" id="{ABCDE7D4-B631-484F-A41B-20DFF890ED94}"/>
              </a:ext>
            </a:extLst>
          </p:cNvPr>
          <p:cNvSpPr>
            <a:spLocks noGrp="1"/>
          </p:cNvSpPr>
          <p:nvPr>
            <p:ph type="sldNum" sz="quarter" idx="12"/>
          </p:nvPr>
        </p:nvSpPr>
        <p:spPr/>
        <p:txBody>
          <a:bodyPr/>
          <a:lstStyle/>
          <a:p>
            <a:fld id="{EEC269EB-B00F-6F45-AEFB-915C2DBBD785}" type="slidenum">
              <a:rPr kumimoji="1" lang="ja-JP" altLang="en-US" smtClean="0"/>
              <a:t>84</a:t>
            </a:fld>
            <a:endParaRPr kumimoji="1" lang="ja-JP" altLang="en-US"/>
          </a:p>
        </p:txBody>
      </p:sp>
    </p:spTree>
    <p:extLst>
      <p:ext uri="{BB962C8B-B14F-4D97-AF65-F5344CB8AC3E}">
        <p14:creationId xmlns:p14="http://schemas.microsoft.com/office/powerpoint/2010/main" val="11990865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79C1D87-BDF8-3F46-8AF1-15612FB0909C}"/>
              </a:ext>
            </a:extLst>
          </p:cNvPr>
          <p:cNvSpPr>
            <a:spLocks noGrp="1"/>
          </p:cNvSpPr>
          <p:nvPr>
            <p:ph type="sldNum" sz="quarter" idx="12"/>
          </p:nvPr>
        </p:nvSpPr>
        <p:spPr/>
        <p:txBody>
          <a:bodyPr/>
          <a:lstStyle/>
          <a:p>
            <a:fld id="{473D7ADE-9824-2A42-9A6D-AF8C08751E73}" type="slidenum">
              <a:rPr lang="ja-JP" altLang="en-US" smtClean="0"/>
              <a:pPr/>
              <a:t>85</a:t>
            </a:fld>
            <a:endParaRPr lang="ja-JP" altLang="en-US"/>
          </a:p>
        </p:txBody>
      </p:sp>
      <p:pic>
        <p:nvPicPr>
          <p:cNvPr id="4" name="図 3">
            <a:extLst>
              <a:ext uri="{FF2B5EF4-FFF2-40B4-BE49-F238E27FC236}">
                <a16:creationId xmlns:a16="http://schemas.microsoft.com/office/drawing/2014/main" id="{FF8B6FED-3EA3-8D49-BE9A-B31FC8832A95}"/>
              </a:ext>
            </a:extLst>
          </p:cNvPr>
          <p:cNvPicPr>
            <a:picLocks noChangeAspect="1"/>
          </p:cNvPicPr>
          <p:nvPr/>
        </p:nvPicPr>
        <p:blipFill>
          <a:blip r:embed="rId2"/>
          <a:stretch>
            <a:fillRect/>
          </a:stretch>
        </p:blipFill>
        <p:spPr>
          <a:xfrm>
            <a:off x="1574800" y="1390650"/>
            <a:ext cx="5994400" cy="4076700"/>
          </a:xfrm>
          <a:prstGeom prst="rect">
            <a:avLst/>
          </a:prstGeom>
        </p:spPr>
      </p:pic>
    </p:spTree>
    <p:extLst>
      <p:ext uri="{BB962C8B-B14F-4D97-AF65-F5344CB8AC3E}">
        <p14:creationId xmlns:p14="http://schemas.microsoft.com/office/powerpoint/2010/main" val="1912652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2229D-FE42-1A4D-84E7-BD48AD35BF5A}"/>
              </a:ext>
            </a:extLst>
          </p:cNvPr>
          <p:cNvSpPr>
            <a:spLocks noGrp="1"/>
          </p:cNvSpPr>
          <p:nvPr>
            <p:ph type="title"/>
          </p:nvPr>
        </p:nvSpPr>
        <p:spPr>
          <a:xfrm>
            <a:off x="334108" y="2929915"/>
            <a:ext cx="8229600" cy="1143000"/>
          </a:xfrm>
        </p:spPr>
        <p:txBody>
          <a:bodyPr/>
          <a:lstStyle/>
          <a:p>
            <a:r>
              <a:rPr kumimoji="1" lang="ja-JP" altLang="en-US"/>
              <a:t>災害発生</a:t>
            </a:r>
          </a:p>
        </p:txBody>
      </p:sp>
      <p:sp>
        <p:nvSpPr>
          <p:cNvPr id="4" name="スライド番号プレースホルダー 3">
            <a:extLst>
              <a:ext uri="{FF2B5EF4-FFF2-40B4-BE49-F238E27FC236}">
                <a16:creationId xmlns:a16="http://schemas.microsoft.com/office/drawing/2014/main" id="{946012C3-B760-3649-9E9C-18EF3B3E8D0D}"/>
              </a:ext>
            </a:extLst>
          </p:cNvPr>
          <p:cNvSpPr>
            <a:spLocks noGrp="1"/>
          </p:cNvSpPr>
          <p:nvPr>
            <p:ph type="sldNum" sz="quarter" idx="12"/>
          </p:nvPr>
        </p:nvSpPr>
        <p:spPr/>
        <p:txBody>
          <a:bodyPr/>
          <a:lstStyle/>
          <a:p>
            <a:fld id="{0D17C488-F24E-F54A-9419-422FE66354AA}" type="slidenum">
              <a:rPr lang="ja-JP" altLang="en-US" smtClean="0"/>
              <a:pPr/>
              <a:t>86</a:t>
            </a:fld>
            <a:endParaRPr lang="ja-JP" altLang="en-US"/>
          </a:p>
        </p:txBody>
      </p:sp>
    </p:spTree>
    <p:extLst>
      <p:ext uri="{BB962C8B-B14F-4D97-AF65-F5344CB8AC3E}">
        <p14:creationId xmlns:p14="http://schemas.microsoft.com/office/powerpoint/2010/main" val="2340812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タイトル 1">
            <a:extLst>
              <a:ext uri="{FF2B5EF4-FFF2-40B4-BE49-F238E27FC236}">
                <a16:creationId xmlns:a16="http://schemas.microsoft.com/office/drawing/2014/main" id="{8DFA98E3-786B-D14F-9E0A-8833E5B206AF}"/>
              </a:ext>
            </a:extLst>
          </p:cNvPr>
          <p:cNvSpPr>
            <a:spLocks noGrp="1"/>
          </p:cNvSpPr>
          <p:nvPr>
            <p:ph type="title"/>
          </p:nvPr>
        </p:nvSpPr>
        <p:spPr>
          <a:xfrm>
            <a:off x="179388" y="274637"/>
            <a:ext cx="6475412" cy="1564795"/>
          </a:xfrm>
          <a:ln>
            <a:solidFill>
              <a:srgbClr val="FF0000"/>
            </a:solidFill>
          </a:ln>
        </p:spPr>
        <p:txBody>
          <a:bodyPr/>
          <a:lstStyle/>
          <a:p>
            <a:pPr algn="l"/>
            <a:r>
              <a:rPr lang="ja-JP" altLang="en-US"/>
              <a:t>家に居る時</a:t>
            </a:r>
            <a:br>
              <a:rPr lang="en-US" altLang="ja-JP" dirty="0"/>
            </a:br>
            <a:r>
              <a:rPr lang="ja-JP" altLang="en-US"/>
              <a:t>災害が起こりました。</a:t>
            </a:r>
          </a:p>
        </p:txBody>
      </p:sp>
      <p:pic>
        <p:nvPicPr>
          <p:cNvPr id="140290" name="図 3">
            <a:extLst>
              <a:ext uri="{FF2B5EF4-FFF2-40B4-BE49-F238E27FC236}">
                <a16:creationId xmlns:a16="http://schemas.microsoft.com/office/drawing/2014/main" id="{02F73484-B719-5E4F-B263-0F06857F2E6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81825" y="0"/>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02A66A8D-6062-DE43-91A3-28FE93B5BA6B}"/>
              </a:ext>
            </a:extLst>
          </p:cNvPr>
          <p:cNvSpPr>
            <a:spLocks noGrp="1"/>
          </p:cNvSpPr>
          <p:nvPr>
            <p:ph idx="1"/>
          </p:nvPr>
        </p:nvSpPr>
        <p:spPr>
          <a:xfrm>
            <a:off x="457200" y="2381250"/>
            <a:ext cx="8229600" cy="3124200"/>
          </a:xfrm>
        </p:spPr>
        <p:txBody>
          <a:bodyPr/>
          <a:lstStyle/>
          <a:p>
            <a:pPr marL="0" indent="0">
              <a:buNone/>
            </a:pPr>
            <a:r>
              <a:rPr lang="ja-JP" altLang="en-US" sz="6000"/>
              <a:t>あなたは会社に行かなければならない！</a:t>
            </a:r>
            <a:endParaRPr lang="en-US" altLang="ja-JP" sz="6000" dirty="0"/>
          </a:p>
        </p:txBody>
      </p:sp>
      <p:sp>
        <p:nvSpPr>
          <p:cNvPr id="41988" name="スライド番号プレースホルダー 3">
            <a:extLst>
              <a:ext uri="{FF2B5EF4-FFF2-40B4-BE49-F238E27FC236}">
                <a16:creationId xmlns:a16="http://schemas.microsoft.com/office/drawing/2014/main" id="{D5991C98-7B58-A847-857A-989710E427A3}"/>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535E7370-6A73-5042-87CE-3F7211FADAB8}" type="slidenum">
              <a:rPr kumimoji="0" lang="en-US" altLang="ja-JP" sz="1200">
                <a:latin typeface="Arial" panose="020B0604020202020204" pitchFamily="34" charset="0"/>
              </a:rPr>
              <a:pPr algn="ctr"/>
              <a:t>87</a:t>
            </a:fld>
            <a:endParaRPr kumimoji="0" lang="en-US" altLang="ja-JP" sz="1200">
              <a:latin typeface="Arial" panose="020B0604020202020204" pitchFamily="34" charset="0"/>
            </a:endParaRPr>
          </a:p>
        </p:txBody>
      </p:sp>
      <p:sp>
        <p:nvSpPr>
          <p:cNvPr id="6" name="コンテンツ プレースホルダー 2">
            <a:extLst>
              <a:ext uri="{FF2B5EF4-FFF2-40B4-BE49-F238E27FC236}">
                <a16:creationId xmlns:a16="http://schemas.microsoft.com/office/drawing/2014/main" id="{39F305CE-0FEA-C34F-BC5B-69A0CEE23DCE}"/>
              </a:ext>
            </a:extLst>
          </p:cNvPr>
          <p:cNvSpPr txBox="1">
            <a:spLocks/>
          </p:cNvSpPr>
          <p:nvPr/>
        </p:nvSpPr>
        <p:spPr bwMode="auto">
          <a:xfrm>
            <a:off x="2268538" y="4365625"/>
            <a:ext cx="7343775"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a:lstStyle>
          <a:p>
            <a:pPr marL="0" indent="0">
              <a:buFont typeface="Wingdings" charset="0"/>
              <a:buNone/>
              <a:defRPr/>
            </a:pPr>
            <a:r>
              <a:rPr lang="ja-JP" altLang="en-US" sz="6000" dirty="0">
                <a:solidFill>
                  <a:srgbClr val="FF33CC"/>
                </a:solidFill>
                <a:cs typeface="+mn-cs"/>
              </a:rPr>
              <a:t>あなた行かないで！</a:t>
            </a:r>
            <a:endParaRPr lang="en-US" altLang="ja-JP" sz="6000" dirty="0">
              <a:solidFill>
                <a:srgbClr val="FF33CC"/>
              </a:solidFill>
              <a:cs typeface="+mn-cs"/>
            </a:endParaRPr>
          </a:p>
        </p:txBody>
      </p:sp>
      <p:pic>
        <p:nvPicPr>
          <p:cNvPr id="5" name="図 4">
            <a:extLst>
              <a:ext uri="{FF2B5EF4-FFF2-40B4-BE49-F238E27FC236}">
                <a16:creationId xmlns:a16="http://schemas.microsoft.com/office/drawing/2014/main" id="{45702C2D-7080-6145-AE29-22B65D5346F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365625"/>
            <a:ext cx="17494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84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5"/>
                                        </p:tgtEl>
                                      </p:cBhvr>
                                    </p:animEffect>
                                  </p:childTnLst>
                                </p:cTn>
                              </p:par>
                              <p:par>
                                <p:cTn id="23" presetID="25"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8"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allAtOnce"/>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タイトル 1">
            <a:extLst>
              <a:ext uri="{FF2B5EF4-FFF2-40B4-BE49-F238E27FC236}">
                <a16:creationId xmlns:a16="http://schemas.microsoft.com/office/drawing/2014/main" id="{24E8DDBB-C882-684A-9035-F4618B5FB1EC}"/>
              </a:ext>
            </a:extLst>
          </p:cNvPr>
          <p:cNvSpPr>
            <a:spLocks noGrp="1"/>
          </p:cNvSpPr>
          <p:nvPr>
            <p:ph type="title"/>
          </p:nvPr>
        </p:nvSpPr>
        <p:spPr>
          <a:xfrm>
            <a:off x="457200" y="44450"/>
            <a:ext cx="8229600" cy="1143000"/>
          </a:xfrm>
          <a:ln>
            <a:solidFill>
              <a:srgbClr val="0070C0"/>
            </a:solidFill>
          </a:ln>
        </p:spPr>
        <p:txBody>
          <a:bodyPr/>
          <a:lstStyle/>
          <a:p>
            <a:r>
              <a:rPr lang="ja-JP" altLang="en-US"/>
              <a:t>自動参集</a:t>
            </a:r>
          </a:p>
        </p:txBody>
      </p:sp>
      <p:sp>
        <p:nvSpPr>
          <p:cNvPr id="3" name="コンテンツ プレースホルダー 2">
            <a:extLst>
              <a:ext uri="{FF2B5EF4-FFF2-40B4-BE49-F238E27FC236}">
                <a16:creationId xmlns:a16="http://schemas.microsoft.com/office/drawing/2014/main" id="{AF849B47-26A9-A841-8085-69E916875850}"/>
              </a:ext>
            </a:extLst>
          </p:cNvPr>
          <p:cNvSpPr>
            <a:spLocks noGrp="1"/>
          </p:cNvSpPr>
          <p:nvPr>
            <p:ph idx="1"/>
          </p:nvPr>
        </p:nvSpPr>
        <p:spPr>
          <a:xfrm>
            <a:off x="179388" y="1210778"/>
            <a:ext cx="8569325" cy="2287587"/>
          </a:xfrm>
        </p:spPr>
        <p:txBody>
          <a:bodyPr rtlCol="0">
            <a:normAutofit/>
          </a:bodyPr>
          <a:lstStyle/>
          <a:p>
            <a:pPr fontAlgn="auto">
              <a:spcAft>
                <a:spcPts val="0"/>
              </a:spcAft>
              <a:buFont typeface="Arial"/>
              <a:buChar char="•"/>
              <a:defRPr/>
            </a:pPr>
            <a:r>
              <a:rPr lang="ja-JP" altLang="en-US" sz="2800" dirty="0">
                <a:cs typeface="+mn-cs"/>
              </a:rPr>
              <a:t>自身と家族の安全が確保できた上で自身の判断で参集すること（会社は強要しない）</a:t>
            </a:r>
            <a:endParaRPr lang="en-US" altLang="ja-JP" sz="2800" dirty="0">
              <a:cs typeface="+mn-cs"/>
            </a:endParaRPr>
          </a:p>
          <a:p>
            <a:pPr marL="0" indent="0" fontAlgn="auto">
              <a:spcAft>
                <a:spcPts val="0"/>
              </a:spcAft>
              <a:buFont typeface="Arial"/>
              <a:buNone/>
              <a:defRPr/>
            </a:pPr>
            <a:r>
              <a:rPr lang="ja-JP" altLang="en-US" sz="2800" dirty="0">
                <a:cs typeface="+mn-cs"/>
              </a:rPr>
              <a:t>　参集手段を事前確認</a:t>
            </a:r>
            <a:r>
              <a:rPr lang="en-US" altLang="ja-JP" sz="2800" dirty="0">
                <a:cs typeface="+mn-cs"/>
              </a:rPr>
              <a:t>→</a:t>
            </a:r>
            <a:r>
              <a:rPr lang="ja-JP" altLang="en-US" sz="2800" dirty="0">
                <a:cs typeface="+mn-cs"/>
              </a:rPr>
              <a:t>自転車・徒歩・車・バイク</a:t>
            </a:r>
            <a:endParaRPr lang="en-US" altLang="ja-JP" sz="2800" dirty="0">
              <a:cs typeface="+mn-cs"/>
            </a:endParaRPr>
          </a:p>
          <a:p>
            <a:pPr marL="0" indent="0" fontAlgn="auto">
              <a:spcAft>
                <a:spcPts val="0"/>
              </a:spcAft>
              <a:buFont typeface="Arial"/>
              <a:buNone/>
              <a:defRPr/>
            </a:pPr>
            <a:endParaRPr lang="en-US" altLang="ja-JP" sz="900" dirty="0">
              <a:cs typeface="+mn-cs"/>
            </a:endParaRPr>
          </a:p>
          <a:p>
            <a:pPr fontAlgn="auto">
              <a:spcAft>
                <a:spcPts val="0"/>
              </a:spcAft>
              <a:buFont typeface="Arial"/>
              <a:buChar char="•"/>
              <a:defRPr/>
            </a:pPr>
            <a:r>
              <a:rPr lang="ja-JP" altLang="en-US" sz="2800" dirty="0">
                <a:cs typeface="+mn-cs"/>
              </a:rPr>
              <a:t>参集のためのツールの用意</a:t>
            </a:r>
            <a:endParaRPr lang="en-US" altLang="ja-JP" sz="2800" dirty="0">
              <a:cs typeface="+mn-cs"/>
            </a:endParaRPr>
          </a:p>
          <a:p>
            <a:pPr marL="0" indent="0" fontAlgn="auto">
              <a:spcAft>
                <a:spcPts val="0"/>
              </a:spcAft>
              <a:buFont typeface="Arial"/>
              <a:buNone/>
              <a:defRPr/>
            </a:pPr>
            <a:endParaRPr lang="en-US" altLang="ja-JP" sz="2800" dirty="0">
              <a:cs typeface="+mn-cs"/>
            </a:endParaRPr>
          </a:p>
        </p:txBody>
      </p:sp>
      <p:sp>
        <p:nvSpPr>
          <p:cNvPr id="4" name="スライド番号プレースホルダー 3">
            <a:extLst>
              <a:ext uri="{FF2B5EF4-FFF2-40B4-BE49-F238E27FC236}">
                <a16:creationId xmlns:a16="http://schemas.microsoft.com/office/drawing/2014/main" id="{72983301-5C26-D84D-9CCE-3A86848C80A0}"/>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47311038-D4F6-8A45-ACB2-8A4966AA6367}" type="slidenum">
              <a:rPr lang="en-US" altLang="ja-JP" sz="1200">
                <a:solidFill>
                  <a:srgbClr val="898989"/>
                </a:solidFill>
              </a:rPr>
              <a:pPr algn="ctr"/>
              <a:t>88</a:t>
            </a:fld>
            <a:endParaRPr lang="en-US" altLang="ja-JP" sz="1200">
              <a:solidFill>
                <a:srgbClr val="898989"/>
              </a:solidFill>
            </a:endParaRPr>
          </a:p>
        </p:txBody>
      </p:sp>
      <p:sp>
        <p:nvSpPr>
          <p:cNvPr id="5" name="正方形/長方形 4">
            <a:extLst>
              <a:ext uri="{FF2B5EF4-FFF2-40B4-BE49-F238E27FC236}">
                <a16:creationId xmlns:a16="http://schemas.microsoft.com/office/drawing/2014/main" id="{E7E971A1-2966-3B4B-B50C-E04A98018553}"/>
              </a:ext>
            </a:extLst>
          </p:cNvPr>
          <p:cNvSpPr/>
          <p:nvPr/>
        </p:nvSpPr>
        <p:spPr>
          <a:xfrm>
            <a:off x="457200" y="3605376"/>
            <a:ext cx="8053754" cy="2677656"/>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wrap="square">
            <a:spAutoFit/>
          </a:bodyPr>
          <a:lstStyle/>
          <a:p>
            <a:pPr fontAlgn="auto">
              <a:spcBef>
                <a:spcPts val="0"/>
              </a:spcBef>
              <a:spcAft>
                <a:spcPts val="0"/>
              </a:spcAft>
              <a:defRPr/>
            </a:pPr>
            <a:r>
              <a:rPr lang="ja-JP" altLang="en-US" sz="2800" dirty="0">
                <a:solidFill>
                  <a:schemeClr val="tx1"/>
                </a:solidFill>
              </a:rPr>
              <a:t>水、　マスク、　ゴーグル、　ヘッドライト、　ヘルメット、　ロープ、すべり止め軍手、　タオル、　手回し充電器、　ティッシュー、　応急手当キット、　緊急用の食料、　飴、　会社の鍵、　サーバー等のパスワード、　地図、　コンピューター復旧マニュアル、　</a:t>
            </a:r>
            <a:r>
              <a:rPr lang="en-US" altLang="ja-JP" sz="2800" dirty="0">
                <a:solidFill>
                  <a:schemeClr val="tx1"/>
                </a:solidFill>
              </a:rPr>
              <a:t>BCP</a:t>
            </a:r>
            <a:r>
              <a:rPr lang="ja-JP" altLang="en-US" sz="2800" dirty="0">
                <a:solidFill>
                  <a:schemeClr val="tx1"/>
                </a:solidFill>
              </a:rPr>
              <a:t>（事業継続計画の文書）</a:t>
            </a:r>
            <a:endParaRPr lang="en-US" altLang="ja-JP" sz="2800" dirty="0">
              <a:solidFill>
                <a:schemeClr val="tx1"/>
              </a:solidFill>
            </a:endParaRPr>
          </a:p>
        </p:txBody>
      </p:sp>
    </p:spTree>
    <p:extLst>
      <p:ext uri="{BB962C8B-B14F-4D97-AF65-F5344CB8AC3E}">
        <p14:creationId xmlns:p14="http://schemas.microsoft.com/office/powerpoint/2010/main" val="37581161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タイトル 1">
            <a:extLst>
              <a:ext uri="{FF2B5EF4-FFF2-40B4-BE49-F238E27FC236}">
                <a16:creationId xmlns:a16="http://schemas.microsoft.com/office/drawing/2014/main" id="{5412BB60-75F1-4644-A31A-69F017F3645B}"/>
              </a:ext>
            </a:extLst>
          </p:cNvPr>
          <p:cNvSpPr>
            <a:spLocks noGrp="1"/>
          </p:cNvSpPr>
          <p:nvPr>
            <p:ph type="title"/>
          </p:nvPr>
        </p:nvSpPr>
        <p:spPr/>
        <p:txBody>
          <a:bodyPr/>
          <a:lstStyle/>
          <a:p>
            <a:r>
              <a:rPr lang="ja-JP" altLang="en-US"/>
              <a:t>自動参集</a:t>
            </a:r>
          </a:p>
        </p:txBody>
      </p:sp>
      <p:sp>
        <p:nvSpPr>
          <p:cNvPr id="6" name="正方形/長方形 5">
            <a:extLst>
              <a:ext uri="{FF2B5EF4-FFF2-40B4-BE49-F238E27FC236}">
                <a16:creationId xmlns:a16="http://schemas.microsoft.com/office/drawing/2014/main" id="{58B57F4E-3B4E-D346-B71D-3C9BFCA4DA94}"/>
              </a:ext>
            </a:extLst>
          </p:cNvPr>
          <p:cNvSpPr>
            <a:spLocks noChangeArrowheads="1"/>
          </p:cNvSpPr>
          <p:nvPr/>
        </p:nvSpPr>
        <p:spPr bwMode="auto">
          <a:xfrm>
            <a:off x="1062038" y="1717675"/>
            <a:ext cx="7240587" cy="1158875"/>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p>
            <a:pPr algn="ctr">
              <a:defRPr/>
            </a:pPr>
            <a:endParaRPr lang="ja-JP" altLang="en-US">
              <a:solidFill>
                <a:schemeClr val="dk1"/>
              </a:solidFill>
              <a:latin typeface="+mn-lt"/>
              <a:ea typeface="+mn-ea"/>
            </a:endParaRPr>
          </a:p>
        </p:txBody>
      </p:sp>
      <p:sp>
        <p:nvSpPr>
          <p:cNvPr id="7" name="正方形/長方形 6">
            <a:extLst>
              <a:ext uri="{FF2B5EF4-FFF2-40B4-BE49-F238E27FC236}">
                <a16:creationId xmlns:a16="http://schemas.microsoft.com/office/drawing/2014/main" id="{B318B4C0-BDFD-F14E-B4B2-B3DE2EF48153}"/>
              </a:ext>
            </a:extLst>
          </p:cNvPr>
          <p:cNvSpPr>
            <a:spLocks noChangeArrowheads="1"/>
          </p:cNvSpPr>
          <p:nvPr/>
        </p:nvSpPr>
        <p:spPr bwMode="auto">
          <a:xfrm>
            <a:off x="3582988" y="2876550"/>
            <a:ext cx="1982787" cy="1157288"/>
          </a:xfrm>
          <a:prstGeom prst="rect">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p>
            <a:pPr algn="ctr">
              <a:defRPr/>
            </a:pPr>
            <a:endParaRPr lang="ja-JP" altLang="en-US">
              <a:solidFill>
                <a:schemeClr val="dk1"/>
              </a:solidFill>
              <a:latin typeface="+mn-lt"/>
              <a:ea typeface="+mn-ea"/>
            </a:endParaRPr>
          </a:p>
        </p:txBody>
      </p:sp>
      <p:sp>
        <p:nvSpPr>
          <p:cNvPr id="8" name="正方形/長方形 7">
            <a:extLst>
              <a:ext uri="{FF2B5EF4-FFF2-40B4-BE49-F238E27FC236}">
                <a16:creationId xmlns:a16="http://schemas.microsoft.com/office/drawing/2014/main" id="{7C9E2367-BC03-5D48-AB40-35C7E57E335A}"/>
              </a:ext>
            </a:extLst>
          </p:cNvPr>
          <p:cNvSpPr>
            <a:spLocks noChangeArrowheads="1"/>
          </p:cNvSpPr>
          <p:nvPr/>
        </p:nvSpPr>
        <p:spPr bwMode="auto">
          <a:xfrm>
            <a:off x="4422775" y="4071938"/>
            <a:ext cx="519113" cy="1157287"/>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nchor="ctr"/>
          <a:lstStyle/>
          <a:p>
            <a:pPr algn="ctr">
              <a:defRPr/>
            </a:pPr>
            <a:endParaRPr lang="ja-JP" altLang="en-US">
              <a:solidFill>
                <a:schemeClr val="dk1"/>
              </a:solidFill>
              <a:latin typeface="+mn-lt"/>
              <a:ea typeface="+mn-ea"/>
            </a:endParaRPr>
          </a:p>
        </p:txBody>
      </p:sp>
      <p:sp>
        <p:nvSpPr>
          <p:cNvPr id="142341" name="テキスト ボックス 8">
            <a:extLst>
              <a:ext uri="{FF2B5EF4-FFF2-40B4-BE49-F238E27FC236}">
                <a16:creationId xmlns:a16="http://schemas.microsoft.com/office/drawing/2014/main" id="{CEA207B9-0664-FA46-B6B0-9DB0785F534E}"/>
              </a:ext>
            </a:extLst>
          </p:cNvPr>
          <p:cNvSpPr txBox="1">
            <a:spLocks noChangeArrowheads="1"/>
          </p:cNvSpPr>
          <p:nvPr/>
        </p:nvSpPr>
        <p:spPr bwMode="auto">
          <a:xfrm>
            <a:off x="5303838" y="4694238"/>
            <a:ext cx="3116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t>レベル１参集（５％）</a:t>
            </a:r>
          </a:p>
        </p:txBody>
      </p:sp>
      <p:sp>
        <p:nvSpPr>
          <p:cNvPr id="142342" name="テキスト ボックス 9">
            <a:extLst>
              <a:ext uri="{FF2B5EF4-FFF2-40B4-BE49-F238E27FC236}">
                <a16:creationId xmlns:a16="http://schemas.microsoft.com/office/drawing/2014/main" id="{4AAA6F21-D826-3441-B701-3C0D87BB1726}"/>
              </a:ext>
            </a:extLst>
          </p:cNvPr>
          <p:cNvSpPr txBox="1">
            <a:spLocks noChangeArrowheads="1"/>
          </p:cNvSpPr>
          <p:nvPr/>
        </p:nvSpPr>
        <p:spPr bwMode="auto">
          <a:xfrm>
            <a:off x="5303838" y="3240088"/>
            <a:ext cx="3235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t>レベル２参集（</a:t>
            </a:r>
            <a:r>
              <a:rPr lang="en-US" altLang="ja-JP" sz="2800"/>
              <a:t>20</a:t>
            </a:r>
            <a:r>
              <a:rPr lang="ja-JP" altLang="en-US" sz="2800"/>
              <a:t>％）</a:t>
            </a:r>
          </a:p>
        </p:txBody>
      </p:sp>
      <p:sp>
        <p:nvSpPr>
          <p:cNvPr id="142343" name="テキスト ボックス 10">
            <a:extLst>
              <a:ext uri="{FF2B5EF4-FFF2-40B4-BE49-F238E27FC236}">
                <a16:creationId xmlns:a16="http://schemas.microsoft.com/office/drawing/2014/main" id="{F331D8DF-2E27-0148-9DE4-40B4AA957A96}"/>
              </a:ext>
            </a:extLst>
          </p:cNvPr>
          <p:cNvSpPr txBox="1">
            <a:spLocks noChangeArrowheads="1"/>
          </p:cNvSpPr>
          <p:nvPr/>
        </p:nvSpPr>
        <p:spPr bwMode="auto">
          <a:xfrm>
            <a:off x="5303838" y="2057400"/>
            <a:ext cx="3417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t>レベル３参集（</a:t>
            </a:r>
            <a:r>
              <a:rPr lang="en-US" altLang="ja-JP" sz="2800"/>
              <a:t>100</a:t>
            </a:r>
            <a:r>
              <a:rPr lang="ja-JP" altLang="en-US" sz="2800"/>
              <a:t>％）</a:t>
            </a:r>
          </a:p>
        </p:txBody>
      </p:sp>
      <p:sp>
        <p:nvSpPr>
          <p:cNvPr id="13" name="線吹き出し 2 (枠付き) 12">
            <a:extLst>
              <a:ext uri="{FF2B5EF4-FFF2-40B4-BE49-F238E27FC236}">
                <a16:creationId xmlns:a16="http://schemas.microsoft.com/office/drawing/2014/main" id="{3C1B2102-3512-C04E-83B3-CC0D8F19CAED}"/>
              </a:ext>
            </a:extLst>
          </p:cNvPr>
          <p:cNvSpPr>
            <a:spLocks/>
          </p:cNvSpPr>
          <p:nvPr/>
        </p:nvSpPr>
        <p:spPr bwMode="auto">
          <a:xfrm>
            <a:off x="457200" y="4930775"/>
            <a:ext cx="2352675" cy="1408113"/>
          </a:xfrm>
          <a:prstGeom prst="borderCallout2">
            <a:avLst>
              <a:gd name="adj1" fmla="val 34486"/>
              <a:gd name="adj2" fmla="val 103838"/>
              <a:gd name="adj3" fmla="val -6875"/>
              <a:gd name="adj4" fmla="val 123014"/>
              <a:gd name="adj5" fmla="val -21940"/>
              <a:gd name="adj6" fmla="val 1765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defRPr/>
            </a:pPr>
            <a:r>
              <a:rPr lang="ja-JP" altLang="en-US" sz="2400" dirty="0">
                <a:latin typeface="+mn-lt"/>
                <a:ea typeface="+mn-ea"/>
              </a:rPr>
              <a:t>安否確認</a:t>
            </a:r>
            <a:endParaRPr lang="en-US" altLang="ja-JP" sz="2400" dirty="0">
              <a:latin typeface="+mn-lt"/>
              <a:ea typeface="+mn-ea"/>
            </a:endParaRPr>
          </a:p>
          <a:p>
            <a:pPr>
              <a:defRPr/>
            </a:pPr>
            <a:r>
              <a:rPr lang="ja-JP" altLang="en-US" sz="2400" dirty="0">
                <a:latin typeface="+mn-lt"/>
                <a:ea typeface="+mn-ea"/>
              </a:rPr>
              <a:t>情報収集</a:t>
            </a:r>
            <a:endParaRPr lang="en-US" altLang="ja-JP" sz="2400" dirty="0">
              <a:latin typeface="+mn-lt"/>
              <a:ea typeface="+mn-ea"/>
            </a:endParaRPr>
          </a:p>
          <a:p>
            <a:pPr>
              <a:defRPr/>
            </a:pPr>
            <a:r>
              <a:rPr lang="ja-JP" altLang="en-US" sz="2400" dirty="0">
                <a:latin typeface="+mn-lt"/>
                <a:ea typeface="+mn-ea"/>
              </a:rPr>
              <a:t>連絡通報</a:t>
            </a:r>
          </a:p>
        </p:txBody>
      </p:sp>
      <p:sp>
        <p:nvSpPr>
          <p:cNvPr id="14" name="線吹き出し 2 (枠付き) 13">
            <a:extLst>
              <a:ext uri="{FF2B5EF4-FFF2-40B4-BE49-F238E27FC236}">
                <a16:creationId xmlns:a16="http://schemas.microsoft.com/office/drawing/2014/main" id="{E0341BFB-E685-6349-8E3F-D455079D8074}"/>
              </a:ext>
            </a:extLst>
          </p:cNvPr>
          <p:cNvSpPr>
            <a:spLocks/>
          </p:cNvSpPr>
          <p:nvPr/>
        </p:nvSpPr>
        <p:spPr bwMode="auto">
          <a:xfrm>
            <a:off x="457200" y="3197225"/>
            <a:ext cx="2352675" cy="1406525"/>
          </a:xfrm>
          <a:prstGeom prst="borderCallout2">
            <a:avLst>
              <a:gd name="adj1" fmla="val 34486"/>
              <a:gd name="adj2" fmla="val 103838"/>
              <a:gd name="adj3" fmla="val 21444"/>
              <a:gd name="adj4" fmla="val 139417"/>
              <a:gd name="adj5" fmla="val 19653"/>
              <a:gd name="adj6" fmla="val 16013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defRPr/>
            </a:pPr>
            <a:r>
              <a:rPr lang="ja-JP" altLang="en-US" sz="2400" dirty="0">
                <a:latin typeface="+mn-lt"/>
                <a:ea typeface="+mn-ea"/>
              </a:rPr>
              <a:t>初動実施</a:t>
            </a:r>
            <a:endParaRPr lang="en-US" altLang="ja-JP" sz="2400" dirty="0">
              <a:latin typeface="+mn-lt"/>
              <a:ea typeface="+mn-ea"/>
            </a:endParaRPr>
          </a:p>
          <a:p>
            <a:pPr>
              <a:defRPr/>
            </a:pPr>
            <a:r>
              <a:rPr lang="ja-JP" altLang="en-US" sz="2400" dirty="0">
                <a:latin typeface="+mn-lt"/>
                <a:ea typeface="+mn-ea"/>
              </a:rPr>
              <a:t>設備点検</a:t>
            </a:r>
            <a:endParaRPr lang="en-US" altLang="ja-JP" sz="2400" dirty="0">
              <a:latin typeface="+mn-lt"/>
              <a:ea typeface="+mn-ea"/>
            </a:endParaRPr>
          </a:p>
        </p:txBody>
      </p:sp>
      <p:sp>
        <p:nvSpPr>
          <p:cNvPr id="15" name="線吹き出し 2 (枠付き) 14">
            <a:extLst>
              <a:ext uri="{FF2B5EF4-FFF2-40B4-BE49-F238E27FC236}">
                <a16:creationId xmlns:a16="http://schemas.microsoft.com/office/drawing/2014/main" id="{355DE90E-2B98-8440-8478-D353C1A06E46}"/>
              </a:ext>
            </a:extLst>
          </p:cNvPr>
          <p:cNvSpPr>
            <a:spLocks/>
          </p:cNvSpPr>
          <p:nvPr/>
        </p:nvSpPr>
        <p:spPr bwMode="auto">
          <a:xfrm>
            <a:off x="457200" y="1173163"/>
            <a:ext cx="2352675" cy="1408112"/>
          </a:xfrm>
          <a:prstGeom prst="borderCallout2">
            <a:avLst>
              <a:gd name="adj1" fmla="val 34486"/>
              <a:gd name="adj2" fmla="val 103838"/>
              <a:gd name="adj3" fmla="val 55069"/>
              <a:gd name="adj4" fmla="val 127778"/>
              <a:gd name="adj5" fmla="val 70977"/>
              <a:gd name="adj6" fmla="val 15643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defRPr/>
            </a:pPr>
            <a:r>
              <a:rPr lang="ja-JP" altLang="en-US" sz="2400" dirty="0">
                <a:latin typeface="+mn-lt"/>
                <a:ea typeface="+mn-ea"/>
              </a:rPr>
              <a:t>事業継続</a:t>
            </a:r>
            <a:endParaRPr lang="en-US" altLang="ja-JP" sz="2400" dirty="0">
              <a:latin typeface="+mn-lt"/>
              <a:ea typeface="+mn-ea"/>
            </a:endParaRPr>
          </a:p>
          <a:p>
            <a:pPr>
              <a:defRPr/>
            </a:pPr>
            <a:r>
              <a:rPr lang="ja-JP" altLang="en-US" sz="2400" dirty="0">
                <a:latin typeface="+mn-lt"/>
                <a:ea typeface="+mn-ea"/>
              </a:rPr>
              <a:t>復旧作業</a:t>
            </a:r>
            <a:endParaRPr lang="en-US" altLang="ja-JP" sz="2400" dirty="0">
              <a:latin typeface="+mn-lt"/>
              <a:ea typeface="+mn-ea"/>
            </a:endParaRPr>
          </a:p>
        </p:txBody>
      </p:sp>
      <p:sp>
        <p:nvSpPr>
          <p:cNvPr id="18" name="上矢印 17">
            <a:extLst>
              <a:ext uri="{FF2B5EF4-FFF2-40B4-BE49-F238E27FC236}">
                <a16:creationId xmlns:a16="http://schemas.microsoft.com/office/drawing/2014/main" id="{C87991EE-06E0-C742-9B0A-3686B114D119}"/>
              </a:ext>
            </a:extLst>
          </p:cNvPr>
          <p:cNvSpPr/>
          <p:nvPr/>
        </p:nvSpPr>
        <p:spPr>
          <a:xfrm>
            <a:off x="8420465" y="659962"/>
            <a:ext cx="750496" cy="5439670"/>
          </a:xfrm>
          <a:prstGeom prst="upArrow">
            <a:avLst/>
          </a:prstGeom>
          <a:gradFill flip="none" rotWithShape="1">
            <a:gsLst>
              <a:gs pos="0">
                <a:schemeClr val="accent2">
                  <a:tint val="100000"/>
                  <a:shade val="100000"/>
                  <a:satMod val="130000"/>
                </a:schemeClr>
              </a:gs>
              <a:gs pos="100000">
                <a:schemeClr val="accent2">
                  <a:tint val="50000"/>
                  <a:shade val="100000"/>
                  <a:satMod val="350000"/>
                </a:schemeClr>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ja-JP" altLang="en-US" dirty="0"/>
              <a:t>重大　　　　　　　　</a:t>
            </a:r>
            <a:r>
              <a:rPr lang="en-US" altLang="ja-JP" dirty="0"/>
              <a:t>						</a:t>
            </a:r>
            <a:r>
              <a:rPr lang="ja-JP" altLang="en-US" dirty="0"/>
              <a:t>　　　　　　　　　　　軽微</a:t>
            </a:r>
          </a:p>
        </p:txBody>
      </p:sp>
    </p:spTree>
    <p:extLst>
      <p:ext uri="{BB962C8B-B14F-4D97-AF65-F5344CB8AC3E}">
        <p14:creationId xmlns:p14="http://schemas.microsoft.com/office/powerpoint/2010/main" val="3908135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1">
            <a:extLst>
              <a:ext uri="{FF2B5EF4-FFF2-40B4-BE49-F238E27FC236}">
                <a16:creationId xmlns:a16="http://schemas.microsoft.com/office/drawing/2014/main" id="{FB74FF6B-9413-1741-8F79-F59B2F625E4D}"/>
              </a:ext>
            </a:extLst>
          </p:cNvPr>
          <p:cNvSpPr>
            <a:spLocks noGrp="1"/>
          </p:cNvSpPr>
          <p:nvPr>
            <p:ph type="title"/>
          </p:nvPr>
        </p:nvSpPr>
        <p:spPr>
          <a:xfrm>
            <a:off x="0" y="274638"/>
            <a:ext cx="9144000" cy="1143000"/>
          </a:xfrm>
        </p:spPr>
        <p:txBody>
          <a:bodyPr/>
          <a:lstStyle/>
          <a:p>
            <a:r>
              <a:rPr lang="ja-JP" altLang="en-US" sz="3200" b="1"/>
              <a:t>火砕流被災家屋保存公園　道の駅 みずなし本陣</a:t>
            </a:r>
            <a:endParaRPr lang="ja-JP" altLang="en-US" sz="3200"/>
          </a:p>
        </p:txBody>
      </p:sp>
      <p:sp>
        <p:nvSpPr>
          <p:cNvPr id="4" name="スライド番号プレースホルダー 3">
            <a:extLst>
              <a:ext uri="{FF2B5EF4-FFF2-40B4-BE49-F238E27FC236}">
                <a16:creationId xmlns:a16="http://schemas.microsoft.com/office/drawing/2014/main" id="{0692F148-5A1A-DF40-8B50-42FFD42311FC}"/>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E2D654A4-8A3A-1F40-A5D7-7190CEF81367}" type="slidenum">
              <a:rPr lang="en-US" altLang="ja-JP" sz="1200">
                <a:solidFill>
                  <a:srgbClr val="898989"/>
                </a:solidFill>
              </a:rPr>
              <a:pPr/>
              <a:t>9</a:t>
            </a:fld>
            <a:endParaRPr lang="en-US" altLang="ja-JP" sz="1200">
              <a:solidFill>
                <a:srgbClr val="898989"/>
              </a:solidFill>
            </a:endParaRPr>
          </a:p>
        </p:txBody>
      </p:sp>
      <p:pic>
        <p:nvPicPr>
          <p:cNvPr id="26627" name="図 4">
            <a:extLst>
              <a:ext uri="{FF2B5EF4-FFF2-40B4-BE49-F238E27FC236}">
                <a16:creationId xmlns:a16="http://schemas.microsoft.com/office/drawing/2014/main" id="{07140B8F-E0A7-8646-821F-8C8ACFD1A62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2688" y="1196975"/>
            <a:ext cx="6580187"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84007-43C0-E448-BE0C-FA5E0474FA5B}"/>
              </a:ext>
            </a:extLst>
          </p:cNvPr>
          <p:cNvSpPr>
            <a:spLocks noGrp="1"/>
          </p:cNvSpPr>
          <p:nvPr>
            <p:ph type="title"/>
          </p:nvPr>
        </p:nvSpPr>
        <p:spPr/>
        <p:txBody>
          <a:bodyPr/>
          <a:lstStyle/>
          <a:p>
            <a:r>
              <a:rPr kumimoji="1" lang="en-US" altLang="ja-JP" dirty="0"/>
              <a:t>BCP</a:t>
            </a:r>
            <a:r>
              <a:rPr kumimoji="1" lang="ja-JP" altLang="en-US"/>
              <a:t>発動</a:t>
            </a:r>
          </a:p>
        </p:txBody>
      </p:sp>
      <p:sp>
        <p:nvSpPr>
          <p:cNvPr id="3" name="コンテンツ プレースホルダー 2">
            <a:extLst>
              <a:ext uri="{FF2B5EF4-FFF2-40B4-BE49-F238E27FC236}">
                <a16:creationId xmlns:a16="http://schemas.microsoft.com/office/drawing/2014/main" id="{7D4EA3DB-C4DD-2B4D-998F-F44E536780D8}"/>
              </a:ext>
            </a:extLst>
          </p:cNvPr>
          <p:cNvSpPr>
            <a:spLocks noGrp="1"/>
          </p:cNvSpPr>
          <p:nvPr>
            <p:ph idx="1"/>
          </p:nvPr>
        </p:nvSpPr>
        <p:spPr/>
        <p:txBody>
          <a:bodyPr/>
          <a:lstStyle/>
          <a:p>
            <a:pPr marL="514350" indent="-514350">
              <a:buFont typeface="+mj-lt"/>
              <a:buAutoNum type="arabicPeriod"/>
            </a:pPr>
            <a:r>
              <a:rPr kumimoji="1" lang="ja-JP" altLang="en-US"/>
              <a:t>安否確認開始</a:t>
            </a:r>
            <a:endParaRPr kumimoji="1" lang="en-US" altLang="ja-JP" dirty="0"/>
          </a:p>
          <a:p>
            <a:pPr marL="514350" indent="-514350">
              <a:buFont typeface="+mj-lt"/>
              <a:buAutoNum type="arabicPeriod"/>
            </a:pPr>
            <a:r>
              <a:rPr kumimoji="1" lang="en-US" altLang="ja-JP" dirty="0"/>
              <a:t>BCP</a:t>
            </a:r>
            <a:r>
              <a:rPr kumimoji="1" lang="ja-JP" altLang="en-US"/>
              <a:t>発動</a:t>
            </a:r>
            <a:endParaRPr kumimoji="1" lang="en-US" altLang="ja-JP" dirty="0"/>
          </a:p>
          <a:p>
            <a:pPr marL="514350" indent="-514350">
              <a:buFont typeface="+mj-lt"/>
              <a:buAutoNum type="arabicPeriod"/>
            </a:pPr>
            <a:r>
              <a:rPr lang="ja-JP" altLang="en-US"/>
              <a:t>本部開設</a:t>
            </a:r>
            <a:endParaRPr lang="en-US" altLang="ja-JP" dirty="0"/>
          </a:p>
          <a:p>
            <a:pPr marL="514350" indent="-514350">
              <a:buFont typeface="+mj-lt"/>
              <a:buAutoNum type="arabicPeriod"/>
            </a:pPr>
            <a:r>
              <a:rPr lang="ja-JP" altLang="en-US"/>
              <a:t>参集したもので設備点検（会社に近い人）</a:t>
            </a:r>
            <a:endParaRPr lang="en-US" altLang="ja-JP" dirty="0"/>
          </a:p>
          <a:p>
            <a:pPr marL="514350" indent="-514350">
              <a:buFont typeface="+mj-lt"/>
              <a:buAutoNum type="arabicPeriod"/>
            </a:pPr>
            <a:r>
              <a:rPr lang="ja-JP" altLang="en-US"/>
              <a:t>二次災害の防止策を行う</a:t>
            </a:r>
            <a:endParaRPr lang="en-US" altLang="ja-JP" dirty="0"/>
          </a:p>
          <a:p>
            <a:pPr marL="514350" indent="-514350">
              <a:buFont typeface="+mj-lt"/>
              <a:buAutoNum type="arabicPeriod"/>
            </a:pPr>
            <a:r>
              <a:rPr lang="ja-JP" altLang="en-US"/>
              <a:t>余震に備えての準備</a:t>
            </a:r>
            <a:endParaRPr lang="en-US" altLang="ja-JP" dirty="0"/>
          </a:p>
          <a:p>
            <a:pPr marL="514350" indent="-514350">
              <a:buFont typeface="+mj-lt"/>
              <a:buAutoNum type="arabicPeriod"/>
            </a:pPr>
            <a:r>
              <a:rPr lang="ja-JP" altLang="en-US"/>
              <a:t>津波避難が必要なら避難</a:t>
            </a:r>
            <a:endParaRPr lang="en-US" altLang="ja-JP" dirty="0"/>
          </a:p>
        </p:txBody>
      </p:sp>
      <p:sp>
        <p:nvSpPr>
          <p:cNvPr id="4" name="スライド番号プレースホルダー 3">
            <a:extLst>
              <a:ext uri="{FF2B5EF4-FFF2-40B4-BE49-F238E27FC236}">
                <a16:creationId xmlns:a16="http://schemas.microsoft.com/office/drawing/2014/main" id="{D45F3CD7-B54F-7D4C-969A-5A0305B2B33F}"/>
              </a:ext>
            </a:extLst>
          </p:cNvPr>
          <p:cNvSpPr>
            <a:spLocks noGrp="1"/>
          </p:cNvSpPr>
          <p:nvPr>
            <p:ph type="sldNum" sz="quarter" idx="12"/>
          </p:nvPr>
        </p:nvSpPr>
        <p:spPr/>
        <p:txBody>
          <a:bodyPr/>
          <a:lstStyle/>
          <a:p>
            <a:fld id="{0D17C488-F24E-F54A-9419-422FE66354AA}" type="slidenum">
              <a:rPr lang="ja-JP" altLang="en-US" smtClean="0"/>
              <a:pPr/>
              <a:t>90</a:t>
            </a:fld>
            <a:endParaRPr lang="ja-JP" altLang="en-US"/>
          </a:p>
        </p:txBody>
      </p:sp>
    </p:spTree>
    <p:extLst>
      <p:ext uri="{BB962C8B-B14F-4D97-AF65-F5344CB8AC3E}">
        <p14:creationId xmlns:p14="http://schemas.microsoft.com/office/powerpoint/2010/main" val="2161382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6ED10-4219-6A47-BB5F-1DE02FE9EA6D}"/>
              </a:ext>
            </a:extLst>
          </p:cNvPr>
          <p:cNvSpPr>
            <a:spLocks noGrp="1"/>
          </p:cNvSpPr>
          <p:nvPr>
            <p:ph type="title"/>
          </p:nvPr>
        </p:nvSpPr>
        <p:spPr>
          <a:ln>
            <a:solidFill>
              <a:schemeClr val="accent2"/>
            </a:solidFill>
          </a:ln>
        </p:spPr>
        <p:txBody>
          <a:bodyPr/>
          <a:lstStyle/>
          <a:p>
            <a:r>
              <a:rPr lang="ja-JP" altLang="en-US"/>
              <a:t>コンビニ・小売店</a:t>
            </a:r>
            <a:endParaRPr kumimoji="1" lang="ja-JP" altLang="en-US"/>
          </a:p>
        </p:txBody>
      </p:sp>
      <p:sp>
        <p:nvSpPr>
          <p:cNvPr id="3" name="コンテンツ プレースホルダー 2">
            <a:extLst>
              <a:ext uri="{FF2B5EF4-FFF2-40B4-BE49-F238E27FC236}">
                <a16:creationId xmlns:a16="http://schemas.microsoft.com/office/drawing/2014/main" id="{C9576A70-CFC2-A14C-9B7B-5EA7872A86F0}"/>
              </a:ext>
            </a:extLst>
          </p:cNvPr>
          <p:cNvSpPr>
            <a:spLocks noGrp="1"/>
          </p:cNvSpPr>
          <p:nvPr>
            <p:ph idx="1"/>
          </p:nvPr>
        </p:nvSpPr>
        <p:spPr>
          <a:ln>
            <a:noFill/>
          </a:ln>
        </p:spPr>
        <p:txBody>
          <a:bodyPr/>
          <a:lstStyle/>
          <a:p>
            <a:r>
              <a:rPr kumimoji="1" lang="ja-JP" altLang="en-US"/>
              <a:t>販売を継続するために何が必要ですか？</a:t>
            </a:r>
            <a:endParaRPr kumimoji="1" lang="en-US" altLang="ja-JP" dirty="0"/>
          </a:p>
          <a:p>
            <a:pPr marL="514350" indent="-514350">
              <a:buFont typeface="+mj-lt"/>
              <a:buAutoNum type="arabicPeriod"/>
            </a:pPr>
            <a:r>
              <a:rPr lang="ja-JP" altLang="en-US"/>
              <a:t>レジ（電池式レジスターもあります）</a:t>
            </a:r>
            <a:endParaRPr lang="en-US" altLang="ja-JP" dirty="0"/>
          </a:p>
          <a:p>
            <a:pPr marL="514350" indent="-514350">
              <a:buFont typeface="+mj-lt"/>
              <a:buAutoNum type="arabicPeriod"/>
            </a:pPr>
            <a:r>
              <a:rPr lang="ja-JP" altLang="en-US"/>
              <a:t>非常時用の店内照明（</a:t>
            </a:r>
            <a:r>
              <a:rPr lang="en-US" altLang="ja-JP" dirty="0"/>
              <a:t>LED</a:t>
            </a:r>
            <a:r>
              <a:rPr lang="ja-JP" altLang="en-US"/>
              <a:t>ランタンなど）</a:t>
            </a:r>
            <a:endParaRPr lang="en-US" altLang="ja-JP" dirty="0"/>
          </a:p>
          <a:p>
            <a:pPr marL="514350" indent="-514350">
              <a:buFont typeface="+mj-lt"/>
              <a:buAutoNum type="arabicPeriod"/>
            </a:pPr>
            <a:r>
              <a:rPr lang="ja-JP" altLang="en-US"/>
              <a:t>非常時用のバッテリー（自動車から電源を取れる仕組みを事前に用意することもできる）</a:t>
            </a:r>
            <a:endParaRPr lang="en-US" altLang="ja-JP" dirty="0"/>
          </a:p>
          <a:p>
            <a:pPr marL="514350" indent="-514350">
              <a:buFont typeface="+mj-lt"/>
              <a:buAutoNum type="arabicPeriod"/>
            </a:pPr>
            <a:r>
              <a:rPr lang="ja-JP" altLang="en-US"/>
              <a:t>通信回線にも</a:t>
            </a:r>
            <a:r>
              <a:rPr lang="en-US" altLang="ja-JP" dirty="0"/>
              <a:t>UPS</a:t>
            </a:r>
            <a:r>
              <a:rPr lang="ja-JP" altLang="en-US"/>
              <a:t>を接続しておく</a:t>
            </a:r>
            <a:endParaRPr lang="en-US" altLang="ja-JP" dirty="0"/>
          </a:p>
          <a:p>
            <a:pPr marL="514350" indent="-514350">
              <a:buFont typeface="+mj-lt"/>
              <a:buAutoNum type="arabicPeriod"/>
            </a:pPr>
            <a:r>
              <a:rPr lang="ja-JP" altLang="en-US"/>
              <a:t>入場制限、一度に店舗に入れる人数を制限</a:t>
            </a:r>
            <a:endParaRPr lang="en-US" altLang="ja-JP" dirty="0"/>
          </a:p>
          <a:p>
            <a:pPr marL="514350" indent="-514350">
              <a:buFont typeface="+mj-lt"/>
              <a:buAutoNum type="arabicPeriod"/>
            </a:pPr>
            <a:r>
              <a:rPr lang="ja-JP" altLang="en-US"/>
              <a:t>購入制限</a:t>
            </a:r>
            <a:r>
              <a:rPr kumimoji="1" lang="ja-JP" altLang="en-US"/>
              <a:t>、一人１０アイテムまでなど</a:t>
            </a:r>
            <a:endParaRPr kumimoji="1" lang="en-US" altLang="ja-JP" dirty="0"/>
          </a:p>
          <a:p>
            <a:pPr marL="514350" indent="-514350">
              <a:buFont typeface="+mj-lt"/>
              <a:buAutoNum type="arabicPeriod"/>
            </a:pPr>
            <a:endParaRPr kumimoji="1"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D45C3B65-D650-1E44-A2B8-1B880A1E8EE5}"/>
              </a:ext>
            </a:extLst>
          </p:cNvPr>
          <p:cNvSpPr>
            <a:spLocks noGrp="1"/>
          </p:cNvSpPr>
          <p:nvPr>
            <p:ph type="sldNum" sz="quarter" idx="12"/>
          </p:nvPr>
        </p:nvSpPr>
        <p:spPr/>
        <p:txBody>
          <a:bodyPr/>
          <a:lstStyle/>
          <a:p>
            <a:fld id="{0D17C488-F24E-F54A-9419-422FE66354AA}" type="slidenum">
              <a:rPr lang="ja-JP" altLang="en-US" smtClean="0"/>
              <a:pPr/>
              <a:t>91</a:t>
            </a:fld>
            <a:endParaRPr lang="ja-JP" altLang="en-US"/>
          </a:p>
        </p:txBody>
      </p:sp>
    </p:spTree>
    <p:extLst>
      <p:ext uri="{BB962C8B-B14F-4D97-AF65-F5344CB8AC3E}">
        <p14:creationId xmlns:p14="http://schemas.microsoft.com/office/powerpoint/2010/main" val="508484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1FCF72-06AD-2C4D-90CC-7CF95D4CCB7D}"/>
              </a:ext>
            </a:extLst>
          </p:cNvPr>
          <p:cNvSpPr>
            <a:spLocks noGrp="1"/>
          </p:cNvSpPr>
          <p:nvPr>
            <p:ph type="title"/>
          </p:nvPr>
        </p:nvSpPr>
        <p:spPr>
          <a:ln>
            <a:solidFill>
              <a:srgbClr val="FF0000"/>
            </a:solidFill>
          </a:ln>
        </p:spPr>
        <p:txBody>
          <a:bodyPr/>
          <a:lstStyle/>
          <a:p>
            <a:r>
              <a:rPr lang="ja-JP" altLang="en-US"/>
              <a:t>ガソリンスタンドは</a:t>
            </a:r>
            <a:r>
              <a:rPr kumimoji="1" lang="ja-JP" altLang="en-US"/>
              <a:t>誰に売るか</a:t>
            </a:r>
          </a:p>
        </p:txBody>
      </p:sp>
      <p:sp>
        <p:nvSpPr>
          <p:cNvPr id="3" name="コンテンツ プレースホルダー 2">
            <a:extLst>
              <a:ext uri="{FF2B5EF4-FFF2-40B4-BE49-F238E27FC236}">
                <a16:creationId xmlns:a16="http://schemas.microsoft.com/office/drawing/2014/main" id="{E8FFE978-BA9D-574E-A644-6E831010F890}"/>
              </a:ext>
            </a:extLst>
          </p:cNvPr>
          <p:cNvSpPr>
            <a:spLocks noGrp="1"/>
          </p:cNvSpPr>
          <p:nvPr>
            <p:ph idx="1"/>
          </p:nvPr>
        </p:nvSpPr>
        <p:spPr/>
        <p:txBody>
          <a:bodyPr/>
          <a:lstStyle/>
          <a:p>
            <a:pPr marL="514350" indent="-514350">
              <a:buFont typeface="+mj-lt"/>
              <a:buAutoNum type="arabicPeriod"/>
            </a:pPr>
            <a:r>
              <a:rPr lang="ja-JP" altLang="en-US"/>
              <a:t>店舗を閉める（どの店舗を閉めるか想定）</a:t>
            </a:r>
            <a:endParaRPr lang="en-US" altLang="ja-JP" dirty="0"/>
          </a:p>
          <a:p>
            <a:pPr marL="514350" indent="-514350">
              <a:buFont typeface="+mj-lt"/>
              <a:buAutoNum type="arabicPeriod"/>
            </a:pPr>
            <a:r>
              <a:rPr kumimoji="1" lang="ja-JP" altLang="en-US"/>
              <a:t>一般客に整理券を配布して給油 ２千円分</a:t>
            </a:r>
            <a:endParaRPr kumimoji="1" lang="en-US" altLang="ja-JP" dirty="0"/>
          </a:p>
          <a:p>
            <a:pPr marL="514350" indent="-514350">
              <a:buFont typeface="+mj-lt"/>
              <a:buAutoNum type="arabicPeriod"/>
            </a:pPr>
            <a:r>
              <a:rPr lang="ja-JP" altLang="en-US"/>
              <a:t>掛売りのお客様にだけに給油</a:t>
            </a:r>
            <a:endParaRPr lang="en-US" altLang="ja-JP" dirty="0"/>
          </a:p>
          <a:p>
            <a:pPr marL="514350" indent="-514350">
              <a:buFont typeface="+mj-lt"/>
              <a:buAutoNum type="arabicPeriod"/>
            </a:pPr>
            <a:r>
              <a:rPr lang="ja-JP" altLang="en-US"/>
              <a:t>事前契約の会社だけ給油</a:t>
            </a:r>
            <a:endParaRPr lang="en-US" altLang="ja-JP" dirty="0"/>
          </a:p>
          <a:p>
            <a:pPr marL="514350" indent="-514350">
              <a:buFont typeface="+mj-lt"/>
              <a:buAutoNum type="arabicPeriod"/>
            </a:pPr>
            <a:r>
              <a:rPr lang="ja-JP" altLang="en-US"/>
              <a:t>セルフ</a:t>
            </a:r>
            <a:r>
              <a:rPr lang="en-US" altLang="ja-JP" dirty="0"/>
              <a:t>SS</a:t>
            </a:r>
            <a:r>
              <a:rPr lang="ja-JP" altLang="en-US"/>
              <a:t>をどうするか？いくつかのパターンを考えておきましょう</a:t>
            </a:r>
            <a:endParaRPr lang="en-US" altLang="ja-JP" dirty="0"/>
          </a:p>
          <a:p>
            <a:pPr marL="514350" indent="-514350">
              <a:buFont typeface="+mj-lt"/>
              <a:buAutoNum type="arabicPeriod"/>
            </a:pPr>
            <a:r>
              <a:rPr lang="ja-JP" altLang="en-US"/>
              <a:t>パンク修理などのサービスを行うか？</a:t>
            </a:r>
            <a:endParaRPr lang="en-US" altLang="ja-JP" dirty="0"/>
          </a:p>
          <a:p>
            <a:pPr marL="514350" indent="-514350">
              <a:buFont typeface="+mj-lt"/>
              <a:buAutoNum type="arabicPeriod"/>
            </a:pPr>
            <a:r>
              <a:rPr lang="ja-JP" altLang="en-US"/>
              <a:t>つり銭の準備などどうしますか</a:t>
            </a:r>
            <a:endParaRPr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2D30F52F-93DD-8942-843A-CD865011977A}"/>
              </a:ext>
            </a:extLst>
          </p:cNvPr>
          <p:cNvSpPr>
            <a:spLocks noGrp="1"/>
          </p:cNvSpPr>
          <p:nvPr>
            <p:ph type="sldNum" sz="quarter" idx="12"/>
          </p:nvPr>
        </p:nvSpPr>
        <p:spPr/>
        <p:txBody>
          <a:bodyPr/>
          <a:lstStyle/>
          <a:p>
            <a:fld id="{0D17C488-F24E-F54A-9419-422FE66354AA}" type="slidenum">
              <a:rPr lang="ja-JP" altLang="en-US" smtClean="0"/>
              <a:pPr/>
              <a:t>92</a:t>
            </a:fld>
            <a:endParaRPr lang="ja-JP" altLang="en-US"/>
          </a:p>
        </p:txBody>
      </p:sp>
      <p:sp>
        <p:nvSpPr>
          <p:cNvPr id="5" name="テキスト ボックス 4">
            <a:extLst>
              <a:ext uri="{FF2B5EF4-FFF2-40B4-BE49-F238E27FC236}">
                <a16:creationId xmlns:a16="http://schemas.microsoft.com/office/drawing/2014/main" id="{10BE7081-BF44-CB47-8D3F-AB507DB22504}"/>
              </a:ext>
            </a:extLst>
          </p:cNvPr>
          <p:cNvSpPr txBox="1"/>
          <p:nvPr/>
        </p:nvSpPr>
        <p:spPr>
          <a:xfrm>
            <a:off x="131521" y="6213053"/>
            <a:ext cx="8880957" cy="369332"/>
          </a:xfrm>
          <a:prstGeom prst="rect">
            <a:avLst/>
          </a:prstGeom>
          <a:noFill/>
          <a:ln>
            <a:solidFill>
              <a:srgbClr val="FF0000"/>
            </a:solidFill>
          </a:ln>
        </p:spPr>
        <p:txBody>
          <a:bodyPr wrap="none" rtlCol="0">
            <a:spAutoFit/>
          </a:bodyPr>
          <a:lstStyle/>
          <a:p>
            <a:r>
              <a:rPr kumimoji="1" lang="ja-JP" altLang="en-US">
                <a:solidFill>
                  <a:srgbClr val="FF0000"/>
                </a:solidFill>
              </a:rPr>
              <a:t>災害時は、決めた通りできないがリストがあれば選択が楽になり間違った判断を軽減できる</a:t>
            </a:r>
          </a:p>
        </p:txBody>
      </p:sp>
    </p:spTree>
    <p:extLst>
      <p:ext uri="{BB962C8B-B14F-4D97-AF65-F5344CB8AC3E}">
        <p14:creationId xmlns:p14="http://schemas.microsoft.com/office/powerpoint/2010/main" val="318033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844862-394A-5946-B514-6FECA1204156}"/>
              </a:ext>
            </a:extLst>
          </p:cNvPr>
          <p:cNvSpPr>
            <a:spLocks noGrp="1"/>
          </p:cNvSpPr>
          <p:nvPr>
            <p:ph type="title"/>
          </p:nvPr>
        </p:nvSpPr>
        <p:spPr>
          <a:ln>
            <a:solidFill>
              <a:srgbClr val="FF0000"/>
            </a:solidFill>
          </a:ln>
        </p:spPr>
        <p:txBody>
          <a:bodyPr/>
          <a:lstStyle/>
          <a:p>
            <a:r>
              <a:rPr lang="ja-JP" altLang="en-US"/>
              <a:t>修理工場では何を優先するか？</a:t>
            </a:r>
            <a:endParaRPr kumimoji="1" lang="ja-JP" altLang="en-US"/>
          </a:p>
        </p:txBody>
      </p:sp>
      <p:sp>
        <p:nvSpPr>
          <p:cNvPr id="3" name="コンテンツ プレースホルダー 2">
            <a:extLst>
              <a:ext uri="{FF2B5EF4-FFF2-40B4-BE49-F238E27FC236}">
                <a16:creationId xmlns:a16="http://schemas.microsoft.com/office/drawing/2014/main" id="{0CA04A18-8FB0-F040-AD61-B8F0EC9F7CD8}"/>
              </a:ext>
            </a:extLst>
          </p:cNvPr>
          <p:cNvSpPr>
            <a:spLocks noGrp="1"/>
          </p:cNvSpPr>
          <p:nvPr>
            <p:ph idx="1"/>
          </p:nvPr>
        </p:nvSpPr>
        <p:spPr/>
        <p:txBody>
          <a:bodyPr/>
          <a:lstStyle/>
          <a:p>
            <a:pPr marL="514350" indent="-514350">
              <a:buFont typeface="+mj-lt"/>
              <a:buAutoNum type="arabicPeriod"/>
            </a:pPr>
            <a:r>
              <a:rPr lang="ja-JP" altLang="en-US"/>
              <a:t>現在、納期が決まっている作業を優先？</a:t>
            </a:r>
            <a:endParaRPr lang="en-US" altLang="ja-JP" dirty="0"/>
          </a:p>
          <a:p>
            <a:pPr marL="514350" indent="-514350">
              <a:buFont typeface="+mj-lt"/>
              <a:buAutoNum type="arabicPeriod"/>
            </a:pPr>
            <a:r>
              <a:rPr kumimoji="1" lang="ja-JP" altLang="en-US"/>
              <a:t>大規模災害時は新規でどんな依頼が増えるのか？</a:t>
            </a:r>
            <a:endParaRPr kumimoji="1" lang="en-US" altLang="ja-JP" dirty="0"/>
          </a:p>
          <a:p>
            <a:pPr marL="514350" indent="-514350">
              <a:buFont typeface="+mj-lt"/>
              <a:buAutoNum type="arabicPeriod"/>
            </a:pPr>
            <a:r>
              <a:rPr lang="ja-JP" altLang="en-US"/>
              <a:t>それらに順番通りに対応するのか？</a:t>
            </a:r>
            <a:endParaRPr lang="en-US" altLang="ja-JP" dirty="0"/>
          </a:p>
          <a:p>
            <a:pPr marL="514350" indent="-514350">
              <a:buFont typeface="+mj-lt"/>
              <a:buAutoNum type="arabicPeriod"/>
            </a:pPr>
            <a:r>
              <a:rPr kumimoji="1" lang="ja-JP" altLang="en-US"/>
              <a:t>優先する相手を事前に方針決定するか？</a:t>
            </a:r>
            <a:endParaRPr kumimoji="1" lang="en-US" altLang="ja-JP" dirty="0"/>
          </a:p>
          <a:p>
            <a:pPr marL="0" indent="0">
              <a:buNone/>
            </a:pPr>
            <a:r>
              <a:rPr lang="ja-JP" altLang="en-US"/>
              <a:t>　　（例：緊急車両・医療関連・警察・自治体）</a:t>
            </a:r>
            <a:endParaRPr lang="en-US" altLang="ja-JP" dirty="0"/>
          </a:p>
          <a:p>
            <a:pPr marL="514350" indent="-514350">
              <a:buFont typeface="+mj-lt"/>
              <a:buAutoNum type="arabicPeriod" startAt="5"/>
            </a:pPr>
            <a:r>
              <a:rPr kumimoji="1" lang="ja-JP" altLang="en-US"/>
              <a:t>例外はあるのか？</a:t>
            </a:r>
          </a:p>
        </p:txBody>
      </p:sp>
      <p:sp>
        <p:nvSpPr>
          <p:cNvPr id="4" name="スライド番号プレースホルダー 3">
            <a:extLst>
              <a:ext uri="{FF2B5EF4-FFF2-40B4-BE49-F238E27FC236}">
                <a16:creationId xmlns:a16="http://schemas.microsoft.com/office/drawing/2014/main" id="{FE7C2F76-9E7C-6D44-8564-AD8E5EEA4A94}"/>
              </a:ext>
            </a:extLst>
          </p:cNvPr>
          <p:cNvSpPr>
            <a:spLocks noGrp="1"/>
          </p:cNvSpPr>
          <p:nvPr>
            <p:ph type="sldNum" sz="quarter" idx="12"/>
          </p:nvPr>
        </p:nvSpPr>
        <p:spPr/>
        <p:txBody>
          <a:bodyPr/>
          <a:lstStyle/>
          <a:p>
            <a:fld id="{0D17C488-F24E-F54A-9419-422FE66354AA}" type="slidenum">
              <a:rPr lang="ja-JP" altLang="en-US" smtClean="0"/>
              <a:pPr/>
              <a:t>93</a:t>
            </a:fld>
            <a:endParaRPr lang="ja-JP" altLang="en-US"/>
          </a:p>
        </p:txBody>
      </p:sp>
    </p:spTree>
    <p:extLst>
      <p:ext uri="{BB962C8B-B14F-4D97-AF65-F5344CB8AC3E}">
        <p14:creationId xmlns:p14="http://schemas.microsoft.com/office/powerpoint/2010/main" val="35403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844862-394A-5946-B514-6FECA1204156}"/>
              </a:ext>
            </a:extLst>
          </p:cNvPr>
          <p:cNvSpPr>
            <a:spLocks noGrp="1"/>
          </p:cNvSpPr>
          <p:nvPr>
            <p:ph type="title"/>
          </p:nvPr>
        </p:nvSpPr>
        <p:spPr>
          <a:ln>
            <a:solidFill>
              <a:srgbClr val="FF0000"/>
            </a:solidFill>
          </a:ln>
        </p:spPr>
        <p:txBody>
          <a:bodyPr/>
          <a:lstStyle/>
          <a:p>
            <a:r>
              <a:rPr lang="ja-JP" altLang="en-US" sz="4000"/>
              <a:t>エレベータ会社は何を優先するか？</a:t>
            </a:r>
            <a:endParaRPr kumimoji="1" lang="ja-JP" altLang="en-US" sz="4000"/>
          </a:p>
        </p:txBody>
      </p:sp>
      <p:sp>
        <p:nvSpPr>
          <p:cNvPr id="3" name="コンテンツ プレースホルダー 2">
            <a:extLst>
              <a:ext uri="{FF2B5EF4-FFF2-40B4-BE49-F238E27FC236}">
                <a16:creationId xmlns:a16="http://schemas.microsoft.com/office/drawing/2014/main" id="{0CA04A18-8FB0-F040-AD61-B8F0EC9F7CD8}"/>
              </a:ext>
            </a:extLst>
          </p:cNvPr>
          <p:cNvSpPr>
            <a:spLocks noGrp="1"/>
          </p:cNvSpPr>
          <p:nvPr>
            <p:ph idx="1"/>
          </p:nvPr>
        </p:nvSpPr>
        <p:spPr>
          <a:xfrm>
            <a:off x="457200" y="1600200"/>
            <a:ext cx="8229600" cy="957649"/>
          </a:xfrm>
          <a:ln>
            <a:solidFill>
              <a:schemeClr val="accent1"/>
            </a:solidFill>
          </a:ln>
        </p:spPr>
        <p:txBody>
          <a:bodyPr/>
          <a:lstStyle/>
          <a:p>
            <a:pPr marL="0" indent="0">
              <a:buNone/>
            </a:pPr>
            <a:r>
              <a:rPr kumimoji="1" lang="ja-JP" altLang="en-US"/>
              <a:t>１</a:t>
            </a:r>
            <a:r>
              <a:rPr kumimoji="1" lang="ja-JP" altLang="en-US" u="sng"/>
              <a:t>　　</a:t>
            </a:r>
            <a:endParaRPr kumimoji="1" lang="en-US" altLang="ja-JP" dirty="0"/>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FE7C2F76-9E7C-6D44-8564-AD8E5EEA4A94}"/>
              </a:ext>
            </a:extLst>
          </p:cNvPr>
          <p:cNvSpPr>
            <a:spLocks noGrp="1"/>
          </p:cNvSpPr>
          <p:nvPr>
            <p:ph type="sldNum" sz="quarter" idx="12"/>
          </p:nvPr>
        </p:nvSpPr>
        <p:spPr/>
        <p:txBody>
          <a:bodyPr/>
          <a:lstStyle/>
          <a:p>
            <a:fld id="{0D17C488-F24E-F54A-9419-422FE66354AA}" type="slidenum">
              <a:rPr lang="ja-JP" altLang="en-US" smtClean="0"/>
              <a:pPr/>
              <a:t>94</a:t>
            </a:fld>
            <a:endParaRPr lang="ja-JP" altLang="en-US"/>
          </a:p>
        </p:txBody>
      </p:sp>
      <p:sp>
        <p:nvSpPr>
          <p:cNvPr id="5" name="コンテンツ プレースホルダー 2">
            <a:extLst>
              <a:ext uri="{FF2B5EF4-FFF2-40B4-BE49-F238E27FC236}">
                <a16:creationId xmlns:a16="http://schemas.microsoft.com/office/drawing/2014/main" id="{4A75B13B-EE8D-E243-AF01-508884E01AB8}"/>
              </a:ext>
            </a:extLst>
          </p:cNvPr>
          <p:cNvSpPr txBox="1">
            <a:spLocks/>
          </p:cNvSpPr>
          <p:nvPr/>
        </p:nvSpPr>
        <p:spPr bwMode="auto">
          <a:xfrm>
            <a:off x="457200" y="3201258"/>
            <a:ext cx="8229600" cy="9576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a:t>２</a:t>
            </a:r>
            <a:r>
              <a:rPr lang="ja-JP" altLang="en-US" u="sng"/>
              <a:t>　　</a:t>
            </a:r>
            <a:endParaRPr lang="en-US" altLang="ja-JP" dirty="0"/>
          </a:p>
          <a:p>
            <a:pPr marL="0" indent="0">
              <a:buFont typeface="Arial" panose="020B0604020202020204" pitchFamily="34" charset="0"/>
              <a:buNone/>
            </a:pPr>
            <a:endParaRPr lang="ja-JP" altLang="en-US"/>
          </a:p>
        </p:txBody>
      </p:sp>
      <p:sp>
        <p:nvSpPr>
          <p:cNvPr id="6" name="コンテンツ プレースホルダー 2">
            <a:extLst>
              <a:ext uri="{FF2B5EF4-FFF2-40B4-BE49-F238E27FC236}">
                <a16:creationId xmlns:a16="http://schemas.microsoft.com/office/drawing/2014/main" id="{7DC0AB9C-9ABF-6E49-A338-A16A005A130A}"/>
              </a:ext>
            </a:extLst>
          </p:cNvPr>
          <p:cNvSpPr txBox="1">
            <a:spLocks/>
          </p:cNvSpPr>
          <p:nvPr/>
        </p:nvSpPr>
        <p:spPr bwMode="auto">
          <a:xfrm>
            <a:off x="457200" y="4759411"/>
            <a:ext cx="8229600" cy="9576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a:t>３</a:t>
            </a:r>
            <a:r>
              <a:rPr lang="ja-JP" altLang="en-US" u="sng"/>
              <a:t>　　</a:t>
            </a:r>
            <a:endParaRPr lang="en-US" altLang="ja-JP" dirty="0"/>
          </a:p>
          <a:p>
            <a:pPr marL="0" indent="0">
              <a:buFont typeface="Arial" panose="020B0604020202020204" pitchFamily="34" charset="0"/>
              <a:buNone/>
            </a:pPr>
            <a:endParaRPr lang="ja-JP" altLang="en-US"/>
          </a:p>
        </p:txBody>
      </p:sp>
    </p:spTree>
    <p:extLst>
      <p:ext uri="{BB962C8B-B14F-4D97-AF65-F5344CB8AC3E}">
        <p14:creationId xmlns:p14="http://schemas.microsoft.com/office/powerpoint/2010/main" val="42841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96142-C88D-4446-AE1D-99544BA8138C}"/>
              </a:ext>
            </a:extLst>
          </p:cNvPr>
          <p:cNvSpPr>
            <a:spLocks noGrp="1"/>
          </p:cNvSpPr>
          <p:nvPr>
            <p:ph type="title"/>
          </p:nvPr>
        </p:nvSpPr>
        <p:spPr>
          <a:ln>
            <a:solidFill>
              <a:srgbClr val="FF0000"/>
            </a:solidFill>
          </a:ln>
        </p:spPr>
        <p:txBody>
          <a:bodyPr/>
          <a:lstStyle/>
          <a:p>
            <a:r>
              <a:rPr kumimoji="1" lang="ja-JP" altLang="en-US"/>
              <a:t>工場が全壊認定</a:t>
            </a:r>
          </a:p>
        </p:txBody>
      </p:sp>
      <p:sp>
        <p:nvSpPr>
          <p:cNvPr id="3" name="コンテンツ プレースホルダー 2">
            <a:extLst>
              <a:ext uri="{FF2B5EF4-FFF2-40B4-BE49-F238E27FC236}">
                <a16:creationId xmlns:a16="http://schemas.microsoft.com/office/drawing/2014/main" id="{0D57081A-AB61-9240-8FC7-608BA2F487D3}"/>
              </a:ext>
            </a:extLst>
          </p:cNvPr>
          <p:cNvSpPr>
            <a:spLocks noGrp="1"/>
          </p:cNvSpPr>
          <p:nvPr>
            <p:ph idx="1"/>
          </p:nvPr>
        </p:nvSpPr>
        <p:spPr>
          <a:xfrm>
            <a:off x="457200" y="1600200"/>
            <a:ext cx="8229600" cy="4756150"/>
          </a:xfrm>
        </p:spPr>
        <p:txBody>
          <a:bodyPr/>
          <a:lstStyle/>
          <a:p>
            <a:pPr marL="514350" indent="-514350">
              <a:buFont typeface="+mj-lt"/>
              <a:buAutoNum type="arabicPeriod"/>
            </a:pPr>
            <a:r>
              <a:rPr kumimoji="1" lang="ja-JP" altLang="en-US"/>
              <a:t>工場の２</a:t>
            </a:r>
            <a:r>
              <a:rPr kumimoji="1" lang="en-US" altLang="ja-JP" dirty="0"/>
              <a:t>F</a:t>
            </a:r>
            <a:r>
              <a:rPr lang="ja-JP" altLang="en-US"/>
              <a:t>食堂で</a:t>
            </a:r>
            <a:r>
              <a:rPr kumimoji="1" lang="ja-JP" altLang="en-US"/>
              <a:t>火災で</a:t>
            </a:r>
            <a:r>
              <a:rPr lang="ja-JP" altLang="en-US"/>
              <a:t>建屋が使用不能</a:t>
            </a:r>
            <a:endParaRPr kumimoji="1" lang="en-US" altLang="ja-JP" dirty="0"/>
          </a:p>
          <a:p>
            <a:pPr marL="514350" indent="-514350">
              <a:buFont typeface="+mj-lt"/>
              <a:buAutoNum type="arabicPeriod"/>
            </a:pPr>
            <a:r>
              <a:rPr kumimoji="1" lang="ja-JP" altLang="en-US"/>
              <a:t>地震の建物判定で全壊指定された</a:t>
            </a:r>
            <a:endParaRPr kumimoji="1" lang="en-US" altLang="ja-JP" dirty="0"/>
          </a:p>
          <a:p>
            <a:pPr marL="514350" indent="-514350">
              <a:buFont typeface="+mj-lt"/>
              <a:buAutoNum type="arabicPeriod"/>
            </a:pPr>
            <a:r>
              <a:rPr lang="ja-JP" altLang="en-US"/>
              <a:t>工場業務を行う為、別の工場に機材を移動させる（手配する車両の大きさも事前確認済みだったのでスムーズにできる）</a:t>
            </a:r>
            <a:endParaRPr lang="en-US" altLang="ja-JP" dirty="0"/>
          </a:p>
          <a:p>
            <a:pPr marL="514350" indent="-514350">
              <a:buFont typeface="+mj-lt"/>
              <a:buAutoNum type="arabicPeriod"/>
            </a:pPr>
            <a:r>
              <a:rPr kumimoji="1" lang="ja-JP" altLang="en-US"/>
              <a:t>人員の配置は</a:t>
            </a:r>
            <a:r>
              <a:rPr lang="ja-JP" altLang="en-US"/>
              <a:t>、平日にも従業員に休日を出す（役所に申請するため）</a:t>
            </a:r>
            <a:endParaRPr kumimoji="1" lang="en-US" altLang="ja-JP" dirty="0"/>
          </a:p>
          <a:p>
            <a:pPr marL="514350" indent="-514350">
              <a:buFont typeface="+mj-lt"/>
              <a:buAutoNum type="arabicPeriod"/>
            </a:pPr>
            <a:r>
              <a:rPr lang="ja-JP" altLang="en-US"/>
              <a:t>事前に確認している外注先に対応可能か確認して、以来を行う</a:t>
            </a:r>
            <a:endParaRPr lang="en-US" altLang="ja-JP" dirty="0"/>
          </a:p>
          <a:p>
            <a:pPr marL="514350" indent="-514350">
              <a:buFont typeface="+mj-lt"/>
              <a:buAutoNum type="arabicPeriod"/>
            </a:pPr>
            <a:r>
              <a:rPr kumimoji="1" lang="ja-JP" altLang="en-US"/>
              <a:t>同業から注文依頼が殺到したら？</a:t>
            </a:r>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8AE3D708-3700-4647-B02A-C11B007E542E}"/>
              </a:ext>
            </a:extLst>
          </p:cNvPr>
          <p:cNvSpPr>
            <a:spLocks noGrp="1"/>
          </p:cNvSpPr>
          <p:nvPr>
            <p:ph type="sldNum" sz="quarter" idx="12"/>
          </p:nvPr>
        </p:nvSpPr>
        <p:spPr/>
        <p:txBody>
          <a:bodyPr/>
          <a:lstStyle/>
          <a:p>
            <a:fld id="{0D17C488-F24E-F54A-9419-422FE66354AA}" type="slidenum">
              <a:rPr lang="ja-JP" altLang="en-US" smtClean="0"/>
              <a:pPr/>
              <a:t>95</a:t>
            </a:fld>
            <a:endParaRPr lang="ja-JP" altLang="en-US"/>
          </a:p>
        </p:txBody>
      </p:sp>
    </p:spTree>
    <p:extLst>
      <p:ext uri="{BB962C8B-B14F-4D97-AF65-F5344CB8AC3E}">
        <p14:creationId xmlns:p14="http://schemas.microsoft.com/office/powerpoint/2010/main" val="262578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96142-C88D-4446-AE1D-99544BA8138C}"/>
              </a:ext>
            </a:extLst>
          </p:cNvPr>
          <p:cNvSpPr>
            <a:spLocks noGrp="1"/>
          </p:cNvSpPr>
          <p:nvPr>
            <p:ph type="title"/>
          </p:nvPr>
        </p:nvSpPr>
        <p:spPr>
          <a:ln>
            <a:solidFill>
              <a:srgbClr val="FF0000"/>
            </a:solidFill>
          </a:ln>
        </p:spPr>
        <p:txBody>
          <a:bodyPr/>
          <a:lstStyle/>
          <a:p>
            <a:r>
              <a:rPr kumimoji="1" lang="ja-JP" altLang="en-US"/>
              <a:t>工場が</a:t>
            </a:r>
            <a:r>
              <a:rPr lang="ja-JP" altLang="en-US"/>
              <a:t>使えそう</a:t>
            </a:r>
            <a:endParaRPr kumimoji="1" lang="ja-JP" altLang="en-US"/>
          </a:p>
        </p:txBody>
      </p:sp>
      <p:sp>
        <p:nvSpPr>
          <p:cNvPr id="3" name="コンテンツ プレースホルダー 2">
            <a:extLst>
              <a:ext uri="{FF2B5EF4-FFF2-40B4-BE49-F238E27FC236}">
                <a16:creationId xmlns:a16="http://schemas.microsoft.com/office/drawing/2014/main" id="{0D57081A-AB61-9240-8FC7-608BA2F487D3}"/>
              </a:ext>
            </a:extLst>
          </p:cNvPr>
          <p:cNvSpPr>
            <a:spLocks noGrp="1"/>
          </p:cNvSpPr>
          <p:nvPr>
            <p:ph idx="1"/>
          </p:nvPr>
        </p:nvSpPr>
        <p:spPr>
          <a:xfrm>
            <a:off x="457200" y="1600200"/>
            <a:ext cx="8229600" cy="4756150"/>
          </a:xfrm>
        </p:spPr>
        <p:txBody>
          <a:bodyPr/>
          <a:lstStyle/>
          <a:p>
            <a:pPr marL="514350" indent="-514350">
              <a:buFont typeface="+mj-lt"/>
              <a:buAutoNum type="arabicPeriod"/>
            </a:pPr>
            <a:r>
              <a:rPr kumimoji="1" lang="ja-JP" altLang="en-US"/>
              <a:t>被災地でありながらでも操業可能な状態だったら、</a:t>
            </a:r>
            <a:endParaRPr kumimoji="1" lang="en-US" altLang="ja-JP" dirty="0"/>
          </a:p>
          <a:p>
            <a:pPr marL="514350" indent="-514350">
              <a:buFont typeface="+mj-lt"/>
              <a:buAutoNum type="arabicPeriod"/>
            </a:pPr>
            <a:r>
              <a:rPr kumimoji="1" lang="ja-JP" altLang="en-US"/>
              <a:t>同業から注文依頼が殺到</a:t>
            </a:r>
            <a:r>
              <a:rPr lang="ja-JP" altLang="en-US"/>
              <a:t>する可能性があり、「お互い様の精神」で丁寧に対処する</a:t>
            </a:r>
            <a:endParaRPr lang="en-US" altLang="ja-JP" dirty="0"/>
          </a:p>
          <a:p>
            <a:pPr marL="514350" indent="-514350">
              <a:buFont typeface="+mj-lt"/>
              <a:buAutoNum type="arabicPeriod"/>
            </a:pPr>
            <a:r>
              <a:rPr kumimoji="1" lang="ja-JP" altLang="en-US"/>
              <a:t>輸送手段を確保</a:t>
            </a:r>
            <a:endParaRPr kumimoji="1" lang="en-US" altLang="ja-JP" dirty="0"/>
          </a:p>
          <a:p>
            <a:pPr marL="514350" indent="-514350">
              <a:buFont typeface="+mj-lt"/>
              <a:buAutoNum type="arabicPeriod"/>
            </a:pPr>
            <a:r>
              <a:rPr lang="ja-JP" altLang="en-US"/>
              <a:t>工場は大丈夫でも、社員が通勤できないので、会議室にパーテションを作り簡易宿泊施設を作って、寝泊まりで対応してもらった</a:t>
            </a:r>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8AE3D708-3700-4647-B02A-C11B007E542E}"/>
              </a:ext>
            </a:extLst>
          </p:cNvPr>
          <p:cNvSpPr>
            <a:spLocks noGrp="1"/>
          </p:cNvSpPr>
          <p:nvPr>
            <p:ph type="sldNum" sz="quarter" idx="12"/>
          </p:nvPr>
        </p:nvSpPr>
        <p:spPr/>
        <p:txBody>
          <a:bodyPr/>
          <a:lstStyle/>
          <a:p>
            <a:fld id="{0D17C488-F24E-F54A-9419-422FE66354AA}" type="slidenum">
              <a:rPr lang="ja-JP" altLang="en-US" smtClean="0"/>
              <a:pPr/>
              <a:t>96</a:t>
            </a:fld>
            <a:endParaRPr lang="ja-JP" altLang="en-US"/>
          </a:p>
        </p:txBody>
      </p:sp>
    </p:spTree>
    <p:extLst>
      <p:ext uri="{BB962C8B-B14F-4D97-AF65-F5344CB8AC3E}">
        <p14:creationId xmlns:p14="http://schemas.microsoft.com/office/powerpoint/2010/main" val="211324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6ED10-4219-6A47-BB5F-1DE02FE9EA6D}"/>
              </a:ext>
            </a:extLst>
          </p:cNvPr>
          <p:cNvSpPr>
            <a:spLocks noGrp="1"/>
          </p:cNvSpPr>
          <p:nvPr>
            <p:ph type="title"/>
          </p:nvPr>
        </p:nvSpPr>
        <p:spPr>
          <a:ln>
            <a:solidFill>
              <a:schemeClr val="accent2"/>
            </a:solidFill>
          </a:ln>
        </p:spPr>
        <p:txBody>
          <a:bodyPr/>
          <a:lstStyle/>
          <a:p>
            <a:r>
              <a:rPr kumimoji="1" lang="ja-JP" altLang="en-US"/>
              <a:t>製造協力</a:t>
            </a:r>
          </a:p>
        </p:txBody>
      </p:sp>
      <p:sp>
        <p:nvSpPr>
          <p:cNvPr id="3" name="コンテンツ プレースホルダー 2">
            <a:extLst>
              <a:ext uri="{FF2B5EF4-FFF2-40B4-BE49-F238E27FC236}">
                <a16:creationId xmlns:a16="http://schemas.microsoft.com/office/drawing/2014/main" id="{C9576A70-CFC2-A14C-9B7B-5EA7872A86F0}"/>
              </a:ext>
            </a:extLst>
          </p:cNvPr>
          <p:cNvSpPr>
            <a:spLocks noGrp="1"/>
          </p:cNvSpPr>
          <p:nvPr>
            <p:ph idx="1"/>
          </p:nvPr>
        </p:nvSpPr>
        <p:spPr>
          <a:ln>
            <a:noFill/>
          </a:ln>
        </p:spPr>
        <p:txBody>
          <a:bodyPr/>
          <a:lstStyle/>
          <a:p>
            <a:pPr marL="514350" indent="-514350">
              <a:buFont typeface="+mj-lt"/>
              <a:buAutoNum type="arabicPeriod"/>
            </a:pPr>
            <a:r>
              <a:rPr kumimoji="1" lang="ja-JP" altLang="en-US"/>
              <a:t>被災企業に工場の製造装置を貸す（人員の受け入れと機械工具と電源・燃料を使用させてあげる）</a:t>
            </a:r>
            <a:endParaRPr kumimoji="1" lang="en-US" altLang="ja-JP" dirty="0"/>
          </a:p>
          <a:p>
            <a:pPr marL="514350" indent="-514350">
              <a:buFont typeface="+mj-lt"/>
              <a:buAutoNum type="arabicPeriod"/>
            </a:pPr>
            <a:r>
              <a:rPr lang="ja-JP" altLang="en-US"/>
              <a:t>一定の期間代替生産を行う</a:t>
            </a:r>
            <a:endParaRPr lang="en-US" altLang="ja-JP" dirty="0"/>
          </a:p>
          <a:p>
            <a:pPr marL="514350" indent="-514350">
              <a:buFont typeface="+mj-lt"/>
              <a:buAutoNum type="arabicPeriod"/>
            </a:pPr>
            <a:r>
              <a:rPr lang="ja-JP" altLang="en-US"/>
              <a:t>車両・機械工具の一定期間貸し出しを行う</a:t>
            </a:r>
            <a:endParaRPr lang="en-US" altLang="ja-JP" dirty="0"/>
          </a:p>
          <a:p>
            <a:pPr marL="514350" indent="-514350">
              <a:buFont typeface="+mj-lt"/>
              <a:buAutoNum type="arabicPeriod"/>
            </a:pPr>
            <a:r>
              <a:rPr kumimoji="1" lang="ja-JP" altLang="en-US"/>
              <a:t>製造能力のある人員を派遣する</a:t>
            </a:r>
            <a:endParaRPr kumimoji="1" lang="en-US" altLang="ja-JP" dirty="0"/>
          </a:p>
          <a:p>
            <a:pPr marL="514350" indent="-514350">
              <a:buFont typeface="+mj-lt"/>
              <a:buAutoNum type="arabicPeriod"/>
            </a:pPr>
            <a:r>
              <a:rPr lang="ja-JP" altLang="en-US"/>
              <a:t>災害時特別設置される無料弁護士を紹介する</a:t>
            </a:r>
            <a:endParaRPr lang="en-US" altLang="ja-JP" dirty="0"/>
          </a:p>
          <a:p>
            <a:pPr marL="0" indent="0">
              <a:buNone/>
            </a:pPr>
            <a:endParaRPr kumimoji="1"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D45C3B65-D650-1E44-A2B8-1B880A1E8EE5}"/>
              </a:ext>
            </a:extLst>
          </p:cNvPr>
          <p:cNvSpPr>
            <a:spLocks noGrp="1"/>
          </p:cNvSpPr>
          <p:nvPr>
            <p:ph type="sldNum" sz="quarter" idx="12"/>
          </p:nvPr>
        </p:nvSpPr>
        <p:spPr/>
        <p:txBody>
          <a:bodyPr/>
          <a:lstStyle/>
          <a:p>
            <a:fld id="{0D17C488-F24E-F54A-9419-422FE66354AA}" type="slidenum">
              <a:rPr lang="ja-JP" altLang="en-US" smtClean="0"/>
              <a:pPr/>
              <a:t>97</a:t>
            </a:fld>
            <a:endParaRPr lang="ja-JP" altLang="en-US"/>
          </a:p>
        </p:txBody>
      </p:sp>
    </p:spTree>
    <p:extLst>
      <p:ext uri="{BB962C8B-B14F-4D97-AF65-F5344CB8AC3E}">
        <p14:creationId xmlns:p14="http://schemas.microsoft.com/office/powerpoint/2010/main" val="24841548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844862-394A-5946-B514-6FECA1204156}"/>
              </a:ext>
            </a:extLst>
          </p:cNvPr>
          <p:cNvSpPr>
            <a:spLocks noGrp="1"/>
          </p:cNvSpPr>
          <p:nvPr>
            <p:ph type="title"/>
          </p:nvPr>
        </p:nvSpPr>
        <p:spPr>
          <a:ln>
            <a:solidFill>
              <a:srgbClr val="FF0000"/>
            </a:solidFill>
          </a:ln>
        </p:spPr>
        <p:txBody>
          <a:bodyPr/>
          <a:lstStyle/>
          <a:p>
            <a:r>
              <a:rPr lang="ja-JP" altLang="en-US"/>
              <a:t>中古車販売はどうなるか？</a:t>
            </a:r>
            <a:endParaRPr kumimoji="1" lang="ja-JP" altLang="en-US"/>
          </a:p>
        </p:txBody>
      </p:sp>
      <p:sp>
        <p:nvSpPr>
          <p:cNvPr id="3" name="コンテンツ プレースホルダー 2">
            <a:extLst>
              <a:ext uri="{FF2B5EF4-FFF2-40B4-BE49-F238E27FC236}">
                <a16:creationId xmlns:a16="http://schemas.microsoft.com/office/drawing/2014/main" id="{0CA04A18-8FB0-F040-AD61-B8F0EC9F7CD8}"/>
              </a:ext>
            </a:extLst>
          </p:cNvPr>
          <p:cNvSpPr>
            <a:spLocks noGrp="1"/>
          </p:cNvSpPr>
          <p:nvPr>
            <p:ph idx="1"/>
          </p:nvPr>
        </p:nvSpPr>
        <p:spPr/>
        <p:txBody>
          <a:bodyPr/>
          <a:lstStyle/>
          <a:p>
            <a:pPr marL="514350" indent="-514350">
              <a:buFont typeface="+mj-lt"/>
              <a:buAutoNum type="arabicPeriod"/>
            </a:pPr>
            <a:r>
              <a:rPr lang="ja-JP" altLang="en-US"/>
              <a:t>現在</a:t>
            </a:r>
            <a:r>
              <a:rPr kumimoji="1" lang="ja-JP" altLang="en-US"/>
              <a:t>納品</a:t>
            </a:r>
            <a:r>
              <a:rPr lang="ja-JP" altLang="en-US"/>
              <a:t>が決まっている作業を優先？</a:t>
            </a:r>
            <a:endParaRPr lang="en-US" altLang="ja-JP" dirty="0"/>
          </a:p>
          <a:p>
            <a:pPr marL="514350" indent="-514350">
              <a:buFont typeface="+mj-lt"/>
              <a:buAutoNum type="arabicPeriod"/>
            </a:pPr>
            <a:r>
              <a:rPr lang="ja-JP" altLang="en-US"/>
              <a:t>陸運局の対応を調査して法律を遵守する</a:t>
            </a:r>
            <a:endParaRPr lang="en-US" altLang="ja-JP" dirty="0"/>
          </a:p>
          <a:p>
            <a:pPr marL="514350" indent="-514350">
              <a:buFont typeface="+mj-lt"/>
              <a:buAutoNum type="arabicPeriod"/>
            </a:pPr>
            <a:r>
              <a:rPr lang="ja-JP" altLang="en-US"/>
              <a:t>中古車オークションが開催されなくなったどうしますか？</a:t>
            </a:r>
            <a:endParaRPr lang="en-US" altLang="ja-JP" dirty="0"/>
          </a:p>
          <a:p>
            <a:pPr marL="514350" indent="-514350">
              <a:buFont typeface="+mj-lt"/>
              <a:buAutoNum type="arabicPeriod"/>
            </a:pPr>
            <a:r>
              <a:rPr kumimoji="1" lang="ja-JP" altLang="en-US"/>
              <a:t>大規模災害時はどんな新規依頼が増えるか？</a:t>
            </a:r>
            <a:endParaRPr kumimoji="1" lang="en-US" altLang="ja-JP" dirty="0"/>
          </a:p>
          <a:p>
            <a:pPr marL="514350" indent="-514350">
              <a:buFont typeface="+mj-lt"/>
              <a:buAutoNum type="arabicPeriod"/>
            </a:pPr>
            <a:r>
              <a:rPr lang="ja-JP" altLang="en-US"/>
              <a:t>大規模災害で中古車業はどうなるのか想像してください？</a:t>
            </a:r>
            <a:endParaRPr lang="en-US" altLang="ja-JP" dirty="0"/>
          </a:p>
        </p:txBody>
      </p:sp>
      <p:sp>
        <p:nvSpPr>
          <p:cNvPr id="4" name="スライド番号プレースホルダー 3">
            <a:extLst>
              <a:ext uri="{FF2B5EF4-FFF2-40B4-BE49-F238E27FC236}">
                <a16:creationId xmlns:a16="http://schemas.microsoft.com/office/drawing/2014/main" id="{FE7C2F76-9E7C-6D44-8564-AD8E5EEA4A94}"/>
              </a:ext>
            </a:extLst>
          </p:cNvPr>
          <p:cNvSpPr>
            <a:spLocks noGrp="1"/>
          </p:cNvSpPr>
          <p:nvPr>
            <p:ph type="sldNum" sz="quarter" idx="12"/>
          </p:nvPr>
        </p:nvSpPr>
        <p:spPr/>
        <p:txBody>
          <a:bodyPr/>
          <a:lstStyle/>
          <a:p>
            <a:fld id="{0D17C488-F24E-F54A-9419-422FE66354AA}" type="slidenum">
              <a:rPr lang="ja-JP" altLang="en-US" smtClean="0"/>
              <a:pPr/>
              <a:t>98</a:t>
            </a:fld>
            <a:endParaRPr lang="ja-JP" altLang="en-US"/>
          </a:p>
        </p:txBody>
      </p:sp>
    </p:spTree>
    <p:extLst>
      <p:ext uri="{BB962C8B-B14F-4D97-AF65-F5344CB8AC3E}">
        <p14:creationId xmlns:p14="http://schemas.microsoft.com/office/powerpoint/2010/main" val="36148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21D96-5FDC-F646-86D3-DAB3E7628812}"/>
              </a:ext>
            </a:extLst>
          </p:cNvPr>
          <p:cNvSpPr>
            <a:spLocks noGrp="1"/>
          </p:cNvSpPr>
          <p:nvPr>
            <p:ph type="title"/>
          </p:nvPr>
        </p:nvSpPr>
        <p:spPr>
          <a:ln>
            <a:solidFill>
              <a:schemeClr val="accent2"/>
            </a:solidFill>
          </a:ln>
        </p:spPr>
        <p:txBody>
          <a:bodyPr/>
          <a:lstStyle/>
          <a:p>
            <a:r>
              <a:rPr kumimoji="1" lang="ja-JP" altLang="en-US"/>
              <a:t>企業の事前対策</a:t>
            </a:r>
          </a:p>
        </p:txBody>
      </p:sp>
      <p:sp>
        <p:nvSpPr>
          <p:cNvPr id="3" name="コンテンツ プレースホルダー 2">
            <a:extLst>
              <a:ext uri="{FF2B5EF4-FFF2-40B4-BE49-F238E27FC236}">
                <a16:creationId xmlns:a16="http://schemas.microsoft.com/office/drawing/2014/main" id="{0841549C-12EC-EB45-A6D7-D5F807B79BFD}"/>
              </a:ext>
            </a:extLst>
          </p:cNvPr>
          <p:cNvSpPr>
            <a:spLocks noGrp="1"/>
          </p:cNvSpPr>
          <p:nvPr>
            <p:ph idx="1"/>
          </p:nvPr>
        </p:nvSpPr>
        <p:spPr>
          <a:xfrm>
            <a:off x="457200" y="1723292"/>
            <a:ext cx="8229600" cy="4589580"/>
          </a:xfrm>
        </p:spPr>
        <p:txBody>
          <a:bodyPr/>
          <a:lstStyle/>
          <a:p>
            <a:pPr marL="514350" indent="-514350">
              <a:buFont typeface="+mj-lt"/>
              <a:buAutoNum type="arabicPeriod"/>
            </a:pPr>
            <a:r>
              <a:rPr lang="ja-JP" altLang="en-US"/>
              <a:t>非常ドアの周囲確保　各階と１</a:t>
            </a:r>
            <a:r>
              <a:rPr lang="en-US" altLang="ja-JP" dirty="0"/>
              <a:t>F</a:t>
            </a:r>
            <a:r>
              <a:rPr lang="ja-JP" altLang="en-US"/>
              <a:t>出口</a:t>
            </a:r>
            <a:endParaRPr lang="en-US" altLang="ja-JP" dirty="0"/>
          </a:p>
          <a:p>
            <a:pPr marL="514350" indent="-514350">
              <a:buFont typeface="+mj-lt"/>
              <a:buAutoNum type="arabicPeriod"/>
            </a:pPr>
            <a:r>
              <a:rPr lang="ja-JP" altLang="en-US"/>
              <a:t>非常階段の確認（外階段だと火災の時に煙にまかれない）</a:t>
            </a:r>
            <a:endParaRPr lang="en-US" altLang="ja-JP" dirty="0"/>
          </a:p>
          <a:p>
            <a:pPr marL="514350" indent="-514350">
              <a:buFont typeface="+mj-lt"/>
              <a:buAutoNum type="arabicPeriod"/>
            </a:pPr>
            <a:r>
              <a:rPr lang="ja-JP" altLang="en-US"/>
              <a:t>通路確保（労働安全衛生規則：第</a:t>
            </a:r>
            <a:r>
              <a:rPr lang="en-US" altLang="ja-JP" dirty="0"/>
              <a:t>543</a:t>
            </a:r>
            <a:r>
              <a:rPr lang="ja-JP" altLang="en-US"/>
              <a:t>条）</a:t>
            </a:r>
            <a:br>
              <a:rPr lang="ja-JP" altLang="en-US"/>
            </a:br>
            <a:r>
              <a:rPr lang="ja-JP" altLang="en-US"/>
              <a:t>機械間、または機械の側に通路がある場合は、幅</a:t>
            </a:r>
            <a:r>
              <a:rPr lang="en-US" altLang="ja-JP" dirty="0"/>
              <a:t>80</a:t>
            </a:r>
            <a:r>
              <a:rPr lang="ja-JP" altLang="en-US"/>
              <a:t>センチメートル以上のものとしなければならない。</a:t>
            </a:r>
            <a:endParaRPr lang="en-US" altLang="ja-JP" dirty="0"/>
          </a:p>
          <a:p>
            <a:pPr marL="514350" indent="-514350">
              <a:buFont typeface="+mj-lt"/>
              <a:buAutoNum type="arabicPeriod"/>
            </a:pPr>
            <a:r>
              <a:rPr lang="ja-JP" altLang="en-US"/>
              <a:t>天井クレーンの終業時の位置を決めておく、レールから脱線落下しても被害最小限に。 </a:t>
            </a:r>
            <a:endParaRPr lang="en-US" altLang="ja-JP" dirty="0"/>
          </a:p>
        </p:txBody>
      </p:sp>
      <p:sp>
        <p:nvSpPr>
          <p:cNvPr id="4" name="スライド番号プレースホルダー 3">
            <a:extLst>
              <a:ext uri="{FF2B5EF4-FFF2-40B4-BE49-F238E27FC236}">
                <a16:creationId xmlns:a16="http://schemas.microsoft.com/office/drawing/2014/main" id="{6FC42102-6E27-F94D-8223-D8D4E8D6EF5C}"/>
              </a:ext>
            </a:extLst>
          </p:cNvPr>
          <p:cNvSpPr>
            <a:spLocks noGrp="1"/>
          </p:cNvSpPr>
          <p:nvPr>
            <p:ph type="sldNum" sz="quarter" idx="12"/>
          </p:nvPr>
        </p:nvSpPr>
        <p:spPr/>
        <p:txBody>
          <a:bodyPr/>
          <a:lstStyle/>
          <a:p>
            <a:fld id="{0D17C488-F24E-F54A-9419-422FE66354AA}" type="slidenum">
              <a:rPr lang="ja-JP" altLang="en-US" smtClean="0"/>
              <a:pPr/>
              <a:t>99</a:t>
            </a:fld>
            <a:endParaRPr lang="ja-JP" altLang="en-US"/>
          </a:p>
        </p:txBody>
      </p:sp>
    </p:spTree>
    <p:extLst>
      <p:ext uri="{BB962C8B-B14F-4D97-AF65-F5344CB8AC3E}">
        <p14:creationId xmlns:p14="http://schemas.microsoft.com/office/powerpoint/2010/main" val="727933603"/>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CP講演会20180323大阪府工業協会" id="{9D4ACB65-F228-6C4E-9923-01F422164AC0}" vid="{EFCF3559-90B6-6647-9F88-53F5873D9945}"/>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ホワイト</Template>
  <TotalTime>2576</TotalTime>
  <Words>2979</Words>
  <Application>Microsoft Macintosh PowerPoint</Application>
  <PresentationFormat>画面に合わせる (4:3)</PresentationFormat>
  <Paragraphs>562</Paragraphs>
  <Slides>115</Slides>
  <Notes>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115</vt:i4>
      </vt:variant>
    </vt:vector>
  </HeadingPairs>
  <TitlesOfParts>
    <vt:vector size="127" baseType="lpstr">
      <vt:lpstr>HGP創英角ﾎﾟｯﾌﾟ体</vt:lpstr>
      <vt:lpstr>HG創英角ﾎﾟｯﾌﾟ体</vt:lpstr>
      <vt:lpstr>Hiragino Sans</vt:lpstr>
      <vt:lpstr>MS</vt:lpstr>
      <vt:lpstr>ＭＳ Ｐゴシック</vt:lpstr>
      <vt:lpstr>Arial</vt:lpstr>
      <vt:lpstr>Calibri</vt:lpstr>
      <vt:lpstr>Garamond</vt:lpstr>
      <vt:lpstr>Stencil</vt:lpstr>
      <vt:lpstr>Times New Roman</vt:lpstr>
      <vt:lpstr>Wingdings</vt:lpstr>
      <vt:lpstr>ホワイト</vt:lpstr>
      <vt:lpstr>PowerPoint プレゼンテーション</vt:lpstr>
      <vt:lpstr>アジェンダ</vt:lpstr>
      <vt:lpstr>災害で中小企業ほどBCPが必要</vt:lpstr>
      <vt:lpstr>メリット　BCP融資など</vt:lpstr>
      <vt:lpstr>PowerPoint プレゼンテーション</vt:lpstr>
      <vt:lpstr>PowerPoint プレゼンテーション</vt:lpstr>
      <vt:lpstr>PowerPoint プレゼンテーション</vt:lpstr>
      <vt:lpstr>長崎　雲仙普賢岳　１９９０年 死者・行方不明者　44人</vt:lpstr>
      <vt:lpstr>火砕流被災家屋保存公園　道の駅 みずなし本陣</vt:lpstr>
      <vt:lpstr>PowerPoint プレゼンテーション</vt:lpstr>
      <vt:lpstr>奥尻島　１９９３年７月１３日午前７時１０分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大阪市市役所</vt:lpstr>
      <vt:lpstr>大阪市市役所</vt:lpstr>
      <vt:lpstr>PowerPoint プレゼンテーション</vt:lpstr>
      <vt:lpstr>PowerPoint プレゼンテーション</vt:lpstr>
      <vt:lpstr>自然災害リスクの想定を決定</vt:lpstr>
      <vt:lpstr>自宅の備蓄</vt:lpstr>
      <vt:lpstr>てっとり早くて一番いいのは？</vt:lpstr>
      <vt:lpstr>いつものものを ローリングストック</vt:lpstr>
      <vt:lpstr>あったら、便利なマルチ充電ラジオライト</vt:lpstr>
      <vt:lpstr>忘れそうな備蓄</vt:lpstr>
      <vt:lpstr>企業の備蓄</vt:lpstr>
      <vt:lpstr>発電機の燃料の種類</vt:lpstr>
      <vt:lpstr>ポスシステムON</vt:lpstr>
      <vt:lpstr>運びやすい 燃料</vt:lpstr>
      <vt:lpstr>フォークリフトの燃料次第では 継続作動可能</vt:lpstr>
      <vt:lpstr>PowerPoint プレゼンテーション</vt:lpstr>
      <vt:lpstr>台風・防犯にシャッターガード</vt:lpstr>
      <vt:lpstr>高潮・洪水・内水氾濫対策</vt:lpstr>
      <vt:lpstr>PowerPoint プレゼンテーション</vt:lpstr>
      <vt:lpstr>一時避難　エリア設置</vt:lpstr>
      <vt:lpstr>オフィスと自宅の転倒防止対策</vt:lpstr>
      <vt:lpstr>ネジ穴が無理な場合、上下で転倒を防ぐ</vt:lpstr>
      <vt:lpstr>耐震ベッド</vt:lpstr>
      <vt:lpstr>レスキュールーム</vt:lpstr>
      <vt:lpstr>PowerPoint プレゼンテーション</vt:lpstr>
      <vt:lpstr>PowerPoint プレゼンテーション</vt:lpstr>
      <vt:lpstr>PowerPoint プレゼンテーション</vt:lpstr>
      <vt:lpstr>開閉部確保↓・転倒防止→</vt:lpstr>
      <vt:lpstr>PowerPoint プレゼンテーション</vt:lpstr>
      <vt:lpstr>PowerPoint プレゼンテーション</vt:lpstr>
      <vt:lpstr>机の中身を整理・整頓</vt:lpstr>
      <vt:lpstr>ファイルに斜めの線を入れる</vt:lpstr>
      <vt:lpstr>火災トラッキング現象</vt:lpstr>
      <vt:lpstr>コード類の処理</vt:lpstr>
      <vt:lpstr>PowerPoint プレゼンテーション</vt:lpstr>
      <vt:lpstr>RA：Risk　Analysis リスク分析</vt:lpstr>
      <vt:lpstr>BIA：Business Impact Analysis 事業影響度分析</vt:lpstr>
      <vt:lpstr>BCP机上訓練を行う 南海トラフ発生のBCP訓練を行った</vt:lpstr>
      <vt:lpstr>情報収集と公開訓練をしましょう</vt:lpstr>
      <vt:lpstr>情報収集しましょう</vt:lpstr>
      <vt:lpstr>災害情報収集のフォルダをデスクトップに</vt:lpstr>
      <vt:lpstr>事前にHPを用意</vt:lpstr>
      <vt:lpstr>アスクル倉庫火災 2017/2/16 am出火</vt:lpstr>
      <vt:lpstr>アスクルの埼玉県の倉庫火災</vt:lpstr>
      <vt:lpstr>アスクルの埼玉県の倉庫火災</vt:lpstr>
      <vt:lpstr>大阪　コーナン千里山田店</vt:lpstr>
      <vt:lpstr>PowerPoint プレゼンテーション</vt:lpstr>
      <vt:lpstr>PowerPoint プレゼンテーション</vt:lpstr>
      <vt:lpstr>PowerPoint プレゼンテーション</vt:lpstr>
      <vt:lpstr>PowerPoint プレゼンテーション</vt:lpstr>
      <vt:lpstr>自宅の各部屋に消火器具 （一般・電気・油の３種）</vt:lpstr>
      <vt:lpstr>取りやすい高さに　“固定”</vt:lpstr>
      <vt:lpstr>消火器　放水訓練</vt:lpstr>
      <vt:lpstr>消火栓　放水訓練</vt:lpstr>
      <vt:lpstr>ポンプ起動⇒放水</vt:lpstr>
      <vt:lpstr>安否確認訓練の 毎シーズンの実施で</vt:lpstr>
      <vt:lpstr>安否確認</vt:lpstr>
      <vt:lpstr>安否確認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災害発生</vt:lpstr>
      <vt:lpstr>家に居る時 災害が起こりました。</vt:lpstr>
      <vt:lpstr>自動参集</vt:lpstr>
      <vt:lpstr>自動参集</vt:lpstr>
      <vt:lpstr>BCP発動</vt:lpstr>
      <vt:lpstr>コンビニ・小売店</vt:lpstr>
      <vt:lpstr>ガソリンスタンドは誰に売るか</vt:lpstr>
      <vt:lpstr>修理工場では何を優先するか？</vt:lpstr>
      <vt:lpstr>エレベータ会社は何を優先するか？</vt:lpstr>
      <vt:lpstr>工場が全壊認定</vt:lpstr>
      <vt:lpstr>工場が使えそう</vt:lpstr>
      <vt:lpstr>製造協力</vt:lpstr>
      <vt:lpstr>中古車販売はどうなるか？</vt:lpstr>
      <vt:lpstr>企業の事前対策</vt:lpstr>
      <vt:lpstr>事前対策</vt:lpstr>
      <vt:lpstr>事前対策</vt:lpstr>
      <vt:lpstr>工場</vt:lpstr>
      <vt:lpstr>工場</vt:lpstr>
      <vt:lpstr>材料調達</vt:lpstr>
      <vt:lpstr>災害時法律の緩和措置　（一部）</vt:lpstr>
      <vt:lpstr>「しなくていい」項目を増やす</vt:lpstr>
      <vt:lpstr>BCPについて継続戦略を考える</vt:lpstr>
      <vt:lpstr>国の支援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最後に</vt:lpstr>
      <vt:lpstr>PowerPoint プレゼンテーション</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山口 taishin</dc:creator>
  <cp:keywords/>
  <dc:description/>
  <cp:lastModifiedBy>山口 taishin</cp:lastModifiedBy>
  <cp:revision>133</cp:revision>
  <cp:lastPrinted>2019-03-13T03:59:52Z</cp:lastPrinted>
  <dcterms:created xsi:type="dcterms:W3CDTF">2019-01-27T07:26:13Z</dcterms:created>
  <dcterms:modified xsi:type="dcterms:W3CDTF">2019-03-13T04:08:27Z</dcterms:modified>
  <cp:category/>
</cp:coreProperties>
</file>