
<file path=[Content_Types].xml><?xml version="1.0" encoding="utf-8"?>
<Types xmlns="http://schemas.openxmlformats.org/package/2006/content-types">
  <Default Extension="png" ContentType="image/png"/>
  <Default Extension="mov" ContentType="video/quicktime"/>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handoutMasterIdLst>
    <p:handoutMasterId r:id="rId30"/>
  </p:handoutMasterIdLst>
  <p:sldIdLst>
    <p:sldId id="1935" r:id="rId2"/>
    <p:sldId id="1948" r:id="rId3"/>
    <p:sldId id="2031" r:id="rId4"/>
    <p:sldId id="2032" r:id="rId5"/>
    <p:sldId id="2033" r:id="rId6"/>
    <p:sldId id="2035" r:id="rId7"/>
    <p:sldId id="2036" r:id="rId8"/>
    <p:sldId id="2037" r:id="rId9"/>
    <p:sldId id="2034" r:id="rId10"/>
    <p:sldId id="2038" r:id="rId11"/>
    <p:sldId id="2040" r:id="rId12"/>
    <p:sldId id="2039" r:id="rId13"/>
    <p:sldId id="1986" r:id="rId14"/>
    <p:sldId id="2010" r:id="rId15"/>
    <p:sldId id="2042" r:id="rId16"/>
    <p:sldId id="2043" r:id="rId17"/>
    <p:sldId id="2041" r:id="rId18"/>
    <p:sldId id="2044" r:id="rId19"/>
    <p:sldId id="2045" r:id="rId20"/>
    <p:sldId id="2047" r:id="rId21"/>
    <p:sldId id="2046" r:id="rId22"/>
    <p:sldId id="2048" r:id="rId23"/>
    <p:sldId id="2049" r:id="rId24"/>
    <p:sldId id="2050" r:id="rId25"/>
    <p:sldId id="2051" r:id="rId26"/>
    <p:sldId id="2052" r:id="rId27"/>
    <p:sldId id="469" r:id="rId28"/>
  </p:sldIdLst>
  <p:sldSz cx="9906000" cy="6858000" type="A4"/>
  <p:notesSz cx="6858000" cy="9144000"/>
  <p:defaultTextStyle>
    <a:defPPr>
      <a:defRPr lang="ja-JP"/>
    </a:defPPr>
    <a:lvl1pPr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スタイル/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テーマ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テーマ スタイル 1 - アクセント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44"/>
    <p:restoredTop sz="93714"/>
  </p:normalViewPr>
  <p:slideViewPr>
    <p:cSldViewPr snapToGrid="0" snapToObjects="1">
      <p:cViewPr>
        <p:scale>
          <a:sx n="71" d="100"/>
          <a:sy n="71" d="100"/>
        </p:scale>
        <p:origin x="216" y="344"/>
      </p:cViewPr>
      <p:guideLst>
        <p:guide orient="horz" pos="2160"/>
        <p:guide pos="312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A332F7-373C-2A4A-B72C-627AEE87B80E}" type="doc">
      <dgm:prSet loTypeId="urn:microsoft.com/office/officeart/2005/8/layout/process1" loCatId="" qsTypeId="urn:microsoft.com/office/officeart/2005/8/quickstyle/simple1" qsCatId="simple" csTypeId="urn:microsoft.com/office/officeart/2005/8/colors/accent1_2" csCatId="accent1" phldr="1"/>
      <dgm:spPr/>
    </dgm:pt>
    <dgm:pt modelId="{D1151490-80F1-DB4A-8C53-3738BC08148A}">
      <dgm:prSet phldrT="[テキスト]"/>
      <dgm:spPr/>
      <dgm:t>
        <a:bodyPr/>
        <a:lstStyle/>
        <a:p>
          <a:r>
            <a:rPr kumimoji="1" lang="ja-JP" altLang="en-US"/>
            <a:t>品種</a:t>
          </a:r>
          <a:r>
            <a:rPr kumimoji="1" lang="en-US" altLang="ja-JP" dirty="0"/>
            <a:t>A</a:t>
          </a:r>
          <a:endParaRPr kumimoji="1" lang="ja-JP" altLang="en-US"/>
        </a:p>
      </dgm:t>
    </dgm:pt>
    <dgm:pt modelId="{ACB4E009-8EFC-1640-993F-B48E9CB9754D}" type="parTrans" cxnId="{CE91980A-4633-CE47-80F4-7791AA1BE6F8}">
      <dgm:prSet/>
      <dgm:spPr/>
      <dgm:t>
        <a:bodyPr/>
        <a:lstStyle/>
        <a:p>
          <a:endParaRPr kumimoji="1" lang="ja-JP" altLang="en-US"/>
        </a:p>
      </dgm:t>
    </dgm:pt>
    <dgm:pt modelId="{C1A3BE89-C520-8B4B-B63B-09AFDB9DFB17}" type="sibTrans" cxnId="{CE91980A-4633-CE47-80F4-7791AA1BE6F8}">
      <dgm:prSet/>
      <dgm:spPr/>
      <dgm:t>
        <a:bodyPr/>
        <a:lstStyle/>
        <a:p>
          <a:endParaRPr kumimoji="1" lang="ja-JP" altLang="en-US"/>
        </a:p>
      </dgm:t>
    </dgm:pt>
    <dgm:pt modelId="{0579965F-DEC2-9B41-A754-DC9ED474CF56}">
      <dgm:prSet phldrT="[テキスト]"/>
      <dgm:spPr/>
      <dgm:t>
        <a:bodyPr/>
        <a:lstStyle/>
        <a:p>
          <a:r>
            <a:rPr kumimoji="1" lang="ja-JP" altLang="en-US"/>
            <a:t>品種</a:t>
          </a:r>
          <a:r>
            <a:rPr kumimoji="1" lang="en-US" altLang="ja-JP" dirty="0"/>
            <a:t>B</a:t>
          </a:r>
          <a:endParaRPr kumimoji="1" lang="ja-JP" altLang="en-US"/>
        </a:p>
      </dgm:t>
    </dgm:pt>
    <dgm:pt modelId="{3EF6BAC4-5B4B-5247-8D50-C21817437730}" type="parTrans" cxnId="{0BE40D73-B716-3C4D-A5C0-68B4E56E500B}">
      <dgm:prSet/>
      <dgm:spPr/>
      <dgm:t>
        <a:bodyPr/>
        <a:lstStyle/>
        <a:p>
          <a:endParaRPr kumimoji="1" lang="ja-JP" altLang="en-US"/>
        </a:p>
      </dgm:t>
    </dgm:pt>
    <dgm:pt modelId="{BF145AD5-A43B-C046-A985-C2552D594749}" type="sibTrans" cxnId="{0BE40D73-B716-3C4D-A5C0-68B4E56E500B}">
      <dgm:prSet/>
      <dgm:spPr/>
      <dgm:t>
        <a:bodyPr/>
        <a:lstStyle/>
        <a:p>
          <a:endParaRPr kumimoji="1" lang="ja-JP" altLang="en-US"/>
        </a:p>
      </dgm:t>
    </dgm:pt>
    <dgm:pt modelId="{BAA12B31-1011-6D4C-9291-BA63EFF73DE4}">
      <dgm:prSet phldrT="[テキスト]"/>
      <dgm:spPr/>
      <dgm:t>
        <a:bodyPr/>
        <a:lstStyle/>
        <a:p>
          <a:r>
            <a:rPr kumimoji="1" lang="ja-JP" altLang="en-US"/>
            <a:t>品種</a:t>
          </a:r>
          <a:r>
            <a:rPr kumimoji="1" lang="en-US" altLang="ja-JP" dirty="0"/>
            <a:t>C</a:t>
          </a:r>
          <a:endParaRPr kumimoji="1" lang="ja-JP" altLang="en-US"/>
        </a:p>
      </dgm:t>
    </dgm:pt>
    <dgm:pt modelId="{0B23481C-4FF4-8A44-9ABE-10F7087B8531}" type="parTrans" cxnId="{A76E3AA2-DC14-DB4B-857B-6F25D0AA65A3}">
      <dgm:prSet/>
      <dgm:spPr/>
      <dgm:t>
        <a:bodyPr/>
        <a:lstStyle/>
        <a:p>
          <a:endParaRPr kumimoji="1" lang="ja-JP" altLang="en-US"/>
        </a:p>
      </dgm:t>
    </dgm:pt>
    <dgm:pt modelId="{728D64DB-03B9-2B4C-95AB-5A155D85FF70}" type="sibTrans" cxnId="{A76E3AA2-DC14-DB4B-857B-6F25D0AA65A3}">
      <dgm:prSet/>
      <dgm:spPr/>
      <dgm:t>
        <a:bodyPr/>
        <a:lstStyle/>
        <a:p>
          <a:endParaRPr kumimoji="1" lang="ja-JP" altLang="en-US"/>
        </a:p>
      </dgm:t>
    </dgm:pt>
    <dgm:pt modelId="{868AA630-9E61-754A-8E81-FEB1BF84F7F5}" type="pres">
      <dgm:prSet presAssocID="{CEA332F7-373C-2A4A-B72C-627AEE87B80E}" presName="Name0" presStyleCnt="0">
        <dgm:presLayoutVars>
          <dgm:dir/>
          <dgm:resizeHandles val="exact"/>
        </dgm:presLayoutVars>
      </dgm:prSet>
      <dgm:spPr/>
    </dgm:pt>
    <dgm:pt modelId="{BA13C4C2-01AA-B24D-B577-55D491C8CB96}" type="pres">
      <dgm:prSet presAssocID="{D1151490-80F1-DB4A-8C53-3738BC08148A}" presName="node" presStyleLbl="node1" presStyleIdx="0" presStyleCnt="3">
        <dgm:presLayoutVars>
          <dgm:bulletEnabled val="1"/>
        </dgm:presLayoutVars>
      </dgm:prSet>
      <dgm:spPr/>
    </dgm:pt>
    <dgm:pt modelId="{0507202C-E4A0-8A44-B748-FA13636DA515}" type="pres">
      <dgm:prSet presAssocID="{C1A3BE89-C520-8B4B-B63B-09AFDB9DFB17}" presName="sibTrans" presStyleLbl="sibTrans2D1" presStyleIdx="0" presStyleCnt="2"/>
      <dgm:spPr/>
    </dgm:pt>
    <dgm:pt modelId="{B3B09643-624B-AA48-B791-50130B651F29}" type="pres">
      <dgm:prSet presAssocID="{C1A3BE89-C520-8B4B-B63B-09AFDB9DFB17}" presName="connectorText" presStyleLbl="sibTrans2D1" presStyleIdx="0" presStyleCnt="2"/>
      <dgm:spPr/>
    </dgm:pt>
    <dgm:pt modelId="{700375E5-4E4E-7B4B-BA35-98936F202812}" type="pres">
      <dgm:prSet presAssocID="{0579965F-DEC2-9B41-A754-DC9ED474CF56}" presName="node" presStyleLbl="node1" presStyleIdx="1" presStyleCnt="3">
        <dgm:presLayoutVars>
          <dgm:bulletEnabled val="1"/>
        </dgm:presLayoutVars>
      </dgm:prSet>
      <dgm:spPr/>
    </dgm:pt>
    <dgm:pt modelId="{2D229CAD-4160-DE42-903E-9883EF901A9A}" type="pres">
      <dgm:prSet presAssocID="{BF145AD5-A43B-C046-A985-C2552D594749}" presName="sibTrans" presStyleLbl="sibTrans2D1" presStyleIdx="1" presStyleCnt="2"/>
      <dgm:spPr/>
    </dgm:pt>
    <dgm:pt modelId="{DA728052-8CCB-F34A-AF8E-BC1068FCD7BC}" type="pres">
      <dgm:prSet presAssocID="{BF145AD5-A43B-C046-A985-C2552D594749}" presName="connectorText" presStyleLbl="sibTrans2D1" presStyleIdx="1" presStyleCnt="2"/>
      <dgm:spPr/>
    </dgm:pt>
    <dgm:pt modelId="{B6FF8D11-3DBD-BA44-9F6F-B05A3C52AABF}" type="pres">
      <dgm:prSet presAssocID="{BAA12B31-1011-6D4C-9291-BA63EFF73DE4}" presName="node" presStyleLbl="node1" presStyleIdx="2" presStyleCnt="3">
        <dgm:presLayoutVars>
          <dgm:bulletEnabled val="1"/>
        </dgm:presLayoutVars>
      </dgm:prSet>
      <dgm:spPr/>
    </dgm:pt>
  </dgm:ptLst>
  <dgm:cxnLst>
    <dgm:cxn modelId="{CE91980A-4633-CE47-80F4-7791AA1BE6F8}" srcId="{CEA332F7-373C-2A4A-B72C-627AEE87B80E}" destId="{D1151490-80F1-DB4A-8C53-3738BC08148A}" srcOrd="0" destOrd="0" parTransId="{ACB4E009-8EFC-1640-993F-B48E9CB9754D}" sibTransId="{C1A3BE89-C520-8B4B-B63B-09AFDB9DFB17}"/>
    <dgm:cxn modelId="{199D8742-09F8-F140-B6BC-A35C5223469B}" type="presOf" srcId="{C1A3BE89-C520-8B4B-B63B-09AFDB9DFB17}" destId="{B3B09643-624B-AA48-B791-50130B651F29}" srcOrd="1" destOrd="0" presId="urn:microsoft.com/office/officeart/2005/8/layout/process1"/>
    <dgm:cxn modelId="{B2D84A49-2E64-B346-8E37-6907AAF752E9}" type="presOf" srcId="{BAA12B31-1011-6D4C-9291-BA63EFF73DE4}" destId="{B6FF8D11-3DBD-BA44-9F6F-B05A3C52AABF}" srcOrd="0" destOrd="0" presId="urn:microsoft.com/office/officeart/2005/8/layout/process1"/>
    <dgm:cxn modelId="{0BE40D73-B716-3C4D-A5C0-68B4E56E500B}" srcId="{CEA332F7-373C-2A4A-B72C-627AEE87B80E}" destId="{0579965F-DEC2-9B41-A754-DC9ED474CF56}" srcOrd="1" destOrd="0" parTransId="{3EF6BAC4-5B4B-5247-8D50-C21817437730}" sibTransId="{BF145AD5-A43B-C046-A985-C2552D594749}"/>
    <dgm:cxn modelId="{2A949D79-D7AB-6340-BB02-26D9BC7B8641}" type="presOf" srcId="{CEA332F7-373C-2A4A-B72C-627AEE87B80E}" destId="{868AA630-9E61-754A-8E81-FEB1BF84F7F5}" srcOrd="0" destOrd="0" presId="urn:microsoft.com/office/officeart/2005/8/layout/process1"/>
    <dgm:cxn modelId="{04A3D789-AF63-F843-B898-BC5C69437564}" type="presOf" srcId="{BF145AD5-A43B-C046-A985-C2552D594749}" destId="{DA728052-8CCB-F34A-AF8E-BC1068FCD7BC}" srcOrd="1" destOrd="0" presId="urn:microsoft.com/office/officeart/2005/8/layout/process1"/>
    <dgm:cxn modelId="{DEF3B291-FEA6-C946-BED9-71BFEA597F81}" type="presOf" srcId="{C1A3BE89-C520-8B4B-B63B-09AFDB9DFB17}" destId="{0507202C-E4A0-8A44-B748-FA13636DA515}" srcOrd="0" destOrd="0" presId="urn:microsoft.com/office/officeart/2005/8/layout/process1"/>
    <dgm:cxn modelId="{462D2D9A-4850-6D43-9B30-51AEA61BF392}" type="presOf" srcId="{BF145AD5-A43B-C046-A985-C2552D594749}" destId="{2D229CAD-4160-DE42-903E-9883EF901A9A}" srcOrd="0" destOrd="0" presId="urn:microsoft.com/office/officeart/2005/8/layout/process1"/>
    <dgm:cxn modelId="{A76E3AA2-DC14-DB4B-857B-6F25D0AA65A3}" srcId="{CEA332F7-373C-2A4A-B72C-627AEE87B80E}" destId="{BAA12B31-1011-6D4C-9291-BA63EFF73DE4}" srcOrd="2" destOrd="0" parTransId="{0B23481C-4FF4-8A44-9ABE-10F7087B8531}" sibTransId="{728D64DB-03B9-2B4C-95AB-5A155D85FF70}"/>
    <dgm:cxn modelId="{078FEEC0-40CE-984B-90E3-6393BE0E8C16}" type="presOf" srcId="{0579965F-DEC2-9B41-A754-DC9ED474CF56}" destId="{700375E5-4E4E-7B4B-BA35-98936F202812}" srcOrd="0" destOrd="0" presId="urn:microsoft.com/office/officeart/2005/8/layout/process1"/>
    <dgm:cxn modelId="{B0F0B3FB-8DA7-E545-BFE4-64AC34994882}" type="presOf" srcId="{D1151490-80F1-DB4A-8C53-3738BC08148A}" destId="{BA13C4C2-01AA-B24D-B577-55D491C8CB96}" srcOrd="0" destOrd="0" presId="urn:microsoft.com/office/officeart/2005/8/layout/process1"/>
    <dgm:cxn modelId="{88FC7E6D-2AB6-DF4F-85F5-93DEE1624EF3}" type="presParOf" srcId="{868AA630-9E61-754A-8E81-FEB1BF84F7F5}" destId="{BA13C4C2-01AA-B24D-B577-55D491C8CB96}" srcOrd="0" destOrd="0" presId="urn:microsoft.com/office/officeart/2005/8/layout/process1"/>
    <dgm:cxn modelId="{F25261F0-7BAF-A84A-A4CD-60E3D9BBDCD5}" type="presParOf" srcId="{868AA630-9E61-754A-8E81-FEB1BF84F7F5}" destId="{0507202C-E4A0-8A44-B748-FA13636DA515}" srcOrd="1" destOrd="0" presId="urn:microsoft.com/office/officeart/2005/8/layout/process1"/>
    <dgm:cxn modelId="{E199D278-0E76-6147-8F7B-C39561861328}" type="presParOf" srcId="{0507202C-E4A0-8A44-B748-FA13636DA515}" destId="{B3B09643-624B-AA48-B791-50130B651F29}" srcOrd="0" destOrd="0" presId="urn:microsoft.com/office/officeart/2005/8/layout/process1"/>
    <dgm:cxn modelId="{3BE1B518-481E-954A-91CD-A741E5FAD5DB}" type="presParOf" srcId="{868AA630-9E61-754A-8E81-FEB1BF84F7F5}" destId="{700375E5-4E4E-7B4B-BA35-98936F202812}" srcOrd="2" destOrd="0" presId="urn:microsoft.com/office/officeart/2005/8/layout/process1"/>
    <dgm:cxn modelId="{1DAAE759-D860-9447-90E9-767097FE4E8D}" type="presParOf" srcId="{868AA630-9E61-754A-8E81-FEB1BF84F7F5}" destId="{2D229CAD-4160-DE42-903E-9883EF901A9A}" srcOrd="3" destOrd="0" presId="urn:microsoft.com/office/officeart/2005/8/layout/process1"/>
    <dgm:cxn modelId="{A6C1D54A-2319-4B46-8AA7-9427C4D3FADA}" type="presParOf" srcId="{2D229CAD-4160-DE42-903E-9883EF901A9A}" destId="{DA728052-8CCB-F34A-AF8E-BC1068FCD7BC}" srcOrd="0" destOrd="0" presId="urn:microsoft.com/office/officeart/2005/8/layout/process1"/>
    <dgm:cxn modelId="{DD0A5389-3160-EA49-B881-88DDD8E0C70F}" type="presParOf" srcId="{868AA630-9E61-754A-8E81-FEB1BF84F7F5}" destId="{B6FF8D11-3DBD-BA44-9F6F-B05A3C52AAB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13C4C2-01AA-B24D-B577-55D491C8CB96}">
      <dsp:nvSpPr>
        <dsp:cNvPr id="0" name=""/>
        <dsp:cNvSpPr/>
      </dsp:nvSpPr>
      <dsp:spPr>
        <a:xfrm>
          <a:off x="7835" y="1560371"/>
          <a:ext cx="2342033" cy="140522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kumimoji="1" lang="ja-JP" altLang="en-US" sz="5500" kern="1200"/>
            <a:t>品種</a:t>
          </a:r>
          <a:r>
            <a:rPr kumimoji="1" lang="en-US" altLang="ja-JP" sz="5500" kern="1200" dirty="0"/>
            <a:t>A</a:t>
          </a:r>
          <a:endParaRPr kumimoji="1" lang="ja-JP" altLang="en-US" sz="5500" kern="1200"/>
        </a:p>
      </dsp:txBody>
      <dsp:txXfrm>
        <a:off x="48992" y="1601528"/>
        <a:ext cx="2259719" cy="1322906"/>
      </dsp:txXfrm>
    </dsp:sp>
    <dsp:sp modelId="{0507202C-E4A0-8A44-B748-FA13636DA515}">
      <dsp:nvSpPr>
        <dsp:cNvPr id="0" name=""/>
        <dsp:cNvSpPr/>
      </dsp:nvSpPr>
      <dsp:spPr>
        <a:xfrm>
          <a:off x="2584072" y="1972569"/>
          <a:ext cx="496511" cy="5808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kumimoji="1" lang="ja-JP" altLang="en-US" sz="2400" kern="1200"/>
        </a:p>
      </dsp:txBody>
      <dsp:txXfrm>
        <a:off x="2584072" y="2088734"/>
        <a:ext cx="347558" cy="348494"/>
      </dsp:txXfrm>
    </dsp:sp>
    <dsp:sp modelId="{700375E5-4E4E-7B4B-BA35-98936F202812}">
      <dsp:nvSpPr>
        <dsp:cNvPr id="0" name=""/>
        <dsp:cNvSpPr/>
      </dsp:nvSpPr>
      <dsp:spPr>
        <a:xfrm>
          <a:off x="3286683" y="1560371"/>
          <a:ext cx="2342033" cy="140522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kumimoji="1" lang="ja-JP" altLang="en-US" sz="5500" kern="1200"/>
            <a:t>品種</a:t>
          </a:r>
          <a:r>
            <a:rPr kumimoji="1" lang="en-US" altLang="ja-JP" sz="5500" kern="1200" dirty="0"/>
            <a:t>B</a:t>
          </a:r>
          <a:endParaRPr kumimoji="1" lang="ja-JP" altLang="en-US" sz="5500" kern="1200"/>
        </a:p>
      </dsp:txBody>
      <dsp:txXfrm>
        <a:off x="3327840" y="1601528"/>
        <a:ext cx="2259719" cy="1322906"/>
      </dsp:txXfrm>
    </dsp:sp>
    <dsp:sp modelId="{2D229CAD-4160-DE42-903E-9883EF901A9A}">
      <dsp:nvSpPr>
        <dsp:cNvPr id="0" name=""/>
        <dsp:cNvSpPr/>
      </dsp:nvSpPr>
      <dsp:spPr>
        <a:xfrm>
          <a:off x="5862920" y="1972569"/>
          <a:ext cx="496511" cy="5808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kumimoji="1" lang="ja-JP" altLang="en-US" sz="2400" kern="1200"/>
        </a:p>
      </dsp:txBody>
      <dsp:txXfrm>
        <a:off x="5862920" y="2088734"/>
        <a:ext cx="347558" cy="348494"/>
      </dsp:txXfrm>
    </dsp:sp>
    <dsp:sp modelId="{B6FF8D11-3DBD-BA44-9F6F-B05A3C52AABF}">
      <dsp:nvSpPr>
        <dsp:cNvPr id="0" name=""/>
        <dsp:cNvSpPr/>
      </dsp:nvSpPr>
      <dsp:spPr>
        <a:xfrm>
          <a:off x="6565530" y="1560371"/>
          <a:ext cx="2342033" cy="140522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kumimoji="1" lang="ja-JP" altLang="en-US" sz="5500" kern="1200"/>
            <a:t>品種</a:t>
          </a:r>
          <a:r>
            <a:rPr kumimoji="1" lang="en-US" altLang="ja-JP" sz="5500" kern="1200" dirty="0"/>
            <a:t>C</a:t>
          </a:r>
          <a:endParaRPr kumimoji="1" lang="ja-JP" altLang="en-US" sz="5500" kern="1200"/>
        </a:p>
      </dsp:txBody>
      <dsp:txXfrm>
        <a:off x="6606687" y="1601528"/>
        <a:ext cx="2259719" cy="132290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3DD39281-553B-0342-AC58-1460FFB112DE}"/>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ja-JP" altLang="en-US"/>
          </a:p>
        </p:txBody>
      </p:sp>
      <p:sp>
        <p:nvSpPr>
          <p:cNvPr id="3" name="日付プレースホルダー 2">
            <a:extLst>
              <a:ext uri="{FF2B5EF4-FFF2-40B4-BE49-F238E27FC236}">
                <a16:creationId xmlns:a16="http://schemas.microsoft.com/office/drawing/2014/main" id="{26551DD8-5DAB-5144-A61A-AE13E73E263B}"/>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DD6F0898-72BC-544C-8649-4DA9047FD3BD}" type="datetime1">
              <a:rPr lang="ja-JP" altLang="en-US"/>
              <a:pPr/>
              <a:t>2022/3/22</a:t>
            </a:fld>
            <a:endParaRPr lang="ja-JP" altLang="en-US"/>
          </a:p>
        </p:txBody>
      </p:sp>
      <p:sp>
        <p:nvSpPr>
          <p:cNvPr id="4" name="フッター プレースホルダー 3">
            <a:extLst>
              <a:ext uri="{FF2B5EF4-FFF2-40B4-BE49-F238E27FC236}">
                <a16:creationId xmlns:a16="http://schemas.microsoft.com/office/drawing/2014/main" id="{C8A2B71D-9030-FE4C-9C60-C314C2E8FA08}"/>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ja-JP" altLang="en-US"/>
          </a:p>
        </p:txBody>
      </p:sp>
      <p:sp>
        <p:nvSpPr>
          <p:cNvPr id="5" name="スライド番号プレースホルダー 4">
            <a:extLst>
              <a:ext uri="{FF2B5EF4-FFF2-40B4-BE49-F238E27FC236}">
                <a16:creationId xmlns:a16="http://schemas.microsoft.com/office/drawing/2014/main" id="{979F2A3F-8AB5-2A40-932D-8F41B566D0F1}"/>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F6EF1F10-3103-0F41-8907-770C87C86C35}" type="slidenum">
              <a:rPr lang="ja-JP" altLang="en-US"/>
              <a:pPr/>
              <a:t>‹#›</a:t>
            </a:fld>
            <a:endParaRPr lang="ja-JP"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30A5FD9-ED43-B041-9152-ED43BB85238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ja-JP" altLang="en-US"/>
          </a:p>
        </p:txBody>
      </p:sp>
      <p:sp>
        <p:nvSpPr>
          <p:cNvPr id="3" name="日付プレースホルダー 2">
            <a:extLst>
              <a:ext uri="{FF2B5EF4-FFF2-40B4-BE49-F238E27FC236}">
                <a16:creationId xmlns:a16="http://schemas.microsoft.com/office/drawing/2014/main" id="{9A814936-ED27-594B-BD5A-A64F1A4CDE6F}"/>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6E60C25E-0EC4-2B46-8F1C-14A673C1811F}" type="datetime1">
              <a:rPr lang="ja-JP" altLang="en-US"/>
              <a:pPr/>
              <a:t>2022/3/22</a:t>
            </a:fld>
            <a:endParaRPr lang="ja-JP" altLang="en-US"/>
          </a:p>
        </p:txBody>
      </p:sp>
      <p:sp>
        <p:nvSpPr>
          <p:cNvPr id="4" name="スライド イメージ プレースホルダー 3">
            <a:extLst>
              <a:ext uri="{FF2B5EF4-FFF2-40B4-BE49-F238E27FC236}">
                <a16:creationId xmlns:a16="http://schemas.microsoft.com/office/drawing/2014/main" id="{A50F8F13-207F-CF42-98D3-94093D066A05}"/>
              </a:ext>
            </a:extLst>
          </p:cNvPr>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CAC0BF27-2819-ED4D-B9B0-799299449EA6}"/>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DFF3E917-9A0E-9645-A165-1B9B1F9D0209}"/>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9314EA65-FBF5-FA41-87DF-CC9658B53BDF}"/>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6B62173-128E-2946-BE7E-853D45395771}" type="slidenum">
              <a:rPr lang="ja-JP" altLang="en-US"/>
              <a:pPr/>
              <a:t>‹#›</a:t>
            </a:fld>
            <a:endParaRPr lang="ja-JP" altLang="en-US"/>
          </a:p>
        </p:txBody>
      </p:sp>
    </p:spTree>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kumimoji="1" sz="1200" kern="1200">
        <a:solidFill>
          <a:schemeClr val="tx1"/>
        </a:solidFill>
        <a:latin typeface="+mn-lt"/>
        <a:ea typeface="+mn-ea"/>
        <a:cs typeface="ＭＳ Ｐゴシック" charset="0"/>
      </a:defRPr>
    </a:lvl1pPr>
    <a:lvl2pPr marL="457200" algn="l" defTabSz="457200" rtl="0" fontAlgn="base">
      <a:spcBef>
        <a:spcPct val="30000"/>
      </a:spcBef>
      <a:spcAft>
        <a:spcPct val="0"/>
      </a:spcAft>
      <a:defRPr kumimoji="1" sz="1200" kern="1200">
        <a:solidFill>
          <a:schemeClr val="tx1"/>
        </a:solidFill>
        <a:latin typeface="+mn-lt"/>
        <a:ea typeface="+mn-ea"/>
        <a:cs typeface="+mn-cs"/>
      </a:defRPr>
    </a:lvl2pPr>
    <a:lvl3pPr marL="914400" algn="l" defTabSz="457200" rtl="0" fontAlgn="base">
      <a:spcBef>
        <a:spcPct val="30000"/>
      </a:spcBef>
      <a:spcAft>
        <a:spcPct val="0"/>
      </a:spcAft>
      <a:defRPr kumimoji="1" sz="1200" kern="1200">
        <a:solidFill>
          <a:schemeClr val="tx1"/>
        </a:solidFill>
        <a:latin typeface="+mn-lt"/>
        <a:ea typeface="+mn-ea"/>
        <a:cs typeface="+mn-cs"/>
      </a:defRPr>
    </a:lvl3pPr>
    <a:lvl4pPr marL="1371600" algn="l" defTabSz="457200" rtl="0" fontAlgn="base">
      <a:spcBef>
        <a:spcPct val="30000"/>
      </a:spcBef>
      <a:spcAft>
        <a:spcPct val="0"/>
      </a:spcAft>
      <a:defRPr kumimoji="1" sz="1200" kern="1200">
        <a:solidFill>
          <a:schemeClr val="tx1"/>
        </a:solidFill>
        <a:latin typeface="+mn-lt"/>
        <a:ea typeface="+mn-ea"/>
        <a:cs typeface="+mn-cs"/>
      </a:defRPr>
    </a:lvl4pPr>
    <a:lvl5pPr marL="1828800" algn="l" defTabSz="457200" rtl="0" fontAlgn="base">
      <a:spcBef>
        <a:spcPct val="30000"/>
      </a:spcBef>
      <a:spcAft>
        <a:spcPct val="0"/>
      </a:spcAft>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スライド イメージ プレースホルダー 1">
            <a:extLst>
              <a:ext uri="{FF2B5EF4-FFF2-40B4-BE49-F238E27FC236}">
                <a16:creationId xmlns:a16="http://schemas.microsoft.com/office/drawing/2014/main" id="{02E1A77F-2F5C-8847-A2A0-CF0F0EBC5B07}"/>
              </a:ext>
            </a:extLst>
          </p:cNvPr>
          <p:cNvSpPr>
            <a:spLocks noGrp="1" noRot="1" noChangeAspec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8" name="ノート プレースホルダー 2">
            <a:extLst>
              <a:ext uri="{FF2B5EF4-FFF2-40B4-BE49-F238E27FC236}">
                <a16:creationId xmlns:a16="http://schemas.microsoft.com/office/drawing/2014/main" id="{70E9D3FE-0FCC-E64A-A7E0-438734CF9D6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a:p>
        </p:txBody>
      </p:sp>
      <p:sp>
        <p:nvSpPr>
          <p:cNvPr id="162819" name="スライド番号プレースホルダー 3">
            <a:extLst>
              <a:ext uri="{FF2B5EF4-FFF2-40B4-BE49-F238E27FC236}">
                <a16:creationId xmlns:a16="http://schemas.microsoft.com/office/drawing/2014/main" id="{78057DE2-7B63-564D-9B23-2BDCAAE830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fld id="{043DD700-98E8-A042-80B2-3D1B71D21C14}" type="slidenum">
              <a:rPr lang="en-US" altLang="ja-JP" sz="1200"/>
              <a:pPr/>
              <a:t>27</a:t>
            </a:fld>
            <a:endParaRPr lang="en-US" altLang="ja-JP"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32"/>
            <a:ext cx="84201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95285" indent="0" algn="ctr">
              <a:buNone/>
              <a:defRPr>
                <a:solidFill>
                  <a:schemeClr val="tx1">
                    <a:tint val="75000"/>
                  </a:schemeClr>
                </a:solidFill>
              </a:defRPr>
            </a:lvl2pPr>
            <a:lvl3pPr marL="990570" indent="0" algn="ctr">
              <a:buNone/>
              <a:defRPr>
                <a:solidFill>
                  <a:schemeClr val="tx1">
                    <a:tint val="75000"/>
                  </a:schemeClr>
                </a:solidFill>
              </a:defRPr>
            </a:lvl3pPr>
            <a:lvl4pPr marL="1485854" indent="0" algn="ctr">
              <a:buNone/>
              <a:defRPr>
                <a:solidFill>
                  <a:schemeClr val="tx1">
                    <a:tint val="75000"/>
                  </a:schemeClr>
                </a:solidFill>
              </a:defRPr>
            </a:lvl4pPr>
            <a:lvl5pPr marL="1981139" indent="0" algn="ctr">
              <a:buNone/>
              <a:defRPr>
                <a:solidFill>
                  <a:schemeClr val="tx1">
                    <a:tint val="75000"/>
                  </a:schemeClr>
                </a:solidFill>
              </a:defRPr>
            </a:lvl5pPr>
            <a:lvl6pPr marL="2476424" indent="0" algn="ctr">
              <a:buNone/>
              <a:defRPr>
                <a:solidFill>
                  <a:schemeClr val="tx1">
                    <a:tint val="75000"/>
                  </a:schemeClr>
                </a:solidFill>
              </a:defRPr>
            </a:lvl6pPr>
            <a:lvl7pPr marL="2971709" indent="0" algn="ctr">
              <a:buNone/>
              <a:defRPr>
                <a:solidFill>
                  <a:schemeClr val="tx1">
                    <a:tint val="75000"/>
                  </a:schemeClr>
                </a:solidFill>
              </a:defRPr>
            </a:lvl7pPr>
            <a:lvl8pPr marL="3466993" indent="0" algn="ctr">
              <a:buNone/>
              <a:defRPr>
                <a:solidFill>
                  <a:schemeClr val="tx1">
                    <a:tint val="75000"/>
                  </a:schemeClr>
                </a:solidFill>
              </a:defRPr>
            </a:lvl8pPr>
            <a:lvl9pPr marL="3962278"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D9179F29-70AA-4142-BAD6-2E0A1C263206}"/>
              </a:ext>
            </a:extLst>
          </p:cNvPr>
          <p:cNvSpPr>
            <a:spLocks noGrp="1"/>
          </p:cNvSpPr>
          <p:nvPr>
            <p:ph type="dt" sz="half" idx="10"/>
          </p:nvPr>
        </p:nvSpPr>
        <p:spPr/>
        <p:txBody>
          <a:bodyPr/>
          <a:lstStyle>
            <a:lvl1pPr>
              <a:defRPr/>
            </a:lvl1pPr>
          </a:lstStyle>
          <a:p>
            <a:fld id="{762287FB-F125-814E-8A35-CE85052F84C6}" type="datetime1">
              <a:rPr lang="ja-JP" altLang="en-US"/>
              <a:pPr/>
              <a:t>2022/3/22</a:t>
            </a:fld>
            <a:endParaRPr lang="ja-JP" altLang="en-US"/>
          </a:p>
        </p:txBody>
      </p:sp>
      <p:sp>
        <p:nvSpPr>
          <p:cNvPr id="5" name="フッター プレースホルダー 4">
            <a:extLst>
              <a:ext uri="{FF2B5EF4-FFF2-40B4-BE49-F238E27FC236}">
                <a16:creationId xmlns:a16="http://schemas.microsoft.com/office/drawing/2014/main" id="{BF971D4D-62F3-3C4F-8730-C2DC61861B46}"/>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2B79E06E-1D3C-1849-ADB7-BC59696D4661}"/>
              </a:ext>
            </a:extLst>
          </p:cNvPr>
          <p:cNvSpPr>
            <a:spLocks noGrp="1"/>
          </p:cNvSpPr>
          <p:nvPr>
            <p:ph type="sldNum" sz="quarter" idx="12"/>
          </p:nvPr>
        </p:nvSpPr>
        <p:spPr/>
        <p:txBody>
          <a:bodyPr/>
          <a:lstStyle>
            <a:lvl1pPr>
              <a:defRPr/>
            </a:lvl1pPr>
          </a:lstStyle>
          <a:p>
            <a:fld id="{26435680-4763-D64A-ADD5-0C0C8DBC3351}" type="slidenum">
              <a:rPr lang="ja-JP" altLang="en-US"/>
              <a:pPr/>
              <a:t>‹#›</a:t>
            </a:fld>
            <a:endParaRPr lang="ja-JP" altLang="en-US"/>
          </a:p>
        </p:txBody>
      </p:sp>
    </p:spTree>
    <p:extLst>
      <p:ext uri="{BB962C8B-B14F-4D97-AF65-F5344CB8AC3E}">
        <p14:creationId xmlns:p14="http://schemas.microsoft.com/office/powerpoint/2010/main" val="2096919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F4694B69-D22B-5B41-B392-FA1AB0D0C000}"/>
              </a:ext>
            </a:extLst>
          </p:cNvPr>
          <p:cNvSpPr>
            <a:spLocks noGrp="1"/>
          </p:cNvSpPr>
          <p:nvPr>
            <p:ph type="dt" sz="half" idx="10"/>
          </p:nvPr>
        </p:nvSpPr>
        <p:spPr/>
        <p:txBody>
          <a:bodyPr/>
          <a:lstStyle>
            <a:lvl1pPr>
              <a:defRPr/>
            </a:lvl1pPr>
          </a:lstStyle>
          <a:p>
            <a:fld id="{B2FEC508-AC94-AA43-8F24-74FCA3D186E5}" type="datetime1">
              <a:rPr lang="ja-JP" altLang="en-US"/>
              <a:pPr/>
              <a:t>2022/3/22</a:t>
            </a:fld>
            <a:endParaRPr lang="ja-JP" altLang="en-US"/>
          </a:p>
        </p:txBody>
      </p:sp>
      <p:sp>
        <p:nvSpPr>
          <p:cNvPr id="5" name="フッター プレースホルダー 4">
            <a:extLst>
              <a:ext uri="{FF2B5EF4-FFF2-40B4-BE49-F238E27FC236}">
                <a16:creationId xmlns:a16="http://schemas.microsoft.com/office/drawing/2014/main" id="{9773EF2B-13B9-CF4C-AF6C-9342FEF58708}"/>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52853F2B-AE95-5D44-A17E-151B9BC2045F}"/>
              </a:ext>
            </a:extLst>
          </p:cNvPr>
          <p:cNvSpPr>
            <a:spLocks noGrp="1"/>
          </p:cNvSpPr>
          <p:nvPr>
            <p:ph type="sldNum" sz="quarter" idx="12"/>
          </p:nvPr>
        </p:nvSpPr>
        <p:spPr/>
        <p:txBody>
          <a:bodyPr/>
          <a:lstStyle>
            <a:lvl1pPr>
              <a:defRPr/>
            </a:lvl1pPr>
          </a:lstStyle>
          <a:p>
            <a:fld id="{BD007C4E-AB2B-0D40-895D-86A14E822DD1}" type="slidenum">
              <a:rPr lang="ja-JP" altLang="en-US"/>
              <a:pPr/>
              <a:t>‹#›</a:t>
            </a:fld>
            <a:endParaRPr lang="ja-JP" altLang="en-US"/>
          </a:p>
        </p:txBody>
      </p:sp>
    </p:spTree>
    <p:extLst>
      <p:ext uri="{BB962C8B-B14F-4D97-AF65-F5344CB8AC3E}">
        <p14:creationId xmlns:p14="http://schemas.microsoft.com/office/powerpoint/2010/main" val="3722961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45"/>
            <a:ext cx="222885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95300" y="274645"/>
            <a:ext cx="6521450" cy="5851525"/>
          </a:xfrm>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2134CB87-9FFB-B340-8982-B67A46B2C113}"/>
              </a:ext>
            </a:extLst>
          </p:cNvPr>
          <p:cNvSpPr>
            <a:spLocks noGrp="1"/>
          </p:cNvSpPr>
          <p:nvPr>
            <p:ph type="dt" sz="half" idx="10"/>
          </p:nvPr>
        </p:nvSpPr>
        <p:spPr/>
        <p:txBody>
          <a:bodyPr/>
          <a:lstStyle>
            <a:lvl1pPr>
              <a:defRPr/>
            </a:lvl1pPr>
          </a:lstStyle>
          <a:p>
            <a:fld id="{A1E8986F-4A88-5E4F-BDB7-00B38B65604C}" type="datetime1">
              <a:rPr lang="ja-JP" altLang="en-US"/>
              <a:pPr/>
              <a:t>2022/3/22</a:t>
            </a:fld>
            <a:endParaRPr lang="ja-JP" altLang="en-US"/>
          </a:p>
        </p:txBody>
      </p:sp>
      <p:sp>
        <p:nvSpPr>
          <p:cNvPr id="5" name="フッター プレースホルダー 4">
            <a:extLst>
              <a:ext uri="{FF2B5EF4-FFF2-40B4-BE49-F238E27FC236}">
                <a16:creationId xmlns:a16="http://schemas.microsoft.com/office/drawing/2014/main" id="{FD5B56C5-0FA4-F740-A872-38C070B5FA45}"/>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1E5D3B76-2521-5743-8113-CF4E2A3BB28F}"/>
              </a:ext>
            </a:extLst>
          </p:cNvPr>
          <p:cNvSpPr>
            <a:spLocks noGrp="1"/>
          </p:cNvSpPr>
          <p:nvPr>
            <p:ph type="sldNum" sz="quarter" idx="12"/>
          </p:nvPr>
        </p:nvSpPr>
        <p:spPr/>
        <p:txBody>
          <a:bodyPr/>
          <a:lstStyle>
            <a:lvl1pPr>
              <a:defRPr/>
            </a:lvl1pPr>
          </a:lstStyle>
          <a:p>
            <a:fld id="{D54C0AEB-5948-1D4C-85E9-7D79E06DB12A}" type="slidenum">
              <a:rPr lang="ja-JP" altLang="en-US"/>
              <a:pPr/>
              <a:t>‹#›</a:t>
            </a:fld>
            <a:endParaRPr lang="ja-JP" altLang="en-US"/>
          </a:p>
        </p:txBody>
      </p:sp>
    </p:spTree>
    <p:extLst>
      <p:ext uri="{BB962C8B-B14F-4D97-AF65-F5344CB8AC3E}">
        <p14:creationId xmlns:p14="http://schemas.microsoft.com/office/powerpoint/2010/main" val="1203173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8BE2DD55-4F59-4849-92F6-76909D14B95F}"/>
              </a:ext>
            </a:extLst>
          </p:cNvPr>
          <p:cNvSpPr>
            <a:spLocks noGrp="1"/>
          </p:cNvSpPr>
          <p:nvPr>
            <p:ph type="dt" sz="half" idx="10"/>
          </p:nvPr>
        </p:nvSpPr>
        <p:spPr/>
        <p:txBody>
          <a:bodyPr/>
          <a:lstStyle>
            <a:lvl1pPr>
              <a:defRPr/>
            </a:lvl1pPr>
          </a:lstStyle>
          <a:p>
            <a:fld id="{E5249D5B-5CC5-B040-A07B-562969D73F7B}" type="datetime1">
              <a:rPr lang="ja-JP" altLang="en-US"/>
              <a:pPr/>
              <a:t>2022/3/22</a:t>
            </a:fld>
            <a:endParaRPr lang="ja-JP" altLang="en-US"/>
          </a:p>
        </p:txBody>
      </p:sp>
      <p:sp>
        <p:nvSpPr>
          <p:cNvPr id="5" name="フッター プレースホルダー 4">
            <a:extLst>
              <a:ext uri="{FF2B5EF4-FFF2-40B4-BE49-F238E27FC236}">
                <a16:creationId xmlns:a16="http://schemas.microsoft.com/office/drawing/2014/main" id="{0FD921EB-8AF6-C24A-A14B-9DAEF102589B}"/>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9AB9596D-AB17-9E41-A289-B5FB8551948A}"/>
              </a:ext>
            </a:extLst>
          </p:cNvPr>
          <p:cNvSpPr>
            <a:spLocks noGrp="1"/>
          </p:cNvSpPr>
          <p:nvPr>
            <p:ph type="sldNum" sz="quarter" idx="12"/>
          </p:nvPr>
        </p:nvSpPr>
        <p:spPr/>
        <p:txBody>
          <a:bodyPr/>
          <a:lstStyle>
            <a:lvl1pPr>
              <a:defRPr/>
            </a:lvl1pPr>
          </a:lstStyle>
          <a:p>
            <a:fld id="{0D17C488-F24E-F54A-9419-422FE66354AA}" type="slidenum">
              <a:rPr lang="ja-JP" altLang="en-US"/>
              <a:pPr/>
              <a:t>‹#›</a:t>
            </a:fld>
            <a:endParaRPr lang="ja-JP" altLang="en-US"/>
          </a:p>
        </p:txBody>
      </p:sp>
    </p:spTree>
    <p:extLst>
      <p:ext uri="{BB962C8B-B14F-4D97-AF65-F5344CB8AC3E}">
        <p14:creationId xmlns:p14="http://schemas.microsoft.com/office/powerpoint/2010/main" val="3874139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7"/>
            <a:ext cx="8420100" cy="1362075"/>
          </a:xfrm>
        </p:spPr>
        <p:txBody>
          <a:bodyPr anchor="t"/>
          <a:lstStyle>
            <a:lvl1pPr algn="l">
              <a:defRPr sz="4333"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167">
                <a:solidFill>
                  <a:schemeClr val="tx1">
                    <a:tint val="75000"/>
                  </a:schemeClr>
                </a:solidFill>
              </a:defRPr>
            </a:lvl1pPr>
            <a:lvl2pPr marL="495285" indent="0">
              <a:buNone/>
              <a:defRPr sz="1950">
                <a:solidFill>
                  <a:schemeClr val="tx1">
                    <a:tint val="75000"/>
                  </a:schemeClr>
                </a:solidFill>
              </a:defRPr>
            </a:lvl2pPr>
            <a:lvl3pPr marL="990570" indent="0">
              <a:buNone/>
              <a:defRPr sz="1733">
                <a:solidFill>
                  <a:schemeClr val="tx1">
                    <a:tint val="75000"/>
                  </a:schemeClr>
                </a:solidFill>
              </a:defRPr>
            </a:lvl3pPr>
            <a:lvl4pPr marL="1485854" indent="0">
              <a:buNone/>
              <a:defRPr sz="1517">
                <a:solidFill>
                  <a:schemeClr val="tx1">
                    <a:tint val="75000"/>
                  </a:schemeClr>
                </a:solidFill>
              </a:defRPr>
            </a:lvl4pPr>
            <a:lvl5pPr marL="1981139" indent="0">
              <a:buNone/>
              <a:defRPr sz="1517">
                <a:solidFill>
                  <a:schemeClr val="tx1">
                    <a:tint val="75000"/>
                  </a:schemeClr>
                </a:solidFill>
              </a:defRPr>
            </a:lvl5pPr>
            <a:lvl6pPr marL="2476424" indent="0">
              <a:buNone/>
              <a:defRPr sz="1517">
                <a:solidFill>
                  <a:schemeClr val="tx1">
                    <a:tint val="75000"/>
                  </a:schemeClr>
                </a:solidFill>
              </a:defRPr>
            </a:lvl6pPr>
            <a:lvl7pPr marL="2971709" indent="0">
              <a:buNone/>
              <a:defRPr sz="1517">
                <a:solidFill>
                  <a:schemeClr val="tx1">
                    <a:tint val="75000"/>
                  </a:schemeClr>
                </a:solidFill>
              </a:defRPr>
            </a:lvl7pPr>
            <a:lvl8pPr marL="3466993" indent="0">
              <a:buNone/>
              <a:defRPr sz="1517">
                <a:solidFill>
                  <a:schemeClr val="tx1">
                    <a:tint val="75000"/>
                  </a:schemeClr>
                </a:solidFill>
              </a:defRPr>
            </a:lvl8pPr>
            <a:lvl9pPr marL="3962278" indent="0">
              <a:buNone/>
              <a:defRPr sz="1517">
                <a:solidFill>
                  <a:schemeClr val="tx1">
                    <a:tint val="75000"/>
                  </a:schemeClr>
                </a:solidFill>
              </a:defRPr>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5D281EC2-1CED-BF4F-AD1D-D831B7057B74}"/>
              </a:ext>
            </a:extLst>
          </p:cNvPr>
          <p:cNvSpPr>
            <a:spLocks noGrp="1"/>
          </p:cNvSpPr>
          <p:nvPr>
            <p:ph type="dt" sz="half" idx="10"/>
          </p:nvPr>
        </p:nvSpPr>
        <p:spPr/>
        <p:txBody>
          <a:bodyPr/>
          <a:lstStyle>
            <a:lvl1pPr>
              <a:defRPr/>
            </a:lvl1pPr>
          </a:lstStyle>
          <a:p>
            <a:fld id="{4350EEA1-0D50-CE46-849B-D936FAB95300}" type="datetime1">
              <a:rPr lang="ja-JP" altLang="en-US"/>
              <a:pPr/>
              <a:t>2022/3/22</a:t>
            </a:fld>
            <a:endParaRPr lang="ja-JP" altLang="en-US"/>
          </a:p>
        </p:txBody>
      </p:sp>
      <p:sp>
        <p:nvSpPr>
          <p:cNvPr id="5" name="フッター プレースホルダー 4">
            <a:extLst>
              <a:ext uri="{FF2B5EF4-FFF2-40B4-BE49-F238E27FC236}">
                <a16:creationId xmlns:a16="http://schemas.microsoft.com/office/drawing/2014/main" id="{F297153B-F307-8C4B-9862-A52002EC2446}"/>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A3267EDE-C051-0742-8B37-EF467C866821}"/>
              </a:ext>
            </a:extLst>
          </p:cNvPr>
          <p:cNvSpPr>
            <a:spLocks noGrp="1"/>
          </p:cNvSpPr>
          <p:nvPr>
            <p:ph type="sldNum" sz="quarter" idx="12"/>
          </p:nvPr>
        </p:nvSpPr>
        <p:spPr/>
        <p:txBody>
          <a:bodyPr/>
          <a:lstStyle>
            <a:lvl1pPr>
              <a:defRPr/>
            </a:lvl1pPr>
          </a:lstStyle>
          <a:p>
            <a:fld id="{C64A03B1-4B9A-A744-831B-0085AED2C79E}" type="slidenum">
              <a:rPr lang="ja-JP" altLang="en-US"/>
              <a:pPr/>
              <a:t>‹#›</a:t>
            </a:fld>
            <a:endParaRPr lang="ja-JP" altLang="en-US"/>
          </a:p>
        </p:txBody>
      </p:sp>
    </p:spTree>
    <p:extLst>
      <p:ext uri="{BB962C8B-B14F-4D97-AF65-F5344CB8AC3E}">
        <p14:creationId xmlns:p14="http://schemas.microsoft.com/office/powerpoint/2010/main" val="3038599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95300" y="1600206"/>
            <a:ext cx="4375150" cy="4525963"/>
          </a:xfrm>
        </p:spPr>
        <p:txBody>
          <a:bodyPr/>
          <a:lstStyle>
            <a:lvl1pPr>
              <a:defRPr sz="3033"/>
            </a:lvl1pPr>
            <a:lvl2pPr>
              <a:defRPr sz="2600"/>
            </a:lvl2pPr>
            <a:lvl3pPr>
              <a:defRPr sz="2167"/>
            </a:lvl3pPr>
            <a:lvl4pPr>
              <a:defRPr sz="1950"/>
            </a:lvl4pPr>
            <a:lvl5pPr>
              <a:defRPr sz="1950"/>
            </a:lvl5pPr>
            <a:lvl6pPr>
              <a:defRPr sz="1950"/>
            </a:lvl6pPr>
            <a:lvl7pPr>
              <a:defRPr sz="1950"/>
            </a:lvl7pPr>
            <a:lvl8pPr>
              <a:defRPr sz="1950"/>
            </a:lvl8pPr>
            <a:lvl9pPr>
              <a:defRPr sz="195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4" name="コンテンツ プレースホルダー 3"/>
          <p:cNvSpPr>
            <a:spLocks noGrp="1"/>
          </p:cNvSpPr>
          <p:nvPr>
            <p:ph sz="half" idx="2"/>
          </p:nvPr>
        </p:nvSpPr>
        <p:spPr>
          <a:xfrm>
            <a:off x="5035550" y="1600206"/>
            <a:ext cx="4375150" cy="4525963"/>
          </a:xfrm>
        </p:spPr>
        <p:txBody>
          <a:bodyPr/>
          <a:lstStyle>
            <a:lvl1pPr>
              <a:defRPr sz="3033"/>
            </a:lvl1pPr>
            <a:lvl2pPr>
              <a:defRPr sz="2600"/>
            </a:lvl2pPr>
            <a:lvl3pPr>
              <a:defRPr sz="2167"/>
            </a:lvl3pPr>
            <a:lvl4pPr>
              <a:defRPr sz="1950"/>
            </a:lvl4pPr>
            <a:lvl5pPr>
              <a:defRPr sz="1950"/>
            </a:lvl5pPr>
            <a:lvl6pPr>
              <a:defRPr sz="1950"/>
            </a:lvl6pPr>
            <a:lvl7pPr>
              <a:defRPr sz="1950"/>
            </a:lvl7pPr>
            <a:lvl8pPr>
              <a:defRPr sz="1950"/>
            </a:lvl8pPr>
            <a:lvl9pPr>
              <a:defRPr sz="195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5" name="日付プレースホルダー 3">
            <a:extLst>
              <a:ext uri="{FF2B5EF4-FFF2-40B4-BE49-F238E27FC236}">
                <a16:creationId xmlns:a16="http://schemas.microsoft.com/office/drawing/2014/main" id="{D7464566-37AA-CA48-A3AD-A8B5912E51E2}"/>
              </a:ext>
            </a:extLst>
          </p:cNvPr>
          <p:cNvSpPr>
            <a:spLocks noGrp="1"/>
          </p:cNvSpPr>
          <p:nvPr>
            <p:ph type="dt" sz="half" idx="10"/>
          </p:nvPr>
        </p:nvSpPr>
        <p:spPr/>
        <p:txBody>
          <a:bodyPr/>
          <a:lstStyle>
            <a:lvl1pPr>
              <a:defRPr/>
            </a:lvl1pPr>
          </a:lstStyle>
          <a:p>
            <a:fld id="{C650E804-159C-7446-AAD7-EC3BF446096B}" type="datetime1">
              <a:rPr lang="ja-JP" altLang="en-US"/>
              <a:pPr/>
              <a:t>2022/3/22</a:t>
            </a:fld>
            <a:endParaRPr lang="ja-JP" altLang="en-US"/>
          </a:p>
        </p:txBody>
      </p:sp>
      <p:sp>
        <p:nvSpPr>
          <p:cNvPr id="6" name="フッター プレースホルダー 4">
            <a:extLst>
              <a:ext uri="{FF2B5EF4-FFF2-40B4-BE49-F238E27FC236}">
                <a16:creationId xmlns:a16="http://schemas.microsoft.com/office/drawing/2014/main" id="{FAB652D5-BE09-304F-92AD-3671C84A7FCB}"/>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B357DAD8-F53A-9E47-9551-8F28EAFFED2F}"/>
              </a:ext>
            </a:extLst>
          </p:cNvPr>
          <p:cNvSpPr>
            <a:spLocks noGrp="1"/>
          </p:cNvSpPr>
          <p:nvPr>
            <p:ph type="sldNum" sz="quarter" idx="12"/>
          </p:nvPr>
        </p:nvSpPr>
        <p:spPr/>
        <p:txBody>
          <a:bodyPr/>
          <a:lstStyle>
            <a:lvl1pPr>
              <a:defRPr/>
            </a:lvl1pPr>
          </a:lstStyle>
          <a:p>
            <a:fld id="{4C49AAF1-8E9D-EF43-BEB0-EDD6A23C4A8D}" type="slidenum">
              <a:rPr lang="ja-JP" altLang="en-US"/>
              <a:pPr/>
              <a:t>‹#›</a:t>
            </a:fld>
            <a:endParaRPr lang="ja-JP" altLang="en-US"/>
          </a:p>
        </p:txBody>
      </p:sp>
    </p:spTree>
    <p:extLst>
      <p:ext uri="{BB962C8B-B14F-4D97-AF65-F5344CB8AC3E}">
        <p14:creationId xmlns:p14="http://schemas.microsoft.com/office/powerpoint/2010/main" val="2130167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600" b="1"/>
            </a:lvl1pPr>
            <a:lvl2pPr marL="495285" indent="0">
              <a:buNone/>
              <a:defRPr sz="2167" b="1"/>
            </a:lvl2pPr>
            <a:lvl3pPr marL="990570" indent="0">
              <a:buNone/>
              <a:defRPr sz="1950" b="1"/>
            </a:lvl3pPr>
            <a:lvl4pPr marL="1485854" indent="0">
              <a:buNone/>
              <a:defRPr sz="1733" b="1"/>
            </a:lvl4pPr>
            <a:lvl5pPr marL="1981139" indent="0">
              <a:buNone/>
              <a:defRPr sz="1733" b="1"/>
            </a:lvl5pPr>
            <a:lvl6pPr marL="2476424" indent="0">
              <a:buNone/>
              <a:defRPr sz="1733" b="1"/>
            </a:lvl6pPr>
            <a:lvl7pPr marL="2971709" indent="0">
              <a:buNone/>
              <a:defRPr sz="1733" b="1"/>
            </a:lvl7pPr>
            <a:lvl8pPr marL="3466993" indent="0">
              <a:buNone/>
              <a:defRPr sz="1733" b="1"/>
            </a:lvl8pPr>
            <a:lvl9pPr marL="3962278" indent="0">
              <a:buNone/>
              <a:defRPr sz="1733"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4" name="コンテンツ プレースホルダー 3"/>
          <p:cNvSpPr>
            <a:spLocks noGrp="1"/>
          </p:cNvSpPr>
          <p:nvPr>
            <p:ph sz="half" idx="2"/>
          </p:nvPr>
        </p:nvSpPr>
        <p:spPr>
          <a:xfrm>
            <a:off x="495300" y="2174875"/>
            <a:ext cx="4376870" cy="3951288"/>
          </a:xfrm>
        </p:spPr>
        <p:txBody>
          <a:bodyPr/>
          <a:lstStyle>
            <a:lvl1pPr>
              <a:defRPr sz="2600"/>
            </a:lvl1pPr>
            <a:lvl2pPr>
              <a:defRPr sz="2167"/>
            </a:lvl2pPr>
            <a:lvl3pPr>
              <a:defRPr sz="1950"/>
            </a:lvl3pPr>
            <a:lvl4pPr>
              <a:defRPr sz="1733"/>
            </a:lvl4pPr>
            <a:lvl5pPr>
              <a:defRPr sz="1733"/>
            </a:lvl5pPr>
            <a:lvl6pPr>
              <a:defRPr sz="1733"/>
            </a:lvl6pPr>
            <a:lvl7pPr>
              <a:defRPr sz="1733"/>
            </a:lvl7pPr>
            <a:lvl8pPr>
              <a:defRPr sz="1733"/>
            </a:lvl8pPr>
            <a:lvl9pPr>
              <a:defRPr sz="1733"/>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5" name="テキスト プレースホルダー 4"/>
          <p:cNvSpPr>
            <a:spLocks noGrp="1"/>
          </p:cNvSpPr>
          <p:nvPr>
            <p:ph type="body" sz="quarter" idx="3"/>
          </p:nvPr>
        </p:nvSpPr>
        <p:spPr>
          <a:xfrm>
            <a:off x="5032114" y="1535113"/>
            <a:ext cx="4378590" cy="639762"/>
          </a:xfrm>
        </p:spPr>
        <p:txBody>
          <a:bodyPr anchor="b"/>
          <a:lstStyle>
            <a:lvl1pPr marL="0" indent="0">
              <a:buNone/>
              <a:defRPr sz="2600" b="1"/>
            </a:lvl1pPr>
            <a:lvl2pPr marL="495285" indent="0">
              <a:buNone/>
              <a:defRPr sz="2167" b="1"/>
            </a:lvl2pPr>
            <a:lvl3pPr marL="990570" indent="0">
              <a:buNone/>
              <a:defRPr sz="1950" b="1"/>
            </a:lvl3pPr>
            <a:lvl4pPr marL="1485854" indent="0">
              <a:buNone/>
              <a:defRPr sz="1733" b="1"/>
            </a:lvl4pPr>
            <a:lvl5pPr marL="1981139" indent="0">
              <a:buNone/>
              <a:defRPr sz="1733" b="1"/>
            </a:lvl5pPr>
            <a:lvl6pPr marL="2476424" indent="0">
              <a:buNone/>
              <a:defRPr sz="1733" b="1"/>
            </a:lvl6pPr>
            <a:lvl7pPr marL="2971709" indent="0">
              <a:buNone/>
              <a:defRPr sz="1733" b="1"/>
            </a:lvl7pPr>
            <a:lvl8pPr marL="3466993" indent="0">
              <a:buNone/>
              <a:defRPr sz="1733" b="1"/>
            </a:lvl8pPr>
            <a:lvl9pPr marL="3962278" indent="0">
              <a:buNone/>
              <a:defRPr sz="1733"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6" name="コンテンツ プレースホルダー 5"/>
          <p:cNvSpPr>
            <a:spLocks noGrp="1"/>
          </p:cNvSpPr>
          <p:nvPr>
            <p:ph sz="quarter" idx="4"/>
          </p:nvPr>
        </p:nvSpPr>
        <p:spPr>
          <a:xfrm>
            <a:off x="5032114" y="2174875"/>
            <a:ext cx="4378590" cy="3951288"/>
          </a:xfrm>
        </p:spPr>
        <p:txBody>
          <a:bodyPr/>
          <a:lstStyle>
            <a:lvl1pPr>
              <a:defRPr sz="2600"/>
            </a:lvl1pPr>
            <a:lvl2pPr>
              <a:defRPr sz="2167"/>
            </a:lvl2pPr>
            <a:lvl3pPr>
              <a:defRPr sz="1950"/>
            </a:lvl3pPr>
            <a:lvl4pPr>
              <a:defRPr sz="1733"/>
            </a:lvl4pPr>
            <a:lvl5pPr>
              <a:defRPr sz="1733"/>
            </a:lvl5pPr>
            <a:lvl6pPr>
              <a:defRPr sz="1733"/>
            </a:lvl6pPr>
            <a:lvl7pPr>
              <a:defRPr sz="1733"/>
            </a:lvl7pPr>
            <a:lvl8pPr>
              <a:defRPr sz="1733"/>
            </a:lvl8pPr>
            <a:lvl9pPr>
              <a:defRPr sz="1733"/>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7" name="日付プレースホルダー 3">
            <a:extLst>
              <a:ext uri="{FF2B5EF4-FFF2-40B4-BE49-F238E27FC236}">
                <a16:creationId xmlns:a16="http://schemas.microsoft.com/office/drawing/2014/main" id="{583BB006-A8B5-724F-BF58-D49F4F8DC362}"/>
              </a:ext>
            </a:extLst>
          </p:cNvPr>
          <p:cNvSpPr>
            <a:spLocks noGrp="1"/>
          </p:cNvSpPr>
          <p:nvPr>
            <p:ph type="dt" sz="half" idx="10"/>
          </p:nvPr>
        </p:nvSpPr>
        <p:spPr/>
        <p:txBody>
          <a:bodyPr/>
          <a:lstStyle>
            <a:lvl1pPr>
              <a:defRPr/>
            </a:lvl1pPr>
          </a:lstStyle>
          <a:p>
            <a:fld id="{6C06C8C4-FC55-E74A-8DA5-7AE489B7E12C}" type="datetime1">
              <a:rPr lang="ja-JP" altLang="en-US"/>
              <a:pPr/>
              <a:t>2022/3/22</a:t>
            </a:fld>
            <a:endParaRPr lang="ja-JP" altLang="en-US"/>
          </a:p>
        </p:txBody>
      </p:sp>
      <p:sp>
        <p:nvSpPr>
          <p:cNvPr id="8" name="フッター プレースホルダー 4">
            <a:extLst>
              <a:ext uri="{FF2B5EF4-FFF2-40B4-BE49-F238E27FC236}">
                <a16:creationId xmlns:a16="http://schemas.microsoft.com/office/drawing/2014/main" id="{F4205C67-A17C-DB41-BEE8-25FE1A6652CE}"/>
              </a:ext>
            </a:extLst>
          </p:cNvPr>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a:extLst>
              <a:ext uri="{FF2B5EF4-FFF2-40B4-BE49-F238E27FC236}">
                <a16:creationId xmlns:a16="http://schemas.microsoft.com/office/drawing/2014/main" id="{18BEC0F8-4BFF-FF4E-AA62-6DD03FF79489}"/>
              </a:ext>
            </a:extLst>
          </p:cNvPr>
          <p:cNvSpPr>
            <a:spLocks noGrp="1"/>
          </p:cNvSpPr>
          <p:nvPr>
            <p:ph type="sldNum" sz="quarter" idx="12"/>
          </p:nvPr>
        </p:nvSpPr>
        <p:spPr/>
        <p:txBody>
          <a:bodyPr/>
          <a:lstStyle>
            <a:lvl1pPr>
              <a:defRPr/>
            </a:lvl1pPr>
          </a:lstStyle>
          <a:p>
            <a:fld id="{07CA7D31-ABB5-9943-927B-31DA8A23D12C}" type="slidenum">
              <a:rPr lang="ja-JP" altLang="en-US"/>
              <a:pPr/>
              <a:t>‹#›</a:t>
            </a:fld>
            <a:endParaRPr lang="ja-JP" altLang="en-US"/>
          </a:p>
        </p:txBody>
      </p:sp>
    </p:spTree>
    <p:extLst>
      <p:ext uri="{BB962C8B-B14F-4D97-AF65-F5344CB8AC3E}">
        <p14:creationId xmlns:p14="http://schemas.microsoft.com/office/powerpoint/2010/main" val="3096341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a:extLst>
              <a:ext uri="{FF2B5EF4-FFF2-40B4-BE49-F238E27FC236}">
                <a16:creationId xmlns:a16="http://schemas.microsoft.com/office/drawing/2014/main" id="{E896C19C-5E73-FE48-9CB0-B137A2D906F3}"/>
              </a:ext>
            </a:extLst>
          </p:cNvPr>
          <p:cNvSpPr>
            <a:spLocks noGrp="1"/>
          </p:cNvSpPr>
          <p:nvPr>
            <p:ph type="dt" sz="half" idx="10"/>
          </p:nvPr>
        </p:nvSpPr>
        <p:spPr/>
        <p:txBody>
          <a:bodyPr/>
          <a:lstStyle>
            <a:lvl1pPr>
              <a:defRPr/>
            </a:lvl1pPr>
          </a:lstStyle>
          <a:p>
            <a:fld id="{6891CD74-E583-BB40-91E0-6B32B7FF0259}" type="datetime1">
              <a:rPr lang="ja-JP" altLang="en-US"/>
              <a:pPr/>
              <a:t>2022/3/22</a:t>
            </a:fld>
            <a:endParaRPr lang="ja-JP" altLang="en-US"/>
          </a:p>
        </p:txBody>
      </p:sp>
      <p:sp>
        <p:nvSpPr>
          <p:cNvPr id="4" name="フッター プレースホルダー 4">
            <a:extLst>
              <a:ext uri="{FF2B5EF4-FFF2-40B4-BE49-F238E27FC236}">
                <a16:creationId xmlns:a16="http://schemas.microsoft.com/office/drawing/2014/main" id="{9571508E-4D30-D14E-9FF2-808AC3F98236}"/>
              </a:ext>
            </a:extLst>
          </p:cNvPr>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a:extLst>
              <a:ext uri="{FF2B5EF4-FFF2-40B4-BE49-F238E27FC236}">
                <a16:creationId xmlns:a16="http://schemas.microsoft.com/office/drawing/2014/main" id="{9F943D3F-C03B-DB45-A595-5E963FC20061}"/>
              </a:ext>
            </a:extLst>
          </p:cNvPr>
          <p:cNvSpPr>
            <a:spLocks noGrp="1"/>
          </p:cNvSpPr>
          <p:nvPr>
            <p:ph type="sldNum" sz="quarter" idx="12"/>
          </p:nvPr>
        </p:nvSpPr>
        <p:spPr/>
        <p:txBody>
          <a:bodyPr/>
          <a:lstStyle>
            <a:lvl1pPr>
              <a:defRPr/>
            </a:lvl1pPr>
          </a:lstStyle>
          <a:p>
            <a:fld id="{28A24196-8E62-D542-81A5-64F1992FD861}" type="slidenum">
              <a:rPr lang="ja-JP" altLang="en-US"/>
              <a:pPr/>
              <a:t>‹#›</a:t>
            </a:fld>
            <a:endParaRPr lang="ja-JP" altLang="en-US"/>
          </a:p>
        </p:txBody>
      </p:sp>
    </p:spTree>
    <p:extLst>
      <p:ext uri="{BB962C8B-B14F-4D97-AF65-F5344CB8AC3E}">
        <p14:creationId xmlns:p14="http://schemas.microsoft.com/office/powerpoint/2010/main" val="592331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a:extLst>
              <a:ext uri="{FF2B5EF4-FFF2-40B4-BE49-F238E27FC236}">
                <a16:creationId xmlns:a16="http://schemas.microsoft.com/office/drawing/2014/main" id="{D8068322-DE4F-7448-BDAC-9A7EA7173774}"/>
              </a:ext>
            </a:extLst>
          </p:cNvPr>
          <p:cNvSpPr>
            <a:spLocks noGrp="1"/>
          </p:cNvSpPr>
          <p:nvPr>
            <p:ph type="dt" sz="half" idx="10"/>
          </p:nvPr>
        </p:nvSpPr>
        <p:spPr/>
        <p:txBody>
          <a:bodyPr/>
          <a:lstStyle>
            <a:lvl1pPr>
              <a:defRPr/>
            </a:lvl1pPr>
          </a:lstStyle>
          <a:p>
            <a:fld id="{03263B78-5142-8E4A-A4A2-74C8F7B031EB}" type="datetime1">
              <a:rPr lang="ja-JP" altLang="en-US"/>
              <a:pPr/>
              <a:t>2022/3/22</a:t>
            </a:fld>
            <a:endParaRPr lang="ja-JP" altLang="en-US"/>
          </a:p>
        </p:txBody>
      </p:sp>
      <p:sp>
        <p:nvSpPr>
          <p:cNvPr id="3" name="フッター プレースホルダー 4">
            <a:extLst>
              <a:ext uri="{FF2B5EF4-FFF2-40B4-BE49-F238E27FC236}">
                <a16:creationId xmlns:a16="http://schemas.microsoft.com/office/drawing/2014/main" id="{691BCC4A-48AB-4245-A6B8-79F73E97DAA2}"/>
              </a:ext>
            </a:extLst>
          </p:cNvPr>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a:extLst>
              <a:ext uri="{FF2B5EF4-FFF2-40B4-BE49-F238E27FC236}">
                <a16:creationId xmlns:a16="http://schemas.microsoft.com/office/drawing/2014/main" id="{931932BB-6832-F241-A98E-0BDA23967505}"/>
              </a:ext>
            </a:extLst>
          </p:cNvPr>
          <p:cNvSpPr>
            <a:spLocks noGrp="1"/>
          </p:cNvSpPr>
          <p:nvPr>
            <p:ph type="sldNum" sz="quarter" idx="12"/>
          </p:nvPr>
        </p:nvSpPr>
        <p:spPr/>
        <p:txBody>
          <a:bodyPr/>
          <a:lstStyle>
            <a:lvl1pPr>
              <a:defRPr/>
            </a:lvl1pPr>
          </a:lstStyle>
          <a:p>
            <a:fld id="{473D7ADE-9824-2A42-9A6D-AF8C08751E73}" type="slidenum">
              <a:rPr lang="ja-JP" altLang="en-US"/>
              <a:pPr/>
              <a:t>‹#›</a:t>
            </a:fld>
            <a:endParaRPr lang="ja-JP" altLang="en-US"/>
          </a:p>
        </p:txBody>
      </p:sp>
    </p:spTree>
    <p:extLst>
      <p:ext uri="{BB962C8B-B14F-4D97-AF65-F5344CB8AC3E}">
        <p14:creationId xmlns:p14="http://schemas.microsoft.com/office/powerpoint/2010/main" val="2953609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167" b="1"/>
            </a:lvl1pPr>
          </a:lstStyle>
          <a:p>
            <a:r>
              <a:rPr lang="ja-JP" altLang="en-US"/>
              <a:t>マスター タイトルの書式設定</a:t>
            </a:r>
          </a:p>
        </p:txBody>
      </p:sp>
      <p:sp>
        <p:nvSpPr>
          <p:cNvPr id="3" name="コンテンツ プレースホルダー 2"/>
          <p:cNvSpPr>
            <a:spLocks noGrp="1"/>
          </p:cNvSpPr>
          <p:nvPr>
            <p:ph idx="1"/>
          </p:nvPr>
        </p:nvSpPr>
        <p:spPr>
          <a:xfrm>
            <a:off x="3872972" y="273057"/>
            <a:ext cx="5537729" cy="5853113"/>
          </a:xfrm>
        </p:spPr>
        <p:txBody>
          <a:bodyPr/>
          <a:lstStyle>
            <a:lvl1pPr>
              <a:defRPr sz="3467"/>
            </a:lvl1pPr>
            <a:lvl2pPr>
              <a:defRPr sz="3033"/>
            </a:lvl2pPr>
            <a:lvl3pPr>
              <a:defRPr sz="2600"/>
            </a:lvl3pPr>
            <a:lvl4pPr>
              <a:defRPr sz="2167"/>
            </a:lvl4pPr>
            <a:lvl5pPr>
              <a:defRPr sz="2167"/>
            </a:lvl5pPr>
            <a:lvl6pPr>
              <a:defRPr sz="2167"/>
            </a:lvl6pPr>
            <a:lvl7pPr>
              <a:defRPr sz="2167"/>
            </a:lvl7pPr>
            <a:lvl8pPr>
              <a:defRPr sz="2167"/>
            </a:lvl8pPr>
            <a:lvl9pPr>
              <a:defRPr sz="2167"/>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4" name="テキスト プレースホルダー 3"/>
          <p:cNvSpPr>
            <a:spLocks noGrp="1"/>
          </p:cNvSpPr>
          <p:nvPr>
            <p:ph type="body" sz="half" idx="2"/>
          </p:nvPr>
        </p:nvSpPr>
        <p:spPr>
          <a:xfrm>
            <a:off x="495300" y="1435103"/>
            <a:ext cx="3259006" cy="4691063"/>
          </a:xfrm>
        </p:spPr>
        <p:txBody>
          <a:bodyPr/>
          <a:lstStyle>
            <a:lvl1pPr marL="0" indent="0">
              <a:buNone/>
              <a:defRPr sz="1517"/>
            </a:lvl1pPr>
            <a:lvl2pPr marL="495285" indent="0">
              <a:buNone/>
              <a:defRPr sz="1300"/>
            </a:lvl2pPr>
            <a:lvl3pPr marL="990570" indent="0">
              <a:buNone/>
              <a:defRPr sz="1083"/>
            </a:lvl3pPr>
            <a:lvl4pPr marL="1485854" indent="0">
              <a:buNone/>
              <a:defRPr sz="975"/>
            </a:lvl4pPr>
            <a:lvl5pPr marL="1981139" indent="0">
              <a:buNone/>
              <a:defRPr sz="975"/>
            </a:lvl5pPr>
            <a:lvl6pPr marL="2476424" indent="0">
              <a:buNone/>
              <a:defRPr sz="975"/>
            </a:lvl6pPr>
            <a:lvl7pPr marL="2971709" indent="0">
              <a:buNone/>
              <a:defRPr sz="975"/>
            </a:lvl7pPr>
            <a:lvl8pPr marL="3466993" indent="0">
              <a:buNone/>
              <a:defRPr sz="975"/>
            </a:lvl8pPr>
            <a:lvl9pPr marL="3962278" indent="0">
              <a:buNone/>
              <a:defRPr sz="975"/>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5" name="日付プレースホルダー 3">
            <a:extLst>
              <a:ext uri="{FF2B5EF4-FFF2-40B4-BE49-F238E27FC236}">
                <a16:creationId xmlns:a16="http://schemas.microsoft.com/office/drawing/2014/main" id="{A6F01124-02CC-7649-B4EB-D86254EAC857}"/>
              </a:ext>
            </a:extLst>
          </p:cNvPr>
          <p:cNvSpPr>
            <a:spLocks noGrp="1"/>
          </p:cNvSpPr>
          <p:nvPr>
            <p:ph type="dt" sz="half" idx="10"/>
          </p:nvPr>
        </p:nvSpPr>
        <p:spPr/>
        <p:txBody>
          <a:bodyPr/>
          <a:lstStyle>
            <a:lvl1pPr>
              <a:defRPr/>
            </a:lvl1pPr>
          </a:lstStyle>
          <a:p>
            <a:fld id="{25B26F97-F1FC-F542-84DE-053FF43C403A}" type="datetime1">
              <a:rPr lang="ja-JP" altLang="en-US"/>
              <a:pPr/>
              <a:t>2022/3/22</a:t>
            </a:fld>
            <a:endParaRPr lang="ja-JP" altLang="en-US"/>
          </a:p>
        </p:txBody>
      </p:sp>
      <p:sp>
        <p:nvSpPr>
          <p:cNvPr id="6" name="フッター プレースホルダー 4">
            <a:extLst>
              <a:ext uri="{FF2B5EF4-FFF2-40B4-BE49-F238E27FC236}">
                <a16:creationId xmlns:a16="http://schemas.microsoft.com/office/drawing/2014/main" id="{5923776B-CA04-5A4C-BE93-F3ABA684A87C}"/>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D557764E-A9F5-8D40-B835-EE10D05325F1}"/>
              </a:ext>
            </a:extLst>
          </p:cNvPr>
          <p:cNvSpPr>
            <a:spLocks noGrp="1"/>
          </p:cNvSpPr>
          <p:nvPr>
            <p:ph type="sldNum" sz="quarter" idx="12"/>
          </p:nvPr>
        </p:nvSpPr>
        <p:spPr/>
        <p:txBody>
          <a:bodyPr/>
          <a:lstStyle>
            <a:lvl1pPr>
              <a:defRPr/>
            </a:lvl1pPr>
          </a:lstStyle>
          <a:p>
            <a:fld id="{7F02F328-E5B3-B849-97D1-C2B4E4FFB95F}" type="slidenum">
              <a:rPr lang="ja-JP" altLang="en-US"/>
              <a:pPr/>
              <a:t>‹#›</a:t>
            </a:fld>
            <a:endParaRPr lang="ja-JP" altLang="en-US"/>
          </a:p>
        </p:txBody>
      </p:sp>
    </p:spTree>
    <p:extLst>
      <p:ext uri="{BB962C8B-B14F-4D97-AF65-F5344CB8AC3E}">
        <p14:creationId xmlns:p14="http://schemas.microsoft.com/office/powerpoint/2010/main" val="14594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167" b="1"/>
            </a:lvl1pPr>
          </a:lstStyle>
          <a:p>
            <a:r>
              <a:rPr lang="ja-JP" altLang="en-US"/>
              <a:t>マスター タイトルの書式設定</a:t>
            </a:r>
          </a:p>
        </p:txBody>
      </p:sp>
      <p:sp>
        <p:nvSpPr>
          <p:cNvPr id="3" name="図プレースホルダー 2"/>
          <p:cNvSpPr>
            <a:spLocks noGrp="1"/>
          </p:cNvSpPr>
          <p:nvPr>
            <p:ph type="pic" idx="1"/>
          </p:nvPr>
        </p:nvSpPr>
        <p:spPr>
          <a:xfrm>
            <a:off x="1941645" y="612775"/>
            <a:ext cx="5943600" cy="4114800"/>
          </a:xfrm>
        </p:spPr>
        <p:txBody>
          <a:bodyPr rtlCol="0">
            <a:normAutofit/>
          </a:bodyPr>
          <a:lstStyle>
            <a:lvl1pPr marL="0" indent="0">
              <a:buNone/>
              <a:defRPr sz="3467"/>
            </a:lvl1pPr>
            <a:lvl2pPr marL="495285" indent="0">
              <a:buNone/>
              <a:defRPr sz="3033"/>
            </a:lvl2pPr>
            <a:lvl3pPr marL="990570" indent="0">
              <a:buNone/>
              <a:defRPr sz="2600"/>
            </a:lvl3pPr>
            <a:lvl4pPr marL="1485854" indent="0">
              <a:buNone/>
              <a:defRPr sz="2167"/>
            </a:lvl4pPr>
            <a:lvl5pPr marL="1981139" indent="0">
              <a:buNone/>
              <a:defRPr sz="2167"/>
            </a:lvl5pPr>
            <a:lvl6pPr marL="2476424" indent="0">
              <a:buNone/>
              <a:defRPr sz="2167"/>
            </a:lvl6pPr>
            <a:lvl7pPr marL="2971709" indent="0">
              <a:buNone/>
              <a:defRPr sz="2167"/>
            </a:lvl7pPr>
            <a:lvl8pPr marL="3466993" indent="0">
              <a:buNone/>
              <a:defRPr sz="2167"/>
            </a:lvl8pPr>
            <a:lvl9pPr marL="3962278" indent="0">
              <a:buNone/>
              <a:defRPr sz="2167"/>
            </a:lvl9pPr>
          </a:lstStyle>
          <a:p>
            <a:pPr lvl="0"/>
            <a:r>
              <a:rPr lang="ja-JP" altLang="en-US" noProof="0"/>
              <a:t>アイコンをクリックして図を追加</a:t>
            </a:r>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517"/>
            </a:lvl1pPr>
            <a:lvl2pPr marL="495285" indent="0">
              <a:buNone/>
              <a:defRPr sz="1300"/>
            </a:lvl2pPr>
            <a:lvl3pPr marL="990570" indent="0">
              <a:buNone/>
              <a:defRPr sz="1083"/>
            </a:lvl3pPr>
            <a:lvl4pPr marL="1485854" indent="0">
              <a:buNone/>
              <a:defRPr sz="975"/>
            </a:lvl4pPr>
            <a:lvl5pPr marL="1981139" indent="0">
              <a:buNone/>
              <a:defRPr sz="975"/>
            </a:lvl5pPr>
            <a:lvl6pPr marL="2476424" indent="0">
              <a:buNone/>
              <a:defRPr sz="975"/>
            </a:lvl6pPr>
            <a:lvl7pPr marL="2971709" indent="0">
              <a:buNone/>
              <a:defRPr sz="975"/>
            </a:lvl7pPr>
            <a:lvl8pPr marL="3466993" indent="0">
              <a:buNone/>
              <a:defRPr sz="975"/>
            </a:lvl8pPr>
            <a:lvl9pPr marL="3962278" indent="0">
              <a:buNone/>
              <a:defRPr sz="975"/>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5" name="日付プレースホルダー 3">
            <a:extLst>
              <a:ext uri="{FF2B5EF4-FFF2-40B4-BE49-F238E27FC236}">
                <a16:creationId xmlns:a16="http://schemas.microsoft.com/office/drawing/2014/main" id="{F22771FE-FEC4-8D4B-942C-DC637F05FEC2}"/>
              </a:ext>
            </a:extLst>
          </p:cNvPr>
          <p:cNvSpPr>
            <a:spLocks noGrp="1"/>
          </p:cNvSpPr>
          <p:nvPr>
            <p:ph type="dt" sz="half" idx="10"/>
          </p:nvPr>
        </p:nvSpPr>
        <p:spPr/>
        <p:txBody>
          <a:bodyPr/>
          <a:lstStyle>
            <a:lvl1pPr>
              <a:defRPr/>
            </a:lvl1pPr>
          </a:lstStyle>
          <a:p>
            <a:fld id="{C2752A7F-E2C5-CB4D-AE8C-B2FDF40A3020}" type="datetime1">
              <a:rPr lang="ja-JP" altLang="en-US"/>
              <a:pPr/>
              <a:t>2022/3/22</a:t>
            </a:fld>
            <a:endParaRPr lang="ja-JP" altLang="en-US"/>
          </a:p>
        </p:txBody>
      </p:sp>
      <p:sp>
        <p:nvSpPr>
          <p:cNvPr id="6" name="フッター プレースホルダー 4">
            <a:extLst>
              <a:ext uri="{FF2B5EF4-FFF2-40B4-BE49-F238E27FC236}">
                <a16:creationId xmlns:a16="http://schemas.microsoft.com/office/drawing/2014/main" id="{48900EF5-5752-6F47-A720-570050BE7A6C}"/>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72996E58-34E5-8548-8932-068BC3410E35}"/>
              </a:ext>
            </a:extLst>
          </p:cNvPr>
          <p:cNvSpPr>
            <a:spLocks noGrp="1"/>
          </p:cNvSpPr>
          <p:nvPr>
            <p:ph type="sldNum" sz="quarter" idx="12"/>
          </p:nvPr>
        </p:nvSpPr>
        <p:spPr/>
        <p:txBody>
          <a:bodyPr/>
          <a:lstStyle>
            <a:lvl1pPr>
              <a:defRPr/>
            </a:lvl1pPr>
          </a:lstStyle>
          <a:p>
            <a:fld id="{CA76B1AE-7168-244D-A5A9-E00F60D0B26F}" type="slidenum">
              <a:rPr lang="ja-JP" altLang="en-US"/>
              <a:pPr/>
              <a:t>‹#›</a:t>
            </a:fld>
            <a:endParaRPr lang="ja-JP" altLang="en-US"/>
          </a:p>
        </p:txBody>
      </p:sp>
    </p:spTree>
    <p:extLst>
      <p:ext uri="{BB962C8B-B14F-4D97-AF65-F5344CB8AC3E}">
        <p14:creationId xmlns:p14="http://schemas.microsoft.com/office/powerpoint/2010/main" val="960669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a:extLst>
              <a:ext uri="{FF2B5EF4-FFF2-40B4-BE49-F238E27FC236}">
                <a16:creationId xmlns:a16="http://schemas.microsoft.com/office/drawing/2014/main" id="{4E5C28B9-1CF7-144E-A8E4-3A1098E97832}"/>
              </a:ext>
            </a:extLst>
          </p:cNvPr>
          <p:cNvSpPr>
            <a:spLocks noGrp="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a:extLst>
              <a:ext uri="{FF2B5EF4-FFF2-40B4-BE49-F238E27FC236}">
                <a16:creationId xmlns:a16="http://schemas.microsoft.com/office/drawing/2014/main" id="{08521AD6-3219-E547-AA3C-F089B6D0A7FC}"/>
              </a:ext>
            </a:extLst>
          </p:cNvPr>
          <p:cNvSpPr>
            <a:spLocks noGrp="1"/>
          </p:cNvSpPr>
          <p:nvPr>
            <p:ph type="body" idx="1"/>
          </p:nvPr>
        </p:nvSpPr>
        <p:spPr bwMode="auto">
          <a:xfrm>
            <a:off x="495300" y="1600201"/>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6551E166-33D0-AB41-95FA-26528A090589}"/>
              </a:ext>
            </a:extLst>
          </p:cNvPr>
          <p:cNvSpPr>
            <a:spLocks noGrp="1"/>
          </p:cNvSpPr>
          <p:nvPr>
            <p:ph type="dt" sz="half" idx="2"/>
          </p:nvPr>
        </p:nvSpPr>
        <p:spPr>
          <a:xfrm>
            <a:off x="495300" y="6356351"/>
            <a:ext cx="2311400" cy="365125"/>
          </a:xfrm>
          <a:prstGeom prst="rect">
            <a:avLst/>
          </a:prstGeom>
        </p:spPr>
        <p:txBody>
          <a:bodyPr vert="horz" wrap="square" lIns="91440" tIns="45720" rIns="91440" bIns="45720" numCol="1" anchor="ctr" anchorCtr="0" compatLnSpc="1">
            <a:prstTxWarp prst="textNoShape">
              <a:avLst/>
            </a:prstTxWarp>
          </a:bodyPr>
          <a:lstStyle>
            <a:lvl1pPr>
              <a:defRPr sz="1300">
                <a:solidFill>
                  <a:srgbClr val="898989"/>
                </a:solidFill>
              </a:defRPr>
            </a:lvl1pPr>
          </a:lstStyle>
          <a:p>
            <a:fld id="{95C42022-1AA2-EC4C-B60B-33F1A9D57695}" type="datetime1">
              <a:rPr lang="ja-JP" altLang="en-US"/>
              <a:pPr/>
              <a:t>2022/3/22</a:t>
            </a:fld>
            <a:endParaRPr lang="ja-JP" altLang="en-US"/>
          </a:p>
        </p:txBody>
      </p:sp>
      <p:sp>
        <p:nvSpPr>
          <p:cNvPr id="5" name="フッター プレースホルダー 4">
            <a:extLst>
              <a:ext uri="{FF2B5EF4-FFF2-40B4-BE49-F238E27FC236}">
                <a16:creationId xmlns:a16="http://schemas.microsoft.com/office/drawing/2014/main" id="{A979AEFD-6060-074E-A170-6B0256A7AFBD}"/>
              </a:ext>
            </a:extLst>
          </p:cNvPr>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fontAlgn="auto">
              <a:spcBef>
                <a:spcPts val="0"/>
              </a:spcBef>
              <a:spcAft>
                <a:spcPts val="0"/>
              </a:spcAft>
              <a:defRPr sz="1300">
                <a:solidFill>
                  <a:schemeClr val="tx1">
                    <a:tint val="75000"/>
                  </a:schemeClr>
                </a:solidFill>
                <a:latin typeface="+mn-lt"/>
                <a:ea typeface="+mn-ea"/>
                <a:cs typeface="+mn-cs"/>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7CBC3BBC-1BB0-BC42-A7BF-9C5C9D09E2BA}"/>
              </a:ext>
            </a:extLst>
          </p:cNvPr>
          <p:cNvSpPr>
            <a:spLocks noGrp="1"/>
          </p:cNvSpPr>
          <p:nvPr>
            <p:ph type="sldNum" sz="quarter" idx="4"/>
          </p:nvPr>
        </p:nvSpPr>
        <p:spPr>
          <a:xfrm>
            <a:off x="7099300" y="6356351"/>
            <a:ext cx="2311400" cy="365125"/>
          </a:xfrm>
          <a:prstGeom prst="rect">
            <a:avLst/>
          </a:prstGeom>
        </p:spPr>
        <p:txBody>
          <a:bodyPr vert="horz" wrap="square" lIns="91440" tIns="45720" rIns="91440" bIns="45720" numCol="1" anchor="ctr" anchorCtr="0" compatLnSpc="1">
            <a:prstTxWarp prst="textNoShape">
              <a:avLst/>
            </a:prstTxWarp>
          </a:bodyPr>
          <a:lstStyle>
            <a:lvl1pPr algn="r">
              <a:defRPr sz="1300">
                <a:solidFill>
                  <a:srgbClr val="898989"/>
                </a:solidFill>
              </a:defRPr>
            </a:lvl1pPr>
          </a:lstStyle>
          <a:p>
            <a:fld id="{D36490AD-F999-DA41-8068-8BB5DA03FB39}" type="slidenum">
              <a:rPr lang="ja-JP" altLang="en-US"/>
              <a:pPr/>
              <a: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95285" rtl="0" eaLnBrk="1" fontAlgn="base" hangingPunct="1">
        <a:spcBef>
          <a:spcPct val="0"/>
        </a:spcBef>
        <a:spcAft>
          <a:spcPct val="0"/>
        </a:spcAft>
        <a:defRPr kumimoji="1" sz="4767" kern="1200">
          <a:solidFill>
            <a:schemeClr val="tx1"/>
          </a:solidFill>
          <a:latin typeface="+mj-lt"/>
          <a:ea typeface="+mj-ea"/>
          <a:cs typeface="ＭＳ Ｐゴシック" charset="0"/>
        </a:defRPr>
      </a:lvl1pPr>
      <a:lvl2pPr algn="ctr" defTabSz="495285" rtl="0" eaLnBrk="1" fontAlgn="base" hangingPunct="1">
        <a:spcBef>
          <a:spcPct val="0"/>
        </a:spcBef>
        <a:spcAft>
          <a:spcPct val="0"/>
        </a:spcAft>
        <a:defRPr kumimoji="1" sz="4767">
          <a:solidFill>
            <a:schemeClr val="tx1"/>
          </a:solidFill>
          <a:latin typeface="Calibri" charset="0"/>
          <a:ea typeface="ＭＳ Ｐゴシック" charset="0"/>
          <a:cs typeface="ＭＳ Ｐゴシック" charset="0"/>
        </a:defRPr>
      </a:lvl2pPr>
      <a:lvl3pPr algn="ctr" defTabSz="495285" rtl="0" eaLnBrk="1" fontAlgn="base" hangingPunct="1">
        <a:spcBef>
          <a:spcPct val="0"/>
        </a:spcBef>
        <a:spcAft>
          <a:spcPct val="0"/>
        </a:spcAft>
        <a:defRPr kumimoji="1" sz="4767">
          <a:solidFill>
            <a:schemeClr val="tx1"/>
          </a:solidFill>
          <a:latin typeface="Calibri" charset="0"/>
          <a:ea typeface="ＭＳ Ｐゴシック" charset="0"/>
          <a:cs typeface="ＭＳ Ｐゴシック" charset="0"/>
        </a:defRPr>
      </a:lvl3pPr>
      <a:lvl4pPr algn="ctr" defTabSz="495285" rtl="0" eaLnBrk="1" fontAlgn="base" hangingPunct="1">
        <a:spcBef>
          <a:spcPct val="0"/>
        </a:spcBef>
        <a:spcAft>
          <a:spcPct val="0"/>
        </a:spcAft>
        <a:defRPr kumimoji="1" sz="4767">
          <a:solidFill>
            <a:schemeClr val="tx1"/>
          </a:solidFill>
          <a:latin typeface="Calibri" charset="0"/>
          <a:ea typeface="ＭＳ Ｐゴシック" charset="0"/>
          <a:cs typeface="ＭＳ Ｐゴシック" charset="0"/>
        </a:defRPr>
      </a:lvl4pPr>
      <a:lvl5pPr algn="ctr" defTabSz="495285" rtl="0" eaLnBrk="1" fontAlgn="base" hangingPunct="1">
        <a:spcBef>
          <a:spcPct val="0"/>
        </a:spcBef>
        <a:spcAft>
          <a:spcPct val="0"/>
        </a:spcAft>
        <a:defRPr kumimoji="1" sz="4767">
          <a:solidFill>
            <a:schemeClr val="tx1"/>
          </a:solidFill>
          <a:latin typeface="Calibri" charset="0"/>
          <a:ea typeface="ＭＳ Ｐゴシック" charset="0"/>
          <a:cs typeface="ＭＳ Ｐゴシック" charset="0"/>
        </a:defRPr>
      </a:lvl5pPr>
      <a:lvl6pPr marL="495285" algn="ctr" defTabSz="495285" rtl="0" eaLnBrk="1" fontAlgn="base" hangingPunct="1">
        <a:spcBef>
          <a:spcPct val="0"/>
        </a:spcBef>
        <a:spcAft>
          <a:spcPct val="0"/>
        </a:spcAft>
        <a:defRPr kumimoji="1" sz="4767">
          <a:solidFill>
            <a:schemeClr val="tx1"/>
          </a:solidFill>
          <a:latin typeface="Calibri" charset="0"/>
          <a:ea typeface="ＭＳ Ｐゴシック" charset="0"/>
          <a:cs typeface="ＭＳ Ｐゴシック" charset="0"/>
        </a:defRPr>
      </a:lvl6pPr>
      <a:lvl7pPr marL="990570" algn="ctr" defTabSz="495285" rtl="0" eaLnBrk="1" fontAlgn="base" hangingPunct="1">
        <a:spcBef>
          <a:spcPct val="0"/>
        </a:spcBef>
        <a:spcAft>
          <a:spcPct val="0"/>
        </a:spcAft>
        <a:defRPr kumimoji="1" sz="4767">
          <a:solidFill>
            <a:schemeClr val="tx1"/>
          </a:solidFill>
          <a:latin typeface="Calibri" charset="0"/>
          <a:ea typeface="ＭＳ Ｐゴシック" charset="0"/>
          <a:cs typeface="ＭＳ Ｐゴシック" charset="0"/>
        </a:defRPr>
      </a:lvl7pPr>
      <a:lvl8pPr marL="1485854" algn="ctr" defTabSz="495285" rtl="0" eaLnBrk="1" fontAlgn="base" hangingPunct="1">
        <a:spcBef>
          <a:spcPct val="0"/>
        </a:spcBef>
        <a:spcAft>
          <a:spcPct val="0"/>
        </a:spcAft>
        <a:defRPr kumimoji="1" sz="4767">
          <a:solidFill>
            <a:schemeClr val="tx1"/>
          </a:solidFill>
          <a:latin typeface="Calibri" charset="0"/>
          <a:ea typeface="ＭＳ Ｐゴシック" charset="0"/>
          <a:cs typeface="ＭＳ Ｐゴシック" charset="0"/>
        </a:defRPr>
      </a:lvl8pPr>
      <a:lvl9pPr marL="1981139" algn="ctr" defTabSz="495285" rtl="0" eaLnBrk="1" fontAlgn="base" hangingPunct="1">
        <a:spcBef>
          <a:spcPct val="0"/>
        </a:spcBef>
        <a:spcAft>
          <a:spcPct val="0"/>
        </a:spcAft>
        <a:defRPr kumimoji="1" sz="4767">
          <a:solidFill>
            <a:schemeClr val="tx1"/>
          </a:solidFill>
          <a:latin typeface="Calibri" charset="0"/>
          <a:ea typeface="ＭＳ Ｐゴシック" charset="0"/>
          <a:cs typeface="ＭＳ Ｐゴシック" charset="0"/>
        </a:defRPr>
      </a:lvl9pPr>
    </p:titleStyle>
    <p:bodyStyle>
      <a:lvl1pPr marL="371464" indent="-371464" algn="l" defTabSz="495285" rtl="0" eaLnBrk="1" fontAlgn="base" hangingPunct="1">
        <a:spcBef>
          <a:spcPct val="20000"/>
        </a:spcBef>
        <a:spcAft>
          <a:spcPct val="0"/>
        </a:spcAft>
        <a:buFont typeface="Arial" panose="020B0604020202020204" pitchFamily="34" charset="0"/>
        <a:buChar char="•"/>
        <a:defRPr kumimoji="1" sz="3467" kern="1200">
          <a:solidFill>
            <a:schemeClr val="tx1"/>
          </a:solidFill>
          <a:latin typeface="+mn-lt"/>
          <a:ea typeface="+mn-ea"/>
          <a:cs typeface="ＭＳ Ｐゴシック" charset="0"/>
        </a:defRPr>
      </a:lvl1pPr>
      <a:lvl2pPr marL="804838" indent="-309553" algn="l" defTabSz="495285" rtl="0" eaLnBrk="1" fontAlgn="base" hangingPunct="1">
        <a:spcBef>
          <a:spcPct val="20000"/>
        </a:spcBef>
        <a:spcAft>
          <a:spcPct val="0"/>
        </a:spcAft>
        <a:buFont typeface="Arial" panose="020B0604020202020204" pitchFamily="34" charset="0"/>
        <a:buChar char="–"/>
        <a:defRPr kumimoji="1" sz="3033" kern="1200">
          <a:solidFill>
            <a:schemeClr val="tx1"/>
          </a:solidFill>
          <a:latin typeface="+mn-lt"/>
          <a:ea typeface="+mn-ea"/>
          <a:cs typeface="+mn-cs"/>
        </a:defRPr>
      </a:lvl2pPr>
      <a:lvl3pPr marL="1238212" indent="-247642" algn="l" defTabSz="495285" rtl="0" eaLnBrk="1" fontAlgn="base" hangingPunct="1">
        <a:spcBef>
          <a:spcPct val="20000"/>
        </a:spcBef>
        <a:spcAft>
          <a:spcPct val="0"/>
        </a:spcAft>
        <a:buFont typeface="Arial" panose="020B0604020202020204" pitchFamily="34" charset="0"/>
        <a:buChar char="•"/>
        <a:defRPr kumimoji="1" sz="2600" kern="1200">
          <a:solidFill>
            <a:schemeClr val="tx1"/>
          </a:solidFill>
          <a:latin typeface="+mn-lt"/>
          <a:ea typeface="+mn-ea"/>
          <a:cs typeface="+mn-cs"/>
        </a:defRPr>
      </a:lvl3pPr>
      <a:lvl4pPr marL="1733497" indent="-247642" algn="l" defTabSz="495285" rtl="0" eaLnBrk="1" fontAlgn="base" hangingPunct="1">
        <a:spcBef>
          <a:spcPct val="20000"/>
        </a:spcBef>
        <a:spcAft>
          <a:spcPct val="0"/>
        </a:spcAft>
        <a:buFont typeface="Arial" panose="020B0604020202020204" pitchFamily="34" charset="0"/>
        <a:buChar char="–"/>
        <a:defRPr kumimoji="1" sz="2167" kern="1200">
          <a:solidFill>
            <a:schemeClr val="tx1"/>
          </a:solidFill>
          <a:latin typeface="+mn-lt"/>
          <a:ea typeface="+mn-ea"/>
          <a:cs typeface="+mn-cs"/>
        </a:defRPr>
      </a:lvl4pPr>
      <a:lvl5pPr marL="2228781" indent="-247642" algn="l" defTabSz="495285" rtl="0" eaLnBrk="1" fontAlgn="base" hangingPunct="1">
        <a:spcBef>
          <a:spcPct val="20000"/>
        </a:spcBef>
        <a:spcAft>
          <a:spcPct val="0"/>
        </a:spcAft>
        <a:buFont typeface="Arial" panose="020B0604020202020204" pitchFamily="34" charset="0"/>
        <a:buChar char="»"/>
        <a:defRPr kumimoji="1" sz="2167" kern="1200">
          <a:solidFill>
            <a:schemeClr val="tx1"/>
          </a:solidFill>
          <a:latin typeface="+mn-lt"/>
          <a:ea typeface="+mn-ea"/>
          <a:cs typeface="+mn-cs"/>
        </a:defRPr>
      </a:lvl5pPr>
      <a:lvl6pPr marL="2724066" indent="-247642" algn="l" defTabSz="495285" rtl="0" eaLnBrk="1" latinLnBrk="0" hangingPunct="1">
        <a:spcBef>
          <a:spcPct val="20000"/>
        </a:spcBef>
        <a:buFont typeface="Arial"/>
        <a:buChar char="•"/>
        <a:defRPr kumimoji="1" sz="2167" kern="1200">
          <a:solidFill>
            <a:schemeClr val="tx1"/>
          </a:solidFill>
          <a:latin typeface="+mn-lt"/>
          <a:ea typeface="+mn-ea"/>
          <a:cs typeface="+mn-cs"/>
        </a:defRPr>
      </a:lvl6pPr>
      <a:lvl7pPr marL="3219351" indent="-247642" algn="l" defTabSz="495285" rtl="0" eaLnBrk="1" latinLnBrk="0" hangingPunct="1">
        <a:spcBef>
          <a:spcPct val="20000"/>
        </a:spcBef>
        <a:buFont typeface="Arial"/>
        <a:buChar char="•"/>
        <a:defRPr kumimoji="1" sz="2167" kern="1200">
          <a:solidFill>
            <a:schemeClr val="tx1"/>
          </a:solidFill>
          <a:latin typeface="+mn-lt"/>
          <a:ea typeface="+mn-ea"/>
          <a:cs typeface="+mn-cs"/>
        </a:defRPr>
      </a:lvl7pPr>
      <a:lvl8pPr marL="3714636" indent="-247642" algn="l" defTabSz="495285" rtl="0" eaLnBrk="1" latinLnBrk="0" hangingPunct="1">
        <a:spcBef>
          <a:spcPct val="20000"/>
        </a:spcBef>
        <a:buFont typeface="Arial"/>
        <a:buChar char="•"/>
        <a:defRPr kumimoji="1" sz="2167" kern="1200">
          <a:solidFill>
            <a:schemeClr val="tx1"/>
          </a:solidFill>
          <a:latin typeface="+mn-lt"/>
          <a:ea typeface="+mn-ea"/>
          <a:cs typeface="+mn-cs"/>
        </a:defRPr>
      </a:lvl8pPr>
      <a:lvl9pPr marL="4209920" indent="-247642" algn="l" defTabSz="495285" rtl="0" eaLnBrk="1" latinLnBrk="0" hangingPunct="1">
        <a:spcBef>
          <a:spcPct val="20000"/>
        </a:spcBef>
        <a:buFont typeface="Arial"/>
        <a:buChar char="•"/>
        <a:defRPr kumimoji="1" sz="2167" kern="1200">
          <a:solidFill>
            <a:schemeClr val="tx1"/>
          </a:solidFill>
          <a:latin typeface="+mn-lt"/>
          <a:ea typeface="+mn-ea"/>
          <a:cs typeface="+mn-cs"/>
        </a:defRPr>
      </a:lvl9pPr>
    </p:bodyStyle>
    <p:otherStyle>
      <a:defPPr>
        <a:defRPr lang="ja-JP"/>
      </a:defPPr>
      <a:lvl1pPr marL="0" algn="l" defTabSz="495285" rtl="0" eaLnBrk="1" latinLnBrk="0" hangingPunct="1">
        <a:defRPr kumimoji="1" sz="1950" kern="1200">
          <a:solidFill>
            <a:schemeClr val="tx1"/>
          </a:solidFill>
          <a:latin typeface="+mn-lt"/>
          <a:ea typeface="+mn-ea"/>
          <a:cs typeface="+mn-cs"/>
        </a:defRPr>
      </a:lvl1pPr>
      <a:lvl2pPr marL="495285" algn="l" defTabSz="495285" rtl="0" eaLnBrk="1" latinLnBrk="0" hangingPunct="1">
        <a:defRPr kumimoji="1" sz="1950" kern="1200">
          <a:solidFill>
            <a:schemeClr val="tx1"/>
          </a:solidFill>
          <a:latin typeface="+mn-lt"/>
          <a:ea typeface="+mn-ea"/>
          <a:cs typeface="+mn-cs"/>
        </a:defRPr>
      </a:lvl2pPr>
      <a:lvl3pPr marL="990570" algn="l" defTabSz="495285" rtl="0" eaLnBrk="1" latinLnBrk="0" hangingPunct="1">
        <a:defRPr kumimoji="1" sz="1950" kern="1200">
          <a:solidFill>
            <a:schemeClr val="tx1"/>
          </a:solidFill>
          <a:latin typeface="+mn-lt"/>
          <a:ea typeface="+mn-ea"/>
          <a:cs typeface="+mn-cs"/>
        </a:defRPr>
      </a:lvl3pPr>
      <a:lvl4pPr marL="1485854" algn="l" defTabSz="495285" rtl="0" eaLnBrk="1" latinLnBrk="0" hangingPunct="1">
        <a:defRPr kumimoji="1" sz="1950" kern="1200">
          <a:solidFill>
            <a:schemeClr val="tx1"/>
          </a:solidFill>
          <a:latin typeface="+mn-lt"/>
          <a:ea typeface="+mn-ea"/>
          <a:cs typeface="+mn-cs"/>
        </a:defRPr>
      </a:lvl4pPr>
      <a:lvl5pPr marL="1981139" algn="l" defTabSz="495285" rtl="0" eaLnBrk="1" latinLnBrk="0" hangingPunct="1">
        <a:defRPr kumimoji="1" sz="1950" kern="1200">
          <a:solidFill>
            <a:schemeClr val="tx1"/>
          </a:solidFill>
          <a:latin typeface="+mn-lt"/>
          <a:ea typeface="+mn-ea"/>
          <a:cs typeface="+mn-cs"/>
        </a:defRPr>
      </a:lvl5pPr>
      <a:lvl6pPr marL="2476424" algn="l" defTabSz="495285" rtl="0" eaLnBrk="1" latinLnBrk="0" hangingPunct="1">
        <a:defRPr kumimoji="1" sz="1950" kern="1200">
          <a:solidFill>
            <a:schemeClr val="tx1"/>
          </a:solidFill>
          <a:latin typeface="+mn-lt"/>
          <a:ea typeface="+mn-ea"/>
          <a:cs typeface="+mn-cs"/>
        </a:defRPr>
      </a:lvl6pPr>
      <a:lvl7pPr marL="2971709" algn="l" defTabSz="495285" rtl="0" eaLnBrk="1" latinLnBrk="0" hangingPunct="1">
        <a:defRPr kumimoji="1" sz="1950" kern="1200">
          <a:solidFill>
            <a:schemeClr val="tx1"/>
          </a:solidFill>
          <a:latin typeface="+mn-lt"/>
          <a:ea typeface="+mn-ea"/>
          <a:cs typeface="+mn-cs"/>
        </a:defRPr>
      </a:lvl7pPr>
      <a:lvl8pPr marL="3466993" algn="l" defTabSz="495285" rtl="0" eaLnBrk="1" latinLnBrk="0" hangingPunct="1">
        <a:defRPr kumimoji="1" sz="1950" kern="1200">
          <a:solidFill>
            <a:schemeClr val="tx1"/>
          </a:solidFill>
          <a:latin typeface="+mn-lt"/>
          <a:ea typeface="+mn-ea"/>
          <a:cs typeface="+mn-cs"/>
        </a:defRPr>
      </a:lvl8pPr>
      <a:lvl9pPr marL="3962278" algn="l" defTabSz="495285" rtl="0" eaLnBrk="1" latinLnBrk="0" hangingPunct="1">
        <a:defRPr kumimoji="1" sz="19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7.xml"/><Relationship Id="rId5" Type="http://schemas.openxmlformats.org/officeDocument/2006/relationships/image" Target="../media/image8.tiff"/><Relationship Id="rId4" Type="http://schemas.openxmlformats.org/officeDocument/2006/relationships/image" Target="../media/image7.tiff"/></Relationships>
</file>

<file path=ppt/slides/_rels/slide1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7.xml"/><Relationship Id="rId5" Type="http://schemas.openxmlformats.org/officeDocument/2006/relationships/image" Target="../media/image8.tiff"/><Relationship Id="rId4" Type="http://schemas.openxmlformats.org/officeDocument/2006/relationships/image" Target="../media/image7.tiff"/></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hyperlink" Target="https://youtu.be/flMlC8lTKEk"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youtu.be/MLIXBuq4lHI" TargetMode="Externa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サブタイトル 2">
            <a:extLst>
              <a:ext uri="{FF2B5EF4-FFF2-40B4-BE49-F238E27FC236}">
                <a16:creationId xmlns:a16="http://schemas.microsoft.com/office/drawing/2014/main" id="{69AF4BB6-7DF7-4F47-8B4B-F1F05012AB31}"/>
              </a:ext>
            </a:extLst>
          </p:cNvPr>
          <p:cNvSpPr>
            <a:spLocks noGrp="1"/>
          </p:cNvSpPr>
          <p:nvPr>
            <p:ph type="subTitle" idx="1"/>
          </p:nvPr>
        </p:nvSpPr>
        <p:spPr>
          <a:xfrm>
            <a:off x="0" y="5912379"/>
            <a:ext cx="9906000" cy="662120"/>
          </a:xfrm>
          <a:solidFill>
            <a:srgbClr val="0000FF"/>
          </a:solidFill>
        </p:spPr>
        <p:txBody>
          <a:bodyPr/>
          <a:lstStyle/>
          <a:p>
            <a:r>
              <a:rPr lang="ja-JP" altLang="en-US" sz="3033">
                <a:solidFill>
                  <a:schemeClr val="bg1"/>
                </a:solidFill>
              </a:rPr>
              <a:t>株式会社 </a:t>
            </a:r>
            <a:r>
              <a:rPr lang="en-US" altLang="ja-JP" dirty="0">
                <a:solidFill>
                  <a:schemeClr val="bg1"/>
                </a:solidFill>
                <a:latin typeface="Stencil" pitchFamily="82" charset="0"/>
              </a:rPr>
              <a:t>BCPJAPAN</a:t>
            </a:r>
            <a:r>
              <a:rPr lang="ja-JP" altLang="en-US" sz="3033">
                <a:solidFill>
                  <a:schemeClr val="bg1"/>
                </a:solidFill>
              </a:rPr>
              <a:t>　代表取締役山口泰信</a:t>
            </a:r>
          </a:p>
        </p:txBody>
      </p:sp>
      <p:sp>
        <p:nvSpPr>
          <p:cNvPr id="5" name="スライド番号プレースホルダー 4">
            <a:extLst>
              <a:ext uri="{FF2B5EF4-FFF2-40B4-BE49-F238E27FC236}">
                <a16:creationId xmlns:a16="http://schemas.microsoft.com/office/drawing/2014/main" id="{9BC21DD3-FBB0-9040-BAFF-5546046D8C7E}"/>
              </a:ext>
            </a:extLst>
          </p:cNvPr>
          <p:cNvSpPr>
            <a:spLocks noGrp="1"/>
          </p:cNvSpPr>
          <p:nvPr>
            <p:ph type="sldNum" sz="quarter" idx="12"/>
          </p:nvPr>
        </p:nvSpPr>
        <p:spPr/>
        <p:txBody>
          <a:bodyPr/>
          <a:lstStyle>
            <a:lvl1pPr>
              <a:defRPr kumimoji="1" sz="2600">
                <a:solidFill>
                  <a:schemeClr val="tx1"/>
                </a:solidFill>
                <a:latin typeface="Calibri" panose="020F0502020204030204" pitchFamily="34" charset="0"/>
                <a:ea typeface="ＭＳ Ｐゴシック" panose="020B0600070205080204" pitchFamily="34" charset="-128"/>
              </a:defRPr>
            </a:lvl1pPr>
            <a:lvl2pPr marL="804838" indent="-309553">
              <a:defRPr kumimoji="1" sz="2600">
                <a:solidFill>
                  <a:schemeClr val="tx1"/>
                </a:solidFill>
                <a:latin typeface="Calibri" panose="020F0502020204030204" pitchFamily="34" charset="0"/>
                <a:ea typeface="ＭＳ Ｐゴシック" panose="020B0600070205080204" pitchFamily="34" charset="-128"/>
              </a:defRPr>
            </a:lvl2pPr>
            <a:lvl3pPr marL="1238212" indent="-247642">
              <a:defRPr kumimoji="1" sz="2600">
                <a:solidFill>
                  <a:schemeClr val="tx1"/>
                </a:solidFill>
                <a:latin typeface="Calibri" panose="020F0502020204030204" pitchFamily="34" charset="0"/>
                <a:ea typeface="ＭＳ Ｐゴシック" panose="020B0600070205080204" pitchFamily="34" charset="-128"/>
              </a:defRPr>
            </a:lvl3pPr>
            <a:lvl4pPr marL="1733497" indent="-247642">
              <a:defRPr kumimoji="1" sz="2600">
                <a:solidFill>
                  <a:schemeClr val="tx1"/>
                </a:solidFill>
                <a:latin typeface="Calibri" panose="020F0502020204030204" pitchFamily="34" charset="0"/>
                <a:ea typeface="ＭＳ Ｐゴシック" panose="020B0600070205080204" pitchFamily="34" charset="-128"/>
              </a:defRPr>
            </a:lvl4pPr>
            <a:lvl5pPr marL="2228781" indent="-247642">
              <a:defRPr kumimoji="1" sz="2600">
                <a:solidFill>
                  <a:schemeClr val="tx1"/>
                </a:solidFill>
                <a:latin typeface="Calibri" panose="020F0502020204030204" pitchFamily="34" charset="0"/>
                <a:ea typeface="ＭＳ Ｐゴシック" panose="020B0600070205080204" pitchFamily="34" charset="-128"/>
              </a:defRPr>
            </a:lvl5pPr>
            <a:lvl6pPr marL="2724066" indent="-247642" defTabSz="495285" fontAlgn="base">
              <a:spcBef>
                <a:spcPct val="0"/>
              </a:spcBef>
              <a:spcAft>
                <a:spcPct val="0"/>
              </a:spcAft>
              <a:defRPr kumimoji="1" sz="2600">
                <a:solidFill>
                  <a:schemeClr val="tx1"/>
                </a:solidFill>
                <a:latin typeface="Calibri" panose="020F0502020204030204" pitchFamily="34" charset="0"/>
                <a:ea typeface="ＭＳ Ｐゴシック" panose="020B0600070205080204" pitchFamily="34" charset="-128"/>
              </a:defRPr>
            </a:lvl6pPr>
            <a:lvl7pPr marL="3219351" indent="-247642" defTabSz="495285" fontAlgn="base">
              <a:spcBef>
                <a:spcPct val="0"/>
              </a:spcBef>
              <a:spcAft>
                <a:spcPct val="0"/>
              </a:spcAft>
              <a:defRPr kumimoji="1" sz="2600">
                <a:solidFill>
                  <a:schemeClr val="tx1"/>
                </a:solidFill>
                <a:latin typeface="Calibri" panose="020F0502020204030204" pitchFamily="34" charset="0"/>
                <a:ea typeface="ＭＳ Ｐゴシック" panose="020B0600070205080204" pitchFamily="34" charset="-128"/>
              </a:defRPr>
            </a:lvl7pPr>
            <a:lvl8pPr marL="3714636" indent="-247642" defTabSz="495285" fontAlgn="base">
              <a:spcBef>
                <a:spcPct val="0"/>
              </a:spcBef>
              <a:spcAft>
                <a:spcPct val="0"/>
              </a:spcAft>
              <a:defRPr kumimoji="1" sz="2600">
                <a:solidFill>
                  <a:schemeClr val="tx1"/>
                </a:solidFill>
                <a:latin typeface="Calibri" panose="020F0502020204030204" pitchFamily="34" charset="0"/>
                <a:ea typeface="ＭＳ Ｐゴシック" panose="020B0600070205080204" pitchFamily="34" charset="-128"/>
              </a:defRPr>
            </a:lvl8pPr>
            <a:lvl9pPr marL="4209920" indent="-247642" defTabSz="495285" fontAlgn="base">
              <a:spcBef>
                <a:spcPct val="0"/>
              </a:spcBef>
              <a:spcAft>
                <a:spcPct val="0"/>
              </a:spcAft>
              <a:defRPr kumimoji="1" sz="2600">
                <a:solidFill>
                  <a:schemeClr val="tx1"/>
                </a:solidFill>
                <a:latin typeface="Calibri" panose="020F0502020204030204" pitchFamily="34" charset="0"/>
                <a:ea typeface="ＭＳ Ｐゴシック" panose="020B0600070205080204" pitchFamily="34" charset="-128"/>
              </a:defRPr>
            </a:lvl9pPr>
          </a:lstStyle>
          <a:p>
            <a:fld id="{7B361451-D23D-5740-AAE2-DDF4E5865805}" type="slidenum">
              <a:rPr lang="ja-JP" altLang="en-US" sz="1300">
                <a:solidFill>
                  <a:srgbClr val="898989"/>
                </a:solidFill>
              </a:rPr>
              <a:pPr/>
              <a:t>1</a:t>
            </a:fld>
            <a:endParaRPr lang="ja-JP" altLang="en-US" sz="1300">
              <a:solidFill>
                <a:srgbClr val="898989"/>
              </a:solidFill>
            </a:endParaRPr>
          </a:p>
        </p:txBody>
      </p:sp>
      <p:cxnSp>
        <p:nvCxnSpPr>
          <p:cNvPr id="9" name="直線コネクタ 8">
            <a:extLst>
              <a:ext uri="{FF2B5EF4-FFF2-40B4-BE49-F238E27FC236}">
                <a16:creationId xmlns:a16="http://schemas.microsoft.com/office/drawing/2014/main" id="{999F252E-5877-424B-BC48-3517005C1AC7}"/>
              </a:ext>
            </a:extLst>
          </p:cNvPr>
          <p:cNvCxnSpPr>
            <a:cxnSpLocks noChangeShapeType="1"/>
          </p:cNvCxnSpPr>
          <p:nvPr/>
        </p:nvCxnSpPr>
        <p:spPr bwMode="auto">
          <a:xfrm>
            <a:off x="-24077" y="6626093"/>
            <a:ext cx="9954154" cy="0"/>
          </a:xfrm>
          <a:prstGeom prst="line">
            <a:avLst/>
          </a:prstGeom>
          <a:noFill/>
          <a:ln w="25400">
            <a:solidFill>
              <a:srgbClr val="3366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直線コネクタ 10">
            <a:extLst>
              <a:ext uri="{FF2B5EF4-FFF2-40B4-BE49-F238E27FC236}">
                <a16:creationId xmlns:a16="http://schemas.microsoft.com/office/drawing/2014/main" id="{294696C7-5A3B-B240-8383-578500CC3969}"/>
              </a:ext>
            </a:extLst>
          </p:cNvPr>
          <p:cNvCxnSpPr>
            <a:cxnSpLocks noChangeShapeType="1"/>
          </p:cNvCxnSpPr>
          <p:nvPr/>
        </p:nvCxnSpPr>
        <p:spPr bwMode="auto">
          <a:xfrm>
            <a:off x="-24077" y="961100"/>
            <a:ext cx="9930077" cy="0"/>
          </a:xfrm>
          <a:prstGeom prst="line">
            <a:avLst/>
          </a:prstGeom>
          <a:noFill/>
          <a:ln w="25400">
            <a:solidFill>
              <a:srgbClr val="3366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 name="正方形/長方形 1">
            <a:extLst>
              <a:ext uri="{FF2B5EF4-FFF2-40B4-BE49-F238E27FC236}">
                <a16:creationId xmlns:a16="http://schemas.microsoft.com/office/drawing/2014/main" id="{327AAD05-6A21-6543-9E1F-A3C142AF0564}"/>
              </a:ext>
            </a:extLst>
          </p:cNvPr>
          <p:cNvSpPr/>
          <p:nvPr/>
        </p:nvSpPr>
        <p:spPr>
          <a:xfrm>
            <a:off x="1185718" y="348037"/>
            <a:ext cx="7639627" cy="369332"/>
          </a:xfrm>
          <a:prstGeom prst="rect">
            <a:avLst/>
          </a:prstGeom>
        </p:spPr>
        <p:txBody>
          <a:bodyPr wrap="square">
            <a:spAutoFit/>
          </a:bodyPr>
          <a:lstStyle/>
          <a:p>
            <a:pPr algn="ctr"/>
            <a:r>
              <a:rPr lang="ja-JP" altLang="en-US" b="1">
                <a:solidFill>
                  <a:srgbClr val="393939"/>
                </a:solidFill>
                <a:latin typeface="inherit"/>
                <a:ea typeface="Meiryo" panose="020B0604030504040204" pitchFamily="34" charset="-128"/>
              </a:rPr>
              <a:t>株式会社森八大名閣　様</a:t>
            </a:r>
            <a:endParaRPr lang="ja-JP" altLang="en-US" b="1" i="0" u="none" strike="noStrike">
              <a:solidFill>
                <a:srgbClr val="393939"/>
              </a:solidFill>
              <a:effectLst/>
              <a:latin typeface="Meiryo" panose="020B0604030504040204" pitchFamily="34" charset="-128"/>
              <a:ea typeface="Meiryo" panose="020B0604030504040204" pitchFamily="34" charset="-128"/>
            </a:endParaRPr>
          </a:p>
        </p:txBody>
      </p:sp>
      <p:sp>
        <p:nvSpPr>
          <p:cNvPr id="8" name="角丸四角形 7">
            <a:extLst>
              <a:ext uri="{FF2B5EF4-FFF2-40B4-BE49-F238E27FC236}">
                <a16:creationId xmlns:a16="http://schemas.microsoft.com/office/drawing/2014/main" id="{68F78A1E-E396-E14C-88B7-BBCB20F5A677}"/>
              </a:ext>
            </a:extLst>
          </p:cNvPr>
          <p:cNvSpPr>
            <a:spLocks noChangeArrowheads="1"/>
          </p:cNvSpPr>
          <p:nvPr/>
        </p:nvSpPr>
        <p:spPr bwMode="auto">
          <a:xfrm>
            <a:off x="575468" y="1706167"/>
            <a:ext cx="8755063" cy="3082925"/>
          </a:xfrm>
          <a:prstGeom prst="roundRect">
            <a:avLst>
              <a:gd name="adj" fmla="val 16667"/>
            </a:avLst>
          </a:prstGeom>
          <a:gradFill rotWithShape="1">
            <a:gsLst>
              <a:gs pos="0">
                <a:srgbClr val="9BC1FF">
                  <a:alpha val="39000"/>
                </a:srgbClr>
              </a:gs>
              <a:gs pos="100000">
                <a:srgbClr val="3F80CD">
                  <a:alpha val="39000"/>
                </a:srgbClr>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fontAlgn="auto">
              <a:spcBef>
                <a:spcPts val="0"/>
              </a:spcBef>
              <a:spcAft>
                <a:spcPts val="0"/>
              </a:spcAft>
              <a:defRPr/>
            </a:pPr>
            <a:endParaRPr lang="en-US" altLang="ja-JP" sz="2800" dirty="0">
              <a:latin typeface="+mn-lt"/>
              <a:ea typeface="+mn-ea"/>
            </a:endParaRPr>
          </a:p>
          <a:p>
            <a:pPr algn="ctr" fontAlgn="auto">
              <a:spcBef>
                <a:spcPts val="0"/>
              </a:spcBef>
              <a:spcAft>
                <a:spcPts val="0"/>
              </a:spcAft>
              <a:defRPr/>
            </a:pPr>
            <a:r>
              <a:rPr lang="ja-JP" altLang="en-US" sz="3600">
                <a:latin typeface="+mn-lt"/>
                <a:ea typeface="+mn-ea"/>
              </a:rPr>
              <a:t>危機管理研修　中上級編</a:t>
            </a:r>
            <a:r>
              <a:rPr lang="en-US" altLang="ja-JP" sz="3600" dirty="0">
                <a:latin typeface="+mn-lt"/>
                <a:ea typeface="+mn-ea"/>
              </a:rPr>
              <a:t>2021</a:t>
            </a:r>
            <a:r>
              <a:rPr lang="ja-JP" altLang="en-US" sz="3600">
                <a:latin typeface="+mn-lt"/>
                <a:ea typeface="+mn-ea"/>
              </a:rPr>
              <a:t>年度版</a:t>
            </a:r>
            <a:endParaRPr lang="en-US" altLang="ja-JP" sz="3600" dirty="0">
              <a:latin typeface="+mn-lt"/>
              <a:ea typeface="+mn-ea"/>
            </a:endParaRPr>
          </a:p>
          <a:p>
            <a:pPr fontAlgn="auto">
              <a:spcBef>
                <a:spcPts val="0"/>
              </a:spcBef>
              <a:spcAft>
                <a:spcPts val="0"/>
              </a:spcAft>
              <a:defRPr/>
            </a:pPr>
            <a:endParaRPr lang="en-US" altLang="ja-JP" sz="2800" dirty="0">
              <a:latin typeface="+mn-lt"/>
              <a:ea typeface="+mn-ea"/>
            </a:endParaRPr>
          </a:p>
          <a:p>
            <a:pPr fontAlgn="auto">
              <a:spcBef>
                <a:spcPts val="0"/>
              </a:spcBef>
              <a:spcAft>
                <a:spcPts val="0"/>
              </a:spcAft>
              <a:defRPr/>
            </a:pPr>
            <a:r>
              <a:rPr lang="ja-JP" altLang="en-US" sz="2800">
                <a:latin typeface="+mn-lt"/>
                <a:ea typeface="+mn-ea"/>
              </a:rPr>
              <a:t>危機管理を学ぶことにより、日常の職場の安全レベル向上と危機発生時の対応力のスキルアップを目的とする</a:t>
            </a:r>
            <a:endParaRPr lang="en-US" altLang="ja-JP" sz="2800" dirty="0">
              <a:latin typeface="+mn-lt"/>
              <a:ea typeface="+mn-ea"/>
            </a:endParaRPr>
          </a:p>
        </p:txBody>
      </p:sp>
    </p:spTree>
    <p:extLst>
      <p:ext uri="{BB962C8B-B14F-4D97-AF65-F5344CB8AC3E}">
        <p14:creationId xmlns:p14="http://schemas.microsoft.com/office/powerpoint/2010/main" val="1275344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60635B1-E403-E946-9CA7-A5EC5C5ECECE}"/>
              </a:ext>
            </a:extLst>
          </p:cNvPr>
          <p:cNvSpPr>
            <a:spLocks noGrp="1"/>
          </p:cNvSpPr>
          <p:nvPr>
            <p:ph type="sldNum" sz="quarter" idx="12"/>
          </p:nvPr>
        </p:nvSpPr>
        <p:spPr/>
        <p:txBody>
          <a:bodyPr/>
          <a:lstStyle/>
          <a:p>
            <a:fld id="{473D7ADE-9824-2A42-9A6D-AF8C08751E73}" type="slidenum">
              <a:rPr lang="ja-JP" altLang="en-US" smtClean="0"/>
              <a:pPr/>
              <a:t>10</a:t>
            </a:fld>
            <a:endParaRPr lang="ja-JP" altLang="en-US"/>
          </a:p>
        </p:txBody>
      </p:sp>
      <p:sp>
        <p:nvSpPr>
          <p:cNvPr id="3" name="正方形/長方形 2">
            <a:extLst>
              <a:ext uri="{FF2B5EF4-FFF2-40B4-BE49-F238E27FC236}">
                <a16:creationId xmlns:a16="http://schemas.microsoft.com/office/drawing/2014/main" id="{2807D5E2-3C10-FF46-A971-4D9A1D8AE74A}"/>
              </a:ext>
            </a:extLst>
          </p:cNvPr>
          <p:cNvSpPr/>
          <p:nvPr/>
        </p:nvSpPr>
        <p:spPr>
          <a:xfrm>
            <a:off x="2671485" y="434467"/>
            <a:ext cx="4427815" cy="707886"/>
          </a:xfrm>
          <a:prstGeom prst="rect">
            <a:avLst/>
          </a:prstGeom>
          <a:ln>
            <a:solidFill>
              <a:srgbClr val="7030A0"/>
            </a:solidFill>
          </a:ln>
        </p:spPr>
        <p:txBody>
          <a:bodyPr wrap="square">
            <a:spAutoFit/>
          </a:bodyPr>
          <a:lstStyle/>
          <a:p>
            <a:r>
              <a:rPr lang="ja-JP" altLang="en-US" sz="4000">
                <a:solidFill>
                  <a:srgbClr val="595757"/>
                </a:solidFill>
                <a:latin typeface="游ゴシック体"/>
              </a:rPr>
              <a:t>機械を使う作業には</a:t>
            </a:r>
            <a:endParaRPr lang="ja-JP" altLang="en-US" sz="4000"/>
          </a:p>
        </p:txBody>
      </p:sp>
      <p:sp>
        <p:nvSpPr>
          <p:cNvPr id="5" name="角丸四角形 4">
            <a:extLst>
              <a:ext uri="{FF2B5EF4-FFF2-40B4-BE49-F238E27FC236}">
                <a16:creationId xmlns:a16="http://schemas.microsoft.com/office/drawing/2014/main" id="{03776B09-F759-954A-A9DE-6BDEF1A4CAF2}"/>
              </a:ext>
            </a:extLst>
          </p:cNvPr>
          <p:cNvSpPr/>
          <p:nvPr/>
        </p:nvSpPr>
        <p:spPr>
          <a:xfrm>
            <a:off x="191711" y="1671645"/>
            <a:ext cx="2008094" cy="1093694"/>
          </a:xfrm>
          <a:prstGeom prst="roundRect">
            <a:avLst>
              <a:gd name="adj"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a:solidFill>
                  <a:srgbClr val="FF0000"/>
                </a:solidFill>
              </a:rPr>
              <a:t>下処理</a:t>
            </a:r>
          </a:p>
        </p:txBody>
      </p:sp>
      <p:pic>
        <p:nvPicPr>
          <p:cNvPr id="6" name="図 5">
            <a:extLst>
              <a:ext uri="{FF2B5EF4-FFF2-40B4-BE49-F238E27FC236}">
                <a16:creationId xmlns:a16="http://schemas.microsoft.com/office/drawing/2014/main" id="{C1CEEA71-796D-424F-AE30-2DD6561928F7}"/>
              </a:ext>
            </a:extLst>
          </p:cNvPr>
          <p:cNvPicPr>
            <a:picLocks noChangeAspect="1"/>
          </p:cNvPicPr>
          <p:nvPr/>
        </p:nvPicPr>
        <p:blipFill>
          <a:blip r:embed="rId2"/>
          <a:stretch>
            <a:fillRect/>
          </a:stretch>
        </p:blipFill>
        <p:spPr>
          <a:xfrm>
            <a:off x="2401401" y="2918946"/>
            <a:ext cx="2125028" cy="2921000"/>
          </a:xfrm>
          <a:prstGeom prst="rect">
            <a:avLst/>
          </a:prstGeom>
        </p:spPr>
      </p:pic>
      <p:pic>
        <p:nvPicPr>
          <p:cNvPr id="7" name="図 6">
            <a:extLst>
              <a:ext uri="{FF2B5EF4-FFF2-40B4-BE49-F238E27FC236}">
                <a16:creationId xmlns:a16="http://schemas.microsoft.com/office/drawing/2014/main" id="{BCFA17A0-C09B-504D-A8F3-4B43D86B311E}"/>
              </a:ext>
            </a:extLst>
          </p:cNvPr>
          <p:cNvPicPr>
            <a:picLocks noChangeAspect="1"/>
          </p:cNvPicPr>
          <p:nvPr/>
        </p:nvPicPr>
        <p:blipFill>
          <a:blip r:embed="rId3"/>
          <a:stretch>
            <a:fillRect/>
          </a:stretch>
        </p:blipFill>
        <p:spPr>
          <a:xfrm>
            <a:off x="4675358" y="3572162"/>
            <a:ext cx="2660494" cy="2474259"/>
          </a:xfrm>
          <a:prstGeom prst="rect">
            <a:avLst/>
          </a:prstGeom>
        </p:spPr>
      </p:pic>
      <p:pic>
        <p:nvPicPr>
          <p:cNvPr id="8" name="図 7">
            <a:extLst>
              <a:ext uri="{FF2B5EF4-FFF2-40B4-BE49-F238E27FC236}">
                <a16:creationId xmlns:a16="http://schemas.microsoft.com/office/drawing/2014/main" id="{194515B1-3E6F-C84A-84CD-0B5E956FD7A4}"/>
              </a:ext>
            </a:extLst>
          </p:cNvPr>
          <p:cNvPicPr>
            <a:picLocks noChangeAspect="1"/>
          </p:cNvPicPr>
          <p:nvPr/>
        </p:nvPicPr>
        <p:blipFill>
          <a:blip r:embed="rId4"/>
          <a:stretch>
            <a:fillRect/>
          </a:stretch>
        </p:blipFill>
        <p:spPr>
          <a:xfrm>
            <a:off x="7421655" y="3406962"/>
            <a:ext cx="2286000" cy="2286000"/>
          </a:xfrm>
          <a:prstGeom prst="rect">
            <a:avLst/>
          </a:prstGeom>
        </p:spPr>
      </p:pic>
      <p:pic>
        <p:nvPicPr>
          <p:cNvPr id="10" name="図 9">
            <a:extLst>
              <a:ext uri="{FF2B5EF4-FFF2-40B4-BE49-F238E27FC236}">
                <a16:creationId xmlns:a16="http://schemas.microsoft.com/office/drawing/2014/main" id="{FE5A7B24-C07C-2D41-9761-93F4A64B4C79}"/>
              </a:ext>
            </a:extLst>
          </p:cNvPr>
          <p:cNvPicPr>
            <a:picLocks noChangeAspect="1"/>
          </p:cNvPicPr>
          <p:nvPr/>
        </p:nvPicPr>
        <p:blipFill>
          <a:blip r:embed="rId5"/>
          <a:stretch>
            <a:fillRect/>
          </a:stretch>
        </p:blipFill>
        <p:spPr>
          <a:xfrm>
            <a:off x="64579" y="3784063"/>
            <a:ext cx="2262358" cy="2262358"/>
          </a:xfrm>
          <a:prstGeom prst="rect">
            <a:avLst/>
          </a:prstGeom>
        </p:spPr>
      </p:pic>
      <p:sp>
        <p:nvSpPr>
          <p:cNvPr id="11" name="角丸四角形 10">
            <a:extLst>
              <a:ext uri="{FF2B5EF4-FFF2-40B4-BE49-F238E27FC236}">
                <a16:creationId xmlns:a16="http://schemas.microsoft.com/office/drawing/2014/main" id="{756CC2B0-5C8B-DB4A-8AF6-52CFAD070DF4}"/>
              </a:ext>
            </a:extLst>
          </p:cNvPr>
          <p:cNvSpPr/>
          <p:nvPr/>
        </p:nvSpPr>
        <p:spPr>
          <a:xfrm>
            <a:off x="2518335" y="1671645"/>
            <a:ext cx="2008094" cy="1093694"/>
          </a:xfrm>
          <a:prstGeom prst="roundRect">
            <a:avLst>
              <a:gd name="adj"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a:solidFill>
                  <a:srgbClr val="FF0000"/>
                </a:solidFill>
              </a:rPr>
              <a:t>つきっきり</a:t>
            </a:r>
            <a:endParaRPr kumimoji="1" lang="ja-JP" altLang="en-US" sz="2800">
              <a:solidFill>
                <a:srgbClr val="FF0000"/>
              </a:solidFill>
            </a:endParaRPr>
          </a:p>
        </p:txBody>
      </p:sp>
      <p:sp>
        <p:nvSpPr>
          <p:cNvPr id="12" name="角丸四角形 11">
            <a:extLst>
              <a:ext uri="{FF2B5EF4-FFF2-40B4-BE49-F238E27FC236}">
                <a16:creationId xmlns:a16="http://schemas.microsoft.com/office/drawing/2014/main" id="{7B72371D-34A9-EE46-8A8F-FA8692ED58C2}"/>
              </a:ext>
            </a:extLst>
          </p:cNvPr>
          <p:cNvSpPr/>
          <p:nvPr/>
        </p:nvSpPr>
        <p:spPr>
          <a:xfrm>
            <a:off x="4981004" y="1671645"/>
            <a:ext cx="2008094" cy="1093694"/>
          </a:xfrm>
          <a:prstGeom prst="roundRect">
            <a:avLst>
              <a:gd name="adj"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a:solidFill>
                  <a:srgbClr val="FF0000"/>
                </a:solidFill>
              </a:rPr>
              <a:t>放置</a:t>
            </a:r>
            <a:endParaRPr kumimoji="1" lang="ja-JP" altLang="en-US" sz="2800">
              <a:solidFill>
                <a:srgbClr val="FF0000"/>
              </a:solidFill>
            </a:endParaRPr>
          </a:p>
        </p:txBody>
      </p:sp>
      <p:sp>
        <p:nvSpPr>
          <p:cNvPr id="13" name="角丸四角形 12">
            <a:extLst>
              <a:ext uri="{FF2B5EF4-FFF2-40B4-BE49-F238E27FC236}">
                <a16:creationId xmlns:a16="http://schemas.microsoft.com/office/drawing/2014/main" id="{ECC386DC-A50F-4445-BD8F-7153B50385ED}"/>
              </a:ext>
            </a:extLst>
          </p:cNvPr>
          <p:cNvSpPr/>
          <p:nvPr/>
        </p:nvSpPr>
        <p:spPr>
          <a:xfrm>
            <a:off x="7560608" y="1671645"/>
            <a:ext cx="2008094" cy="1093694"/>
          </a:xfrm>
          <a:prstGeom prst="roundRect">
            <a:avLst>
              <a:gd name="adj"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a:solidFill>
                  <a:srgbClr val="FF0000"/>
                </a:solidFill>
              </a:rPr>
              <a:t>後処理</a:t>
            </a:r>
            <a:endParaRPr kumimoji="1" lang="ja-JP" altLang="en-US" sz="2800">
              <a:solidFill>
                <a:srgbClr val="FF0000"/>
              </a:solidFill>
            </a:endParaRPr>
          </a:p>
        </p:txBody>
      </p:sp>
    </p:spTree>
    <p:extLst>
      <p:ext uri="{BB962C8B-B14F-4D97-AF65-F5344CB8AC3E}">
        <p14:creationId xmlns:p14="http://schemas.microsoft.com/office/powerpoint/2010/main" val="327880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60635B1-E403-E946-9CA7-A5EC5C5ECECE}"/>
              </a:ext>
            </a:extLst>
          </p:cNvPr>
          <p:cNvSpPr>
            <a:spLocks noGrp="1"/>
          </p:cNvSpPr>
          <p:nvPr>
            <p:ph type="sldNum" sz="quarter" idx="12"/>
          </p:nvPr>
        </p:nvSpPr>
        <p:spPr/>
        <p:txBody>
          <a:bodyPr/>
          <a:lstStyle/>
          <a:p>
            <a:fld id="{473D7ADE-9824-2A42-9A6D-AF8C08751E73}" type="slidenum">
              <a:rPr lang="ja-JP" altLang="en-US" smtClean="0"/>
              <a:pPr/>
              <a:t>11</a:t>
            </a:fld>
            <a:endParaRPr lang="ja-JP" altLang="en-US"/>
          </a:p>
        </p:txBody>
      </p:sp>
      <p:sp>
        <p:nvSpPr>
          <p:cNvPr id="3" name="正方形/長方形 2">
            <a:extLst>
              <a:ext uri="{FF2B5EF4-FFF2-40B4-BE49-F238E27FC236}">
                <a16:creationId xmlns:a16="http://schemas.microsoft.com/office/drawing/2014/main" id="{2807D5E2-3C10-FF46-A971-4D9A1D8AE74A}"/>
              </a:ext>
            </a:extLst>
          </p:cNvPr>
          <p:cNvSpPr/>
          <p:nvPr/>
        </p:nvSpPr>
        <p:spPr>
          <a:xfrm>
            <a:off x="191711" y="434467"/>
            <a:ext cx="9515944" cy="584775"/>
          </a:xfrm>
          <a:prstGeom prst="rect">
            <a:avLst/>
          </a:prstGeom>
          <a:ln>
            <a:solidFill>
              <a:srgbClr val="7030A0"/>
            </a:solidFill>
          </a:ln>
        </p:spPr>
        <p:txBody>
          <a:bodyPr wrap="square">
            <a:spAutoFit/>
          </a:bodyPr>
          <a:lstStyle/>
          <a:p>
            <a:pPr algn="ctr"/>
            <a:r>
              <a:rPr lang="ja-JP" altLang="en-US" sz="3200">
                <a:solidFill>
                  <a:srgbClr val="595757"/>
                </a:solidFill>
                <a:latin typeface="游ゴシック体"/>
              </a:rPr>
              <a:t>段取りを改善したら時短できる作業はどれでしょうか？</a:t>
            </a:r>
            <a:endParaRPr lang="ja-JP" altLang="en-US" sz="3200"/>
          </a:p>
        </p:txBody>
      </p:sp>
      <p:sp>
        <p:nvSpPr>
          <p:cNvPr id="5" name="角丸四角形 4">
            <a:extLst>
              <a:ext uri="{FF2B5EF4-FFF2-40B4-BE49-F238E27FC236}">
                <a16:creationId xmlns:a16="http://schemas.microsoft.com/office/drawing/2014/main" id="{03776B09-F759-954A-A9DE-6BDEF1A4CAF2}"/>
              </a:ext>
            </a:extLst>
          </p:cNvPr>
          <p:cNvSpPr/>
          <p:nvPr/>
        </p:nvSpPr>
        <p:spPr>
          <a:xfrm>
            <a:off x="191711" y="1671645"/>
            <a:ext cx="2008094" cy="1093694"/>
          </a:xfrm>
          <a:prstGeom prst="roundRect">
            <a:avLst>
              <a:gd name="adj"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a:solidFill>
                  <a:srgbClr val="FF0000"/>
                </a:solidFill>
              </a:rPr>
              <a:t>下処理</a:t>
            </a:r>
          </a:p>
        </p:txBody>
      </p:sp>
      <p:pic>
        <p:nvPicPr>
          <p:cNvPr id="6" name="図 5">
            <a:extLst>
              <a:ext uri="{FF2B5EF4-FFF2-40B4-BE49-F238E27FC236}">
                <a16:creationId xmlns:a16="http://schemas.microsoft.com/office/drawing/2014/main" id="{C1CEEA71-796D-424F-AE30-2DD6561928F7}"/>
              </a:ext>
            </a:extLst>
          </p:cNvPr>
          <p:cNvPicPr>
            <a:picLocks noChangeAspect="1"/>
          </p:cNvPicPr>
          <p:nvPr/>
        </p:nvPicPr>
        <p:blipFill>
          <a:blip r:embed="rId2"/>
          <a:stretch>
            <a:fillRect/>
          </a:stretch>
        </p:blipFill>
        <p:spPr>
          <a:xfrm>
            <a:off x="2401401" y="2918946"/>
            <a:ext cx="2125028" cy="2921000"/>
          </a:xfrm>
          <a:prstGeom prst="rect">
            <a:avLst/>
          </a:prstGeom>
        </p:spPr>
      </p:pic>
      <p:pic>
        <p:nvPicPr>
          <p:cNvPr id="7" name="図 6">
            <a:extLst>
              <a:ext uri="{FF2B5EF4-FFF2-40B4-BE49-F238E27FC236}">
                <a16:creationId xmlns:a16="http://schemas.microsoft.com/office/drawing/2014/main" id="{BCFA17A0-C09B-504D-A8F3-4B43D86B311E}"/>
              </a:ext>
            </a:extLst>
          </p:cNvPr>
          <p:cNvPicPr>
            <a:picLocks noChangeAspect="1"/>
          </p:cNvPicPr>
          <p:nvPr/>
        </p:nvPicPr>
        <p:blipFill>
          <a:blip r:embed="rId3"/>
          <a:stretch>
            <a:fillRect/>
          </a:stretch>
        </p:blipFill>
        <p:spPr>
          <a:xfrm>
            <a:off x="4675358" y="3572162"/>
            <a:ext cx="2660494" cy="2474259"/>
          </a:xfrm>
          <a:prstGeom prst="rect">
            <a:avLst/>
          </a:prstGeom>
        </p:spPr>
      </p:pic>
      <p:pic>
        <p:nvPicPr>
          <p:cNvPr id="8" name="図 7">
            <a:extLst>
              <a:ext uri="{FF2B5EF4-FFF2-40B4-BE49-F238E27FC236}">
                <a16:creationId xmlns:a16="http://schemas.microsoft.com/office/drawing/2014/main" id="{194515B1-3E6F-C84A-84CD-0B5E956FD7A4}"/>
              </a:ext>
            </a:extLst>
          </p:cNvPr>
          <p:cNvPicPr>
            <a:picLocks noChangeAspect="1"/>
          </p:cNvPicPr>
          <p:nvPr/>
        </p:nvPicPr>
        <p:blipFill>
          <a:blip r:embed="rId4"/>
          <a:stretch>
            <a:fillRect/>
          </a:stretch>
        </p:blipFill>
        <p:spPr>
          <a:xfrm>
            <a:off x="7421655" y="3406962"/>
            <a:ext cx="2286000" cy="2286000"/>
          </a:xfrm>
          <a:prstGeom prst="rect">
            <a:avLst/>
          </a:prstGeom>
        </p:spPr>
      </p:pic>
      <p:pic>
        <p:nvPicPr>
          <p:cNvPr id="10" name="図 9">
            <a:extLst>
              <a:ext uri="{FF2B5EF4-FFF2-40B4-BE49-F238E27FC236}">
                <a16:creationId xmlns:a16="http://schemas.microsoft.com/office/drawing/2014/main" id="{FE5A7B24-C07C-2D41-9761-93F4A64B4C79}"/>
              </a:ext>
            </a:extLst>
          </p:cNvPr>
          <p:cNvPicPr>
            <a:picLocks noChangeAspect="1"/>
          </p:cNvPicPr>
          <p:nvPr/>
        </p:nvPicPr>
        <p:blipFill>
          <a:blip r:embed="rId5"/>
          <a:stretch>
            <a:fillRect/>
          </a:stretch>
        </p:blipFill>
        <p:spPr>
          <a:xfrm>
            <a:off x="64579" y="3784063"/>
            <a:ext cx="2262358" cy="2262358"/>
          </a:xfrm>
          <a:prstGeom prst="rect">
            <a:avLst/>
          </a:prstGeom>
        </p:spPr>
      </p:pic>
      <p:sp>
        <p:nvSpPr>
          <p:cNvPr id="11" name="角丸四角形 10">
            <a:extLst>
              <a:ext uri="{FF2B5EF4-FFF2-40B4-BE49-F238E27FC236}">
                <a16:creationId xmlns:a16="http://schemas.microsoft.com/office/drawing/2014/main" id="{756CC2B0-5C8B-DB4A-8AF6-52CFAD070DF4}"/>
              </a:ext>
            </a:extLst>
          </p:cNvPr>
          <p:cNvSpPr/>
          <p:nvPr/>
        </p:nvSpPr>
        <p:spPr>
          <a:xfrm>
            <a:off x="2518335" y="1671645"/>
            <a:ext cx="2008094" cy="1093694"/>
          </a:xfrm>
          <a:prstGeom prst="roundRect">
            <a:avLst>
              <a:gd name="adj"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a:solidFill>
                  <a:srgbClr val="FF0000"/>
                </a:solidFill>
              </a:rPr>
              <a:t>つきっきり</a:t>
            </a:r>
            <a:endParaRPr kumimoji="1" lang="ja-JP" altLang="en-US" sz="2800">
              <a:solidFill>
                <a:srgbClr val="FF0000"/>
              </a:solidFill>
            </a:endParaRPr>
          </a:p>
        </p:txBody>
      </p:sp>
      <p:sp>
        <p:nvSpPr>
          <p:cNvPr id="12" name="角丸四角形 11">
            <a:extLst>
              <a:ext uri="{FF2B5EF4-FFF2-40B4-BE49-F238E27FC236}">
                <a16:creationId xmlns:a16="http://schemas.microsoft.com/office/drawing/2014/main" id="{7B72371D-34A9-EE46-8A8F-FA8692ED58C2}"/>
              </a:ext>
            </a:extLst>
          </p:cNvPr>
          <p:cNvSpPr/>
          <p:nvPr/>
        </p:nvSpPr>
        <p:spPr>
          <a:xfrm>
            <a:off x="4981004" y="1671645"/>
            <a:ext cx="2008094" cy="1093694"/>
          </a:xfrm>
          <a:prstGeom prst="roundRect">
            <a:avLst>
              <a:gd name="adj"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a:solidFill>
                  <a:srgbClr val="FF0000"/>
                </a:solidFill>
              </a:rPr>
              <a:t>放置</a:t>
            </a:r>
            <a:endParaRPr kumimoji="1" lang="ja-JP" altLang="en-US" sz="2800">
              <a:solidFill>
                <a:srgbClr val="FF0000"/>
              </a:solidFill>
            </a:endParaRPr>
          </a:p>
        </p:txBody>
      </p:sp>
      <p:sp>
        <p:nvSpPr>
          <p:cNvPr id="13" name="角丸四角形 12">
            <a:extLst>
              <a:ext uri="{FF2B5EF4-FFF2-40B4-BE49-F238E27FC236}">
                <a16:creationId xmlns:a16="http://schemas.microsoft.com/office/drawing/2014/main" id="{ECC386DC-A50F-4445-BD8F-7153B50385ED}"/>
              </a:ext>
            </a:extLst>
          </p:cNvPr>
          <p:cNvSpPr/>
          <p:nvPr/>
        </p:nvSpPr>
        <p:spPr>
          <a:xfrm>
            <a:off x="7560608" y="1671645"/>
            <a:ext cx="2008094" cy="1093694"/>
          </a:xfrm>
          <a:prstGeom prst="roundRect">
            <a:avLst>
              <a:gd name="adj"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a:solidFill>
                  <a:srgbClr val="FF0000"/>
                </a:solidFill>
              </a:rPr>
              <a:t>事後処理</a:t>
            </a:r>
            <a:endParaRPr kumimoji="1" lang="ja-JP" altLang="en-US" sz="2800">
              <a:solidFill>
                <a:srgbClr val="FF0000"/>
              </a:solidFill>
            </a:endParaRPr>
          </a:p>
        </p:txBody>
      </p:sp>
      <p:sp>
        <p:nvSpPr>
          <p:cNvPr id="14" name="正方形/長方形 13">
            <a:extLst>
              <a:ext uri="{FF2B5EF4-FFF2-40B4-BE49-F238E27FC236}">
                <a16:creationId xmlns:a16="http://schemas.microsoft.com/office/drawing/2014/main" id="{9FD30485-9950-9942-AA6A-1262B2611C91}"/>
              </a:ext>
            </a:extLst>
          </p:cNvPr>
          <p:cNvSpPr/>
          <p:nvPr/>
        </p:nvSpPr>
        <p:spPr>
          <a:xfrm>
            <a:off x="191711" y="1019242"/>
            <a:ext cx="9515944" cy="584775"/>
          </a:xfrm>
          <a:prstGeom prst="rect">
            <a:avLst/>
          </a:prstGeom>
          <a:ln>
            <a:solidFill>
              <a:srgbClr val="7030A0"/>
            </a:solidFill>
          </a:ln>
        </p:spPr>
        <p:txBody>
          <a:bodyPr wrap="square">
            <a:spAutoFit/>
          </a:bodyPr>
          <a:lstStyle/>
          <a:p>
            <a:pPr algn="ctr"/>
            <a:r>
              <a:rPr lang="ja-JP" altLang="en-US" sz="3200">
                <a:solidFill>
                  <a:srgbClr val="595757"/>
                </a:solidFill>
                <a:latin typeface="游ゴシック体"/>
              </a:rPr>
              <a:t>次の段取り作業をできるのはどれでしょうか？</a:t>
            </a:r>
            <a:endParaRPr lang="ja-JP" altLang="en-US" sz="3200"/>
          </a:p>
        </p:txBody>
      </p:sp>
    </p:spTree>
    <p:extLst>
      <p:ext uri="{BB962C8B-B14F-4D97-AF65-F5344CB8AC3E}">
        <p14:creationId xmlns:p14="http://schemas.microsoft.com/office/powerpoint/2010/main" val="199402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77644B-8D3F-9D44-B15D-FE1C20A2A12E}"/>
              </a:ext>
            </a:extLst>
          </p:cNvPr>
          <p:cNvSpPr>
            <a:spLocks noGrp="1"/>
          </p:cNvSpPr>
          <p:nvPr>
            <p:ph type="title"/>
          </p:nvPr>
        </p:nvSpPr>
        <p:spPr>
          <a:xfrm>
            <a:off x="495300" y="125506"/>
            <a:ext cx="8915400" cy="1577788"/>
          </a:xfrm>
        </p:spPr>
        <p:txBody>
          <a:bodyPr/>
          <a:lstStyle/>
          <a:p>
            <a:r>
              <a:rPr kumimoji="1" lang="ja-JP" altLang="en-US">
                <a:solidFill>
                  <a:schemeClr val="accent6">
                    <a:lumMod val="50000"/>
                  </a:schemeClr>
                </a:solidFill>
              </a:rPr>
              <a:t>汚れたコンロ　　　綺麗なコンロ</a:t>
            </a:r>
            <a:br>
              <a:rPr kumimoji="1" lang="en-US" altLang="ja-JP" dirty="0">
                <a:solidFill>
                  <a:schemeClr val="accent6">
                    <a:lumMod val="50000"/>
                  </a:schemeClr>
                </a:solidFill>
              </a:rPr>
            </a:br>
            <a:r>
              <a:rPr kumimoji="1" lang="ja-JP" altLang="en-US">
                <a:solidFill>
                  <a:schemeClr val="accent6">
                    <a:lumMod val="50000"/>
                  </a:schemeClr>
                </a:solidFill>
              </a:rPr>
              <a:t>どちらが早く清掃できるか？</a:t>
            </a:r>
          </a:p>
        </p:txBody>
      </p:sp>
      <p:sp>
        <p:nvSpPr>
          <p:cNvPr id="3" name="スライド番号プレースホルダー 2">
            <a:extLst>
              <a:ext uri="{FF2B5EF4-FFF2-40B4-BE49-F238E27FC236}">
                <a16:creationId xmlns:a16="http://schemas.microsoft.com/office/drawing/2014/main" id="{40818B3B-AF8B-CC49-B306-7E8871B2721F}"/>
              </a:ext>
            </a:extLst>
          </p:cNvPr>
          <p:cNvSpPr>
            <a:spLocks noGrp="1"/>
          </p:cNvSpPr>
          <p:nvPr>
            <p:ph type="sldNum" sz="quarter" idx="12"/>
          </p:nvPr>
        </p:nvSpPr>
        <p:spPr/>
        <p:txBody>
          <a:bodyPr/>
          <a:lstStyle/>
          <a:p>
            <a:fld id="{28A24196-8E62-D542-81A5-64F1992FD861}" type="slidenum">
              <a:rPr lang="ja-JP" altLang="en-US" smtClean="0"/>
              <a:pPr/>
              <a:t>12</a:t>
            </a:fld>
            <a:endParaRPr lang="ja-JP" altLang="en-US"/>
          </a:p>
        </p:txBody>
      </p:sp>
      <p:pic>
        <p:nvPicPr>
          <p:cNvPr id="4" name="図 3">
            <a:extLst>
              <a:ext uri="{FF2B5EF4-FFF2-40B4-BE49-F238E27FC236}">
                <a16:creationId xmlns:a16="http://schemas.microsoft.com/office/drawing/2014/main" id="{5C911E61-BF95-974F-8627-269348904701}"/>
              </a:ext>
            </a:extLst>
          </p:cNvPr>
          <p:cNvPicPr>
            <a:picLocks noChangeAspect="1"/>
          </p:cNvPicPr>
          <p:nvPr/>
        </p:nvPicPr>
        <p:blipFill>
          <a:blip r:embed="rId2"/>
          <a:stretch>
            <a:fillRect/>
          </a:stretch>
        </p:blipFill>
        <p:spPr>
          <a:xfrm>
            <a:off x="298825" y="1691990"/>
            <a:ext cx="4241800" cy="5080000"/>
          </a:xfrm>
          <a:prstGeom prst="rect">
            <a:avLst/>
          </a:prstGeom>
        </p:spPr>
      </p:pic>
      <p:pic>
        <p:nvPicPr>
          <p:cNvPr id="6" name="図 5">
            <a:extLst>
              <a:ext uri="{FF2B5EF4-FFF2-40B4-BE49-F238E27FC236}">
                <a16:creationId xmlns:a16="http://schemas.microsoft.com/office/drawing/2014/main" id="{6220CDD9-2C37-0B41-ADF1-9C980332A438}"/>
              </a:ext>
            </a:extLst>
          </p:cNvPr>
          <p:cNvPicPr>
            <a:picLocks noChangeAspect="1"/>
          </p:cNvPicPr>
          <p:nvPr/>
        </p:nvPicPr>
        <p:blipFill>
          <a:blip r:embed="rId3"/>
          <a:stretch>
            <a:fillRect/>
          </a:stretch>
        </p:blipFill>
        <p:spPr>
          <a:xfrm>
            <a:off x="4794625" y="1691990"/>
            <a:ext cx="4699000" cy="5080000"/>
          </a:xfrm>
          <a:prstGeom prst="rect">
            <a:avLst/>
          </a:prstGeom>
        </p:spPr>
      </p:pic>
    </p:spTree>
    <p:extLst>
      <p:ext uri="{BB962C8B-B14F-4D97-AF65-F5344CB8AC3E}">
        <p14:creationId xmlns:p14="http://schemas.microsoft.com/office/powerpoint/2010/main" val="3103184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76A160-F289-974F-B516-E0E3E550673B}"/>
              </a:ext>
            </a:extLst>
          </p:cNvPr>
          <p:cNvSpPr>
            <a:spLocks noGrp="1"/>
          </p:cNvSpPr>
          <p:nvPr>
            <p:ph type="title"/>
          </p:nvPr>
        </p:nvSpPr>
        <p:spPr>
          <a:xfrm>
            <a:off x="495300" y="845965"/>
            <a:ext cx="8915400" cy="1238250"/>
          </a:xfrm>
        </p:spPr>
        <p:txBody>
          <a:bodyPr/>
          <a:lstStyle/>
          <a:p>
            <a:pPr fontAlgn="ctr"/>
            <a:r>
              <a:rPr lang="ja-JP" altLang="en-US">
                <a:solidFill>
                  <a:srgbClr val="000000"/>
                </a:solidFill>
                <a:latin typeface="ＭＳ Ｐゴシック" panose="020B0600070205080204" pitchFamily="34" charset="-128"/>
              </a:rPr>
              <a:t>プログラミング的思考</a:t>
            </a:r>
          </a:p>
        </p:txBody>
      </p:sp>
      <p:sp>
        <p:nvSpPr>
          <p:cNvPr id="4" name="スライド番号プレースホルダー 3">
            <a:extLst>
              <a:ext uri="{FF2B5EF4-FFF2-40B4-BE49-F238E27FC236}">
                <a16:creationId xmlns:a16="http://schemas.microsoft.com/office/drawing/2014/main" id="{CE378998-EB4D-124B-A19E-8AE7C58CF6AF}"/>
              </a:ext>
            </a:extLst>
          </p:cNvPr>
          <p:cNvSpPr>
            <a:spLocks noGrp="1"/>
          </p:cNvSpPr>
          <p:nvPr>
            <p:ph type="sldNum" sz="quarter" idx="12"/>
          </p:nvPr>
        </p:nvSpPr>
        <p:spPr/>
        <p:txBody>
          <a:bodyPr/>
          <a:lstStyle/>
          <a:p>
            <a:fld id="{0D17C488-F24E-F54A-9419-422FE66354AA}" type="slidenum">
              <a:rPr lang="ja-JP" altLang="en-US" smtClean="0"/>
              <a:pPr/>
              <a:t>13</a:t>
            </a:fld>
            <a:endParaRPr lang="ja-JP" altLang="en-US"/>
          </a:p>
        </p:txBody>
      </p:sp>
      <p:pic>
        <p:nvPicPr>
          <p:cNvPr id="7" name="IMG_4342.mov">
            <a:hlinkClick r:id="" action="ppaction://media"/>
            <a:extLst>
              <a:ext uri="{FF2B5EF4-FFF2-40B4-BE49-F238E27FC236}">
                <a16:creationId xmlns:a16="http://schemas.microsoft.com/office/drawing/2014/main" id="{83B27F6D-D2DF-434A-976B-F7D48448146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25394" y="2296228"/>
            <a:ext cx="5855212" cy="4587326"/>
          </a:xfrm>
          <a:prstGeom prst="rect">
            <a:avLst/>
          </a:prstGeom>
        </p:spPr>
      </p:pic>
    </p:spTree>
    <p:extLst>
      <p:ext uri="{BB962C8B-B14F-4D97-AF65-F5344CB8AC3E}">
        <p14:creationId xmlns:p14="http://schemas.microsoft.com/office/powerpoint/2010/main" val="1956424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61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mute="1">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8066A1-8926-BC49-8542-19420C219038}"/>
              </a:ext>
            </a:extLst>
          </p:cNvPr>
          <p:cNvSpPr>
            <a:spLocks noGrp="1"/>
          </p:cNvSpPr>
          <p:nvPr>
            <p:ph type="title"/>
          </p:nvPr>
        </p:nvSpPr>
        <p:spPr/>
        <p:txBody>
          <a:bodyPr/>
          <a:lstStyle/>
          <a:p>
            <a:br>
              <a:rPr lang="en-US" altLang="ja-JP" dirty="0"/>
            </a:br>
            <a:r>
              <a:rPr lang="ja-JP" altLang="en-US"/>
              <a:t>コンピューター</a:t>
            </a:r>
            <a:br>
              <a:rPr lang="en-US" altLang="ja-JP" dirty="0"/>
            </a:br>
            <a:r>
              <a:rPr lang="ja-JP" altLang="en-US"/>
              <a:t>プログラミン技適思考</a:t>
            </a:r>
            <a:r>
              <a:rPr kumimoji="1" lang="ja-JP" altLang="en-US"/>
              <a:t>の種類</a:t>
            </a:r>
          </a:p>
        </p:txBody>
      </p:sp>
      <p:sp>
        <p:nvSpPr>
          <p:cNvPr id="3" name="コンテンツ プレースホルダー 2">
            <a:extLst>
              <a:ext uri="{FF2B5EF4-FFF2-40B4-BE49-F238E27FC236}">
                <a16:creationId xmlns:a16="http://schemas.microsoft.com/office/drawing/2014/main" id="{7A2A3B90-8961-9E4B-BCCB-31CD057F95AD}"/>
              </a:ext>
            </a:extLst>
          </p:cNvPr>
          <p:cNvSpPr>
            <a:spLocks noGrp="1"/>
          </p:cNvSpPr>
          <p:nvPr>
            <p:ph idx="1"/>
          </p:nvPr>
        </p:nvSpPr>
        <p:spPr>
          <a:xfrm>
            <a:off x="495300" y="2630490"/>
            <a:ext cx="8915400" cy="3581399"/>
          </a:xfrm>
          <a:ln>
            <a:solidFill>
              <a:srgbClr val="FF0000"/>
            </a:solidFill>
          </a:ln>
        </p:spPr>
        <p:txBody>
          <a:bodyPr/>
          <a:lstStyle/>
          <a:p>
            <a:pPr marL="514350" indent="-514350">
              <a:buFont typeface="+mj-lt"/>
              <a:buAutoNum type="arabicPeriod"/>
            </a:pPr>
            <a:r>
              <a:rPr lang="en-US" altLang="ja-JP" b="1" dirty="0"/>
              <a:t>【</a:t>
            </a:r>
            <a:r>
              <a:rPr lang="ja-JP" altLang="en-US" b="1"/>
              <a:t>分解</a:t>
            </a:r>
            <a:r>
              <a:rPr lang="en-US" altLang="ja-JP" b="1" dirty="0"/>
              <a:t>】</a:t>
            </a:r>
            <a:r>
              <a:rPr lang="ja-JP" altLang="en-US" b="1"/>
              <a:t>小さく分けて考える</a:t>
            </a:r>
            <a:endParaRPr lang="en-US" altLang="ja-JP" b="1" dirty="0"/>
          </a:p>
          <a:p>
            <a:pPr marL="514350" indent="-514350">
              <a:buFont typeface="+mj-lt"/>
              <a:buAutoNum type="arabicPeriod"/>
            </a:pPr>
            <a:r>
              <a:rPr lang="en-US" altLang="ja-JP" b="1" dirty="0"/>
              <a:t>【</a:t>
            </a:r>
            <a:r>
              <a:rPr lang="ja-JP" altLang="en-US" b="1"/>
              <a:t>組み合わせ</a:t>
            </a:r>
            <a:r>
              <a:rPr lang="en-US" altLang="ja-JP" b="1" dirty="0"/>
              <a:t>】</a:t>
            </a:r>
            <a:r>
              <a:rPr lang="ja-JP" altLang="en-US" b="1"/>
              <a:t>手順の組み合わせを考える。</a:t>
            </a:r>
            <a:endParaRPr lang="en-US" altLang="ja-JP" b="1" dirty="0"/>
          </a:p>
          <a:p>
            <a:pPr marL="514350" indent="-514350">
              <a:buFont typeface="+mj-lt"/>
              <a:buAutoNum type="arabicPeriod"/>
            </a:pPr>
            <a:r>
              <a:rPr lang="en-US" altLang="ja-JP" b="1" dirty="0"/>
              <a:t>【</a:t>
            </a:r>
            <a:r>
              <a:rPr lang="ja-JP" altLang="en-US" b="1"/>
              <a:t>一般化</a:t>
            </a:r>
            <a:r>
              <a:rPr lang="en-US" altLang="ja-JP" b="1" dirty="0"/>
              <a:t>】</a:t>
            </a:r>
            <a:r>
              <a:rPr lang="ja-JP" altLang="en-US" b="1"/>
              <a:t>パターンを見つける</a:t>
            </a:r>
            <a:endParaRPr lang="en-US" altLang="ja-JP" b="1" dirty="0"/>
          </a:p>
          <a:p>
            <a:pPr marL="514350" indent="-514350">
              <a:buFont typeface="+mj-lt"/>
              <a:buAutoNum type="arabicPeriod"/>
            </a:pPr>
            <a:r>
              <a:rPr lang="en-US" altLang="ja-JP" b="1" dirty="0"/>
              <a:t>【</a:t>
            </a:r>
            <a:r>
              <a:rPr lang="ja-JP" altLang="en-US" b="1"/>
              <a:t>抽象化</a:t>
            </a:r>
            <a:r>
              <a:rPr lang="en-US" altLang="ja-JP" b="1" dirty="0"/>
              <a:t>】</a:t>
            </a:r>
            <a:r>
              <a:rPr lang="ja-JP" altLang="en-US" b="1"/>
              <a:t>大事なものだけぬき出して考える</a:t>
            </a:r>
            <a:endParaRPr lang="en-US" altLang="ja-JP" b="1" dirty="0"/>
          </a:p>
          <a:p>
            <a:pPr marL="514350" indent="-514350">
              <a:buFont typeface="+mj-lt"/>
              <a:buAutoNum type="arabicPeriod"/>
            </a:pPr>
            <a:r>
              <a:rPr lang="en-US" altLang="ja-JP" b="1" dirty="0"/>
              <a:t>【</a:t>
            </a:r>
            <a:r>
              <a:rPr lang="ja-JP" altLang="en-US" b="1"/>
              <a:t>シミュレーション</a:t>
            </a:r>
            <a:r>
              <a:rPr lang="en-US" altLang="ja-JP" b="1" dirty="0"/>
              <a:t>】</a:t>
            </a:r>
            <a:r>
              <a:rPr lang="ja-JP" altLang="en-US" b="1"/>
              <a:t>頭の中で手順をたどる。</a:t>
            </a:r>
            <a:endParaRPr kumimoji="1" lang="ja-JP" altLang="en-US"/>
          </a:p>
        </p:txBody>
      </p:sp>
      <p:sp>
        <p:nvSpPr>
          <p:cNvPr id="4" name="スライド番号プレースホルダー 3">
            <a:extLst>
              <a:ext uri="{FF2B5EF4-FFF2-40B4-BE49-F238E27FC236}">
                <a16:creationId xmlns:a16="http://schemas.microsoft.com/office/drawing/2014/main" id="{BF075E2A-AAE5-484D-9498-505C49BC269E}"/>
              </a:ext>
            </a:extLst>
          </p:cNvPr>
          <p:cNvSpPr>
            <a:spLocks noGrp="1"/>
          </p:cNvSpPr>
          <p:nvPr>
            <p:ph type="sldNum" sz="quarter" idx="12"/>
          </p:nvPr>
        </p:nvSpPr>
        <p:spPr/>
        <p:txBody>
          <a:bodyPr/>
          <a:lstStyle/>
          <a:p>
            <a:fld id="{0D17C488-F24E-F54A-9419-422FE66354AA}" type="slidenum">
              <a:rPr lang="ja-JP" altLang="en-US" smtClean="0"/>
              <a:pPr/>
              <a:t>14</a:t>
            </a:fld>
            <a:endParaRPr lang="ja-JP" altLang="en-US"/>
          </a:p>
        </p:txBody>
      </p:sp>
    </p:spTree>
    <p:extLst>
      <p:ext uri="{BB962C8B-B14F-4D97-AF65-F5344CB8AC3E}">
        <p14:creationId xmlns:p14="http://schemas.microsoft.com/office/powerpoint/2010/main" val="68793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B5E409-4504-6543-9352-6469008B21E5}"/>
              </a:ext>
            </a:extLst>
          </p:cNvPr>
          <p:cNvSpPr>
            <a:spLocks noGrp="1"/>
          </p:cNvSpPr>
          <p:nvPr>
            <p:ph type="title"/>
          </p:nvPr>
        </p:nvSpPr>
        <p:spPr>
          <a:solidFill>
            <a:schemeClr val="accent3">
              <a:lumMod val="20000"/>
              <a:lumOff val="80000"/>
            </a:schemeClr>
          </a:solidFill>
        </p:spPr>
        <p:txBody>
          <a:bodyPr/>
          <a:lstStyle/>
          <a:p>
            <a:r>
              <a:rPr lang="en-US" altLang="ja-JP" sz="4000" dirty="0"/>
              <a:t>【</a:t>
            </a:r>
            <a:r>
              <a:rPr lang="ja-JP" altLang="en-US" sz="4000"/>
              <a:t>分解</a:t>
            </a:r>
            <a:r>
              <a:rPr lang="en-US" altLang="ja-JP" sz="4000" dirty="0"/>
              <a:t>】</a:t>
            </a:r>
            <a:br>
              <a:rPr lang="en-US" altLang="ja-JP" sz="4000" dirty="0"/>
            </a:br>
            <a:r>
              <a:rPr lang="ja-JP" altLang="en-US" sz="4000"/>
              <a:t>小さく分けて考える</a:t>
            </a:r>
            <a:endParaRPr lang="en-US" altLang="ja-JP" sz="4000" dirty="0"/>
          </a:p>
        </p:txBody>
      </p:sp>
      <p:sp>
        <p:nvSpPr>
          <p:cNvPr id="3" name="コンテンツ プレースホルダー 2">
            <a:extLst>
              <a:ext uri="{FF2B5EF4-FFF2-40B4-BE49-F238E27FC236}">
                <a16:creationId xmlns:a16="http://schemas.microsoft.com/office/drawing/2014/main" id="{DD93033C-3599-5F43-ABEC-F19CDEB3F0DB}"/>
              </a:ext>
            </a:extLst>
          </p:cNvPr>
          <p:cNvSpPr>
            <a:spLocks noGrp="1"/>
          </p:cNvSpPr>
          <p:nvPr>
            <p:ph idx="1"/>
          </p:nvPr>
        </p:nvSpPr>
        <p:spPr>
          <a:xfrm>
            <a:off x="495300" y="1600201"/>
            <a:ext cx="8915400" cy="3543299"/>
          </a:xfrm>
        </p:spPr>
        <p:txBody>
          <a:bodyPr/>
          <a:lstStyle/>
          <a:p>
            <a:r>
              <a:rPr lang="ja-JP" altLang="en-US"/>
              <a:t>目の前の現象を分解して言語化する</a:t>
            </a:r>
            <a:endParaRPr lang="en-US" altLang="ja-JP" dirty="0"/>
          </a:p>
          <a:p>
            <a:r>
              <a:rPr lang="ja-JP" altLang="en-US"/>
              <a:t>分解して一つ一つ言葉にする</a:t>
            </a:r>
            <a:endParaRPr lang="en-US" altLang="ja-JP" dirty="0"/>
          </a:p>
          <a:p>
            <a:r>
              <a:rPr kumimoji="1" lang="ja-JP" altLang="en-US"/>
              <a:t>暗黙の了解ではなく共通用語にする</a:t>
            </a:r>
            <a:endParaRPr kumimoji="1" lang="en-US" altLang="ja-JP" dirty="0"/>
          </a:p>
          <a:p>
            <a:r>
              <a:rPr lang="ja-JP" altLang="en-US"/>
              <a:t>記録に残せる→分析できる</a:t>
            </a:r>
            <a:endParaRPr lang="en-US" altLang="ja-JP" dirty="0"/>
          </a:p>
          <a:p>
            <a:r>
              <a:rPr lang="ja-JP" altLang="en-US"/>
              <a:t>ケーキが出来上がる工程をどこまで細分化できるか</a:t>
            </a:r>
            <a:endParaRPr lang="en-US" altLang="ja-JP" dirty="0"/>
          </a:p>
          <a:p>
            <a:endParaRPr kumimoji="1" lang="ja-JP" altLang="en-US"/>
          </a:p>
        </p:txBody>
      </p:sp>
      <p:sp>
        <p:nvSpPr>
          <p:cNvPr id="4" name="スライド番号プレースホルダー 3">
            <a:extLst>
              <a:ext uri="{FF2B5EF4-FFF2-40B4-BE49-F238E27FC236}">
                <a16:creationId xmlns:a16="http://schemas.microsoft.com/office/drawing/2014/main" id="{3E5EEBAD-A968-9E47-B505-52447F615FAE}"/>
              </a:ext>
            </a:extLst>
          </p:cNvPr>
          <p:cNvSpPr>
            <a:spLocks noGrp="1"/>
          </p:cNvSpPr>
          <p:nvPr>
            <p:ph type="sldNum" sz="quarter" idx="12"/>
          </p:nvPr>
        </p:nvSpPr>
        <p:spPr/>
        <p:txBody>
          <a:bodyPr/>
          <a:lstStyle/>
          <a:p>
            <a:fld id="{0D17C488-F24E-F54A-9419-422FE66354AA}" type="slidenum">
              <a:rPr lang="ja-JP" altLang="en-US" smtClean="0"/>
              <a:pPr/>
              <a:t>15</a:t>
            </a:fld>
            <a:endParaRPr lang="ja-JP" altLang="en-US"/>
          </a:p>
        </p:txBody>
      </p:sp>
    </p:spTree>
    <p:extLst>
      <p:ext uri="{BB962C8B-B14F-4D97-AF65-F5344CB8AC3E}">
        <p14:creationId xmlns:p14="http://schemas.microsoft.com/office/powerpoint/2010/main" val="175537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06D6FF-566D-AA4C-9481-43D4BA60C84E}"/>
              </a:ext>
            </a:extLst>
          </p:cNvPr>
          <p:cNvSpPr>
            <a:spLocks noGrp="1"/>
          </p:cNvSpPr>
          <p:nvPr>
            <p:ph type="title"/>
          </p:nvPr>
        </p:nvSpPr>
        <p:spPr/>
        <p:txBody>
          <a:bodyPr/>
          <a:lstStyle/>
          <a:p>
            <a:r>
              <a:rPr kumimoji="1" lang="ja-JP" altLang="en-US"/>
              <a:t>バースデーケーキの工程を分解しよう</a:t>
            </a:r>
          </a:p>
        </p:txBody>
      </p:sp>
      <p:sp>
        <p:nvSpPr>
          <p:cNvPr id="3" name="コンテンツ プレースホルダー 2">
            <a:extLst>
              <a:ext uri="{FF2B5EF4-FFF2-40B4-BE49-F238E27FC236}">
                <a16:creationId xmlns:a16="http://schemas.microsoft.com/office/drawing/2014/main" id="{96B7E918-CB56-FF47-A779-C8BDBCE4093B}"/>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3ED60D8-B5DE-DE4D-BCAE-0980FC806E6A}"/>
              </a:ext>
            </a:extLst>
          </p:cNvPr>
          <p:cNvSpPr>
            <a:spLocks noGrp="1"/>
          </p:cNvSpPr>
          <p:nvPr>
            <p:ph type="sldNum" sz="quarter" idx="12"/>
          </p:nvPr>
        </p:nvSpPr>
        <p:spPr/>
        <p:txBody>
          <a:bodyPr/>
          <a:lstStyle/>
          <a:p>
            <a:fld id="{0D17C488-F24E-F54A-9419-422FE66354AA}" type="slidenum">
              <a:rPr lang="ja-JP" altLang="en-US" smtClean="0"/>
              <a:pPr/>
              <a:t>16</a:t>
            </a:fld>
            <a:endParaRPr lang="ja-JP" altLang="en-US"/>
          </a:p>
        </p:txBody>
      </p:sp>
    </p:spTree>
    <p:extLst>
      <p:ext uri="{BB962C8B-B14F-4D97-AF65-F5344CB8AC3E}">
        <p14:creationId xmlns:p14="http://schemas.microsoft.com/office/powerpoint/2010/main" val="2148395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96951C-2F67-1C45-AED2-B2AE12EDF726}"/>
              </a:ext>
            </a:extLst>
          </p:cNvPr>
          <p:cNvSpPr>
            <a:spLocks noGrp="1"/>
          </p:cNvSpPr>
          <p:nvPr>
            <p:ph type="title"/>
          </p:nvPr>
        </p:nvSpPr>
        <p:spPr>
          <a:solidFill>
            <a:schemeClr val="accent3">
              <a:lumMod val="20000"/>
              <a:lumOff val="80000"/>
            </a:schemeClr>
          </a:solidFill>
        </p:spPr>
        <p:txBody>
          <a:bodyPr/>
          <a:lstStyle/>
          <a:p>
            <a:r>
              <a:rPr lang="en-US" altLang="ja-JP" sz="4000" dirty="0"/>
              <a:t>【</a:t>
            </a:r>
            <a:r>
              <a:rPr lang="ja-JP" altLang="en-US" sz="4000"/>
              <a:t>組み合わせ</a:t>
            </a:r>
            <a:r>
              <a:rPr lang="en-US" altLang="ja-JP" sz="4000" dirty="0"/>
              <a:t>】</a:t>
            </a:r>
            <a:br>
              <a:rPr lang="en-US" altLang="ja-JP" sz="4000" dirty="0"/>
            </a:br>
            <a:r>
              <a:rPr lang="ja-JP" altLang="en-US" sz="4000"/>
              <a:t>手順の組み合わせを考える</a:t>
            </a:r>
            <a:endParaRPr lang="en-US" altLang="ja-JP" sz="4000" dirty="0"/>
          </a:p>
        </p:txBody>
      </p:sp>
      <p:sp>
        <p:nvSpPr>
          <p:cNvPr id="3" name="コンテンツ プレースホルダー 2">
            <a:extLst>
              <a:ext uri="{FF2B5EF4-FFF2-40B4-BE49-F238E27FC236}">
                <a16:creationId xmlns:a16="http://schemas.microsoft.com/office/drawing/2014/main" id="{74B184C9-020B-074A-B3AD-5265AAA02310}"/>
              </a:ext>
            </a:extLst>
          </p:cNvPr>
          <p:cNvSpPr>
            <a:spLocks noGrp="1"/>
          </p:cNvSpPr>
          <p:nvPr>
            <p:ph idx="1"/>
          </p:nvPr>
        </p:nvSpPr>
        <p:spPr/>
        <p:txBody>
          <a:bodyPr/>
          <a:lstStyle/>
          <a:p>
            <a:r>
              <a:rPr lang="ja-JP" altLang="en-US"/>
              <a:t>物事をどの順番でおこなうと、どうなるか。その</a:t>
            </a:r>
            <a:r>
              <a:rPr lang="ja-JP" altLang="en-US" b="1"/>
              <a:t>組み合わせ</a:t>
            </a:r>
            <a:r>
              <a:rPr lang="ja-JP" altLang="en-US"/>
              <a:t>をどうするかは、プログラムでは特に重要になる。なぜならば、プログラムでは多くの場合、同じことを大量の回数繰り返す。</a:t>
            </a:r>
            <a:endParaRPr lang="en-US" altLang="ja-JP" dirty="0"/>
          </a:p>
          <a:p>
            <a:r>
              <a:rPr lang="ja-JP" altLang="en-US">
                <a:solidFill>
                  <a:schemeClr val="accent5">
                    <a:lumMod val="75000"/>
                  </a:schemeClr>
                </a:solidFill>
              </a:rPr>
              <a:t>作業を</a:t>
            </a:r>
            <a:r>
              <a:rPr lang="en-US" altLang="ja-JP" dirty="0">
                <a:solidFill>
                  <a:schemeClr val="accent5">
                    <a:lumMod val="75000"/>
                  </a:schemeClr>
                </a:solidFill>
              </a:rPr>
              <a:t>3</a:t>
            </a:r>
            <a:r>
              <a:rPr lang="ja-JP" altLang="en-US">
                <a:solidFill>
                  <a:schemeClr val="accent5">
                    <a:lumMod val="75000"/>
                  </a:schemeClr>
                </a:solidFill>
              </a:rPr>
              <a:t>手でおこなうか、</a:t>
            </a:r>
            <a:r>
              <a:rPr lang="en-US" altLang="ja-JP" dirty="0">
                <a:solidFill>
                  <a:schemeClr val="accent5">
                    <a:lumMod val="75000"/>
                  </a:schemeClr>
                </a:solidFill>
              </a:rPr>
              <a:t>4</a:t>
            </a:r>
            <a:r>
              <a:rPr lang="ja-JP" altLang="en-US">
                <a:solidFill>
                  <a:schemeClr val="accent5">
                    <a:lumMod val="75000"/>
                  </a:schemeClr>
                </a:solidFill>
              </a:rPr>
              <a:t>手でおこなうか</a:t>
            </a:r>
            <a:r>
              <a:rPr lang="ja-JP" altLang="en-US"/>
              <a:t>。</a:t>
            </a:r>
            <a:endParaRPr lang="en-US" altLang="ja-JP" dirty="0"/>
          </a:p>
          <a:p>
            <a:r>
              <a:rPr lang="en-US" altLang="ja-JP" dirty="0"/>
              <a:t>1</a:t>
            </a:r>
            <a:r>
              <a:rPr lang="ja-JP" altLang="en-US"/>
              <a:t>手の違いしかなくても、</a:t>
            </a:r>
            <a:r>
              <a:rPr lang="en-US" altLang="ja-JP" dirty="0">
                <a:solidFill>
                  <a:srgbClr val="FF0000"/>
                </a:solidFill>
              </a:rPr>
              <a:t>100</a:t>
            </a:r>
            <a:r>
              <a:rPr lang="ja-JP" altLang="en-US">
                <a:solidFill>
                  <a:srgbClr val="FF0000"/>
                </a:solidFill>
              </a:rPr>
              <a:t>万回繰り返すと</a:t>
            </a:r>
            <a:r>
              <a:rPr lang="en-US" altLang="ja-JP" dirty="0">
                <a:solidFill>
                  <a:srgbClr val="FF0000"/>
                </a:solidFill>
              </a:rPr>
              <a:t>100</a:t>
            </a:r>
            <a:r>
              <a:rPr lang="ja-JP" altLang="en-US">
                <a:solidFill>
                  <a:srgbClr val="FF0000"/>
                </a:solidFill>
              </a:rPr>
              <a:t>万手の違いになる。</a:t>
            </a:r>
            <a:endParaRPr kumimoji="1" lang="ja-JP" altLang="en-US">
              <a:solidFill>
                <a:srgbClr val="FF0000"/>
              </a:solidFill>
            </a:endParaRPr>
          </a:p>
        </p:txBody>
      </p:sp>
      <p:sp>
        <p:nvSpPr>
          <p:cNvPr id="4" name="スライド番号プレースホルダー 3">
            <a:extLst>
              <a:ext uri="{FF2B5EF4-FFF2-40B4-BE49-F238E27FC236}">
                <a16:creationId xmlns:a16="http://schemas.microsoft.com/office/drawing/2014/main" id="{B76EB0FF-9527-B84D-AD93-28C7ECE17300}"/>
              </a:ext>
            </a:extLst>
          </p:cNvPr>
          <p:cNvSpPr>
            <a:spLocks noGrp="1"/>
          </p:cNvSpPr>
          <p:nvPr>
            <p:ph type="sldNum" sz="quarter" idx="12"/>
          </p:nvPr>
        </p:nvSpPr>
        <p:spPr/>
        <p:txBody>
          <a:bodyPr/>
          <a:lstStyle/>
          <a:p>
            <a:fld id="{0D17C488-F24E-F54A-9419-422FE66354AA}" type="slidenum">
              <a:rPr lang="ja-JP" altLang="en-US" smtClean="0"/>
              <a:pPr/>
              <a:t>17</a:t>
            </a:fld>
            <a:endParaRPr lang="ja-JP" altLang="en-US"/>
          </a:p>
        </p:txBody>
      </p:sp>
    </p:spTree>
    <p:extLst>
      <p:ext uri="{BB962C8B-B14F-4D97-AF65-F5344CB8AC3E}">
        <p14:creationId xmlns:p14="http://schemas.microsoft.com/office/powerpoint/2010/main" val="552904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B939C3-590E-6642-90C3-64607E03D237}"/>
              </a:ext>
            </a:extLst>
          </p:cNvPr>
          <p:cNvSpPr>
            <a:spLocks noGrp="1"/>
          </p:cNvSpPr>
          <p:nvPr>
            <p:ph type="title"/>
          </p:nvPr>
        </p:nvSpPr>
        <p:spPr>
          <a:xfrm>
            <a:off x="495300" y="531813"/>
            <a:ext cx="8915400" cy="1143000"/>
          </a:xfrm>
        </p:spPr>
        <p:txBody>
          <a:bodyPr/>
          <a:lstStyle/>
          <a:p>
            <a:r>
              <a:rPr kumimoji="1" lang="ja-JP" altLang="en-US"/>
              <a:t>品質を落とさずに</a:t>
            </a:r>
            <a:br>
              <a:rPr kumimoji="1" lang="en-US" altLang="ja-JP" dirty="0"/>
            </a:br>
            <a:r>
              <a:rPr kumimoji="1" lang="ja-JP" altLang="en-US"/>
              <a:t>手順を減らす・組み合わせる</a:t>
            </a:r>
          </a:p>
        </p:txBody>
      </p:sp>
      <p:sp>
        <p:nvSpPr>
          <p:cNvPr id="3" name="コンテンツ プレースホルダー 2">
            <a:extLst>
              <a:ext uri="{FF2B5EF4-FFF2-40B4-BE49-F238E27FC236}">
                <a16:creationId xmlns:a16="http://schemas.microsoft.com/office/drawing/2014/main" id="{C6432344-A395-0646-A5B9-C79343E0D4D8}"/>
              </a:ext>
            </a:extLst>
          </p:cNvPr>
          <p:cNvSpPr>
            <a:spLocks noGrp="1"/>
          </p:cNvSpPr>
          <p:nvPr>
            <p:ph idx="1"/>
          </p:nvPr>
        </p:nvSpPr>
        <p:spPr>
          <a:xfrm>
            <a:off x="495300" y="2019300"/>
            <a:ext cx="8915400" cy="4106864"/>
          </a:xfrm>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F7BA9DD-DB1E-DE44-B97C-E176F9DB8F80}"/>
              </a:ext>
            </a:extLst>
          </p:cNvPr>
          <p:cNvSpPr>
            <a:spLocks noGrp="1"/>
          </p:cNvSpPr>
          <p:nvPr>
            <p:ph type="sldNum" sz="quarter" idx="12"/>
          </p:nvPr>
        </p:nvSpPr>
        <p:spPr/>
        <p:txBody>
          <a:bodyPr/>
          <a:lstStyle/>
          <a:p>
            <a:fld id="{0D17C488-F24E-F54A-9419-422FE66354AA}" type="slidenum">
              <a:rPr lang="ja-JP" altLang="en-US" smtClean="0"/>
              <a:pPr/>
              <a:t>18</a:t>
            </a:fld>
            <a:endParaRPr lang="ja-JP" altLang="en-US"/>
          </a:p>
        </p:txBody>
      </p:sp>
    </p:spTree>
    <p:extLst>
      <p:ext uri="{BB962C8B-B14F-4D97-AF65-F5344CB8AC3E}">
        <p14:creationId xmlns:p14="http://schemas.microsoft.com/office/powerpoint/2010/main" val="417206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96951C-2F67-1C45-AED2-B2AE12EDF726}"/>
              </a:ext>
            </a:extLst>
          </p:cNvPr>
          <p:cNvSpPr>
            <a:spLocks noGrp="1"/>
          </p:cNvSpPr>
          <p:nvPr>
            <p:ph type="title"/>
          </p:nvPr>
        </p:nvSpPr>
        <p:spPr>
          <a:solidFill>
            <a:schemeClr val="accent3">
              <a:lumMod val="20000"/>
              <a:lumOff val="80000"/>
            </a:schemeClr>
          </a:solidFill>
        </p:spPr>
        <p:txBody>
          <a:bodyPr/>
          <a:lstStyle/>
          <a:p>
            <a:r>
              <a:rPr lang="en-US" altLang="ja-JP" sz="4000" dirty="0"/>
              <a:t>【</a:t>
            </a:r>
            <a:r>
              <a:rPr lang="ja-JP" altLang="en-US" sz="4000"/>
              <a:t>一般化</a:t>
            </a:r>
            <a:r>
              <a:rPr lang="en-US" altLang="ja-JP" sz="4000" dirty="0"/>
              <a:t>】</a:t>
            </a:r>
            <a:br>
              <a:rPr lang="en-US" altLang="ja-JP" sz="4000" dirty="0"/>
            </a:br>
            <a:r>
              <a:rPr lang="ja-JP" altLang="en-US" sz="4000"/>
              <a:t>パターンを見つける</a:t>
            </a:r>
            <a:endParaRPr kumimoji="1" lang="ja-JP" altLang="en-US" sz="4000"/>
          </a:p>
        </p:txBody>
      </p:sp>
      <p:sp>
        <p:nvSpPr>
          <p:cNvPr id="3" name="コンテンツ プレースホルダー 2">
            <a:extLst>
              <a:ext uri="{FF2B5EF4-FFF2-40B4-BE49-F238E27FC236}">
                <a16:creationId xmlns:a16="http://schemas.microsoft.com/office/drawing/2014/main" id="{74B184C9-020B-074A-B3AD-5265AAA02310}"/>
              </a:ext>
            </a:extLst>
          </p:cNvPr>
          <p:cNvSpPr>
            <a:spLocks noGrp="1"/>
          </p:cNvSpPr>
          <p:nvPr>
            <p:ph idx="1"/>
          </p:nvPr>
        </p:nvSpPr>
        <p:spPr/>
        <p:txBody>
          <a:bodyPr/>
          <a:lstStyle/>
          <a:p>
            <a:r>
              <a:rPr lang="ja-JP" altLang="en-US"/>
              <a:t>一般化は、物事の類似性や関係性を見出して、別の場合でも利用可能な内容にすることです。</a:t>
            </a:r>
            <a:endParaRPr lang="en-US" altLang="ja-JP" dirty="0"/>
          </a:p>
          <a:p>
            <a:r>
              <a:rPr kumimoji="1" lang="ja-JP" altLang="en-US">
                <a:solidFill>
                  <a:srgbClr val="FF0000"/>
                </a:solidFill>
              </a:rPr>
              <a:t>同じ作業ならば、連続してできる</a:t>
            </a:r>
            <a:endParaRPr kumimoji="1" lang="en-US" altLang="ja-JP" dirty="0">
              <a:solidFill>
                <a:srgbClr val="FF0000"/>
              </a:solidFill>
            </a:endParaRPr>
          </a:p>
          <a:p>
            <a:r>
              <a:rPr lang="ja-JP" altLang="en-US">
                <a:solidFill>
                  <a:srgbClr val="FF0000"/>
                </a:solidFill>
              </a:rPr>
              <a:t>同じ形状なら、味を変える、色を変える</a:t>
            </a:r>
            <a:endParaRPr lang="en-US" altLang="ja-JP" dirty="0">
              <a:solidFill>
                <a:srgbClr val="FF0000"/>
              </a:solidFill>
            </a:endParaRPr>
          </a:p>
          <a:p>
            <a:r>
              <a:rPr kumimoji="1" lang="ja-JP" altLang="en-US">
                <a:solidFill>
                  <a:srgbClr val="FF0000"/>
                </a:solidFill>
              </a:rPr>
              <a:t>同じ味なら、形を変える</a:t>
            </a:r>
            <a:endParaRPr kumimoji="1" lang="en-US" altLang="ja-JP" dirty="0">
              <a:solidFill>
                <a:srgbClr val="FF0000"/>
              </a:solidFill>
            </a:endParaRPr>
          </a:p>
          <a:p>
            <a:r>
              <a:rPr lang="ja-JP" altLang="en-US">
                <a:solidFill>
                  <a:srgbClr val="FF0000"/>
                </a:solidFill>
              </a:rPr>
              <a:t>トッピングを変える</a:t>
            </a:r>
            <a:endParaRPr kumimoji="1" lang="ja-JP" altLang="en-US">
              <a:solidFill>
                <a:srgbClr val="FF0000"/>
              </a:solidFill>
            </a:endParaRPr>
          </a:p>
        </p:txBody>
      </p:sp>
      <p:sp>
        <p:nvSpPr>
          <p:cNvPr id="4" name="スライド番号プレースホルダー 3">
            <a:extLst>
              <a:ext uri="{FF2B5EF4-FFF2-40B4-BE49-F238E27FC236}">
                <a16:creationId xmlns:a16="http://schemas.microsoft.com/office/drawing/2014/main" id="{B76EB0FF-9527-B84D-AD93-28C7ECE17300}"/>
              </a:ext>
            </a:extLst>
          </p:cNvPr>
          <p:cNvSpPr>
            <a:spLocks noGrp="1"/>
          </p:cNvSpPr>
          <p:nvPr>
            <p:ph type="sldNum" sz="quarter" idx="12"/>
          </p:nvPr>
        </p:nvSpPr>
        <p:spPr/>
        <p:txBody>
          <a:bodyPr/>
          <a:lstStyle/>
          <a:p>
            <a:fld id="{0D17C488-F24E-F54A-9419-422FE66354AA}" type="slidenum">
              <a:rPr lang="ja-JP" altLang="en-US" smtClean="0"/>
              <a:pPr/>
              <a:t>19</a:t>
            </a:fld>
            <a:endParaRPr lang="ja-JP" altLang="en-US"/>
          </a:p>
        </p:txBody>
      </p:sp>
    </p:spTree>
    <p:extLst>
      <p:ext uri="{BB962C8B-B14F-4D97-AF65-F5344CB8AC3E}">
        <p14:creationId xmlns:p14="http://schemas.microsoft.com/office/powerpoint/2010/main" val="153846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E50F59-E19C-6942-BFBE-5EF3D1EECB40}"/>
              </a:ext>
            </a:extLst>
          </p:cNvPr>
          <p:cNvSpPr>
            <a:spLocks noGrp="1"/>
          </p:cNvSpPr>
          <p:nvPr>
            <p:ph type="title"/>
          </p:nvPr>
        </p:nvSpPr>
        <p:spPr/>
        <p:txBody>
          <a:bodyPr/>
          <a:lstStyle/>
          <a:p>
            <a:r>
              <a:rPr lang="ja-JP" altLang="en-US"/>
              <a:t>２０２２</a:t>
            </a:r>
            <a:r>
              <a:rPr kumimoji="1" lang="ja-JP" altLang="en-US"/>
              <a:t>年３月開催　目次</a:t>
            </a:r>
          </a:p>
        </p:txBody>
      </p:sp>
      <p:sp>
        <p:nvSpPr>
          <p:cNvPr id="4" name="スライド番号プレースホルダー 3">
            <a:extLst>
              <a:ext uri="{FF2B5EF4-FFF2-40B4-BE49-F238E27FC236}">
                <a16:creationId xmlns:a16="http://schemas.microsoft.com/office/drawing/2014/main" id="{E87C822B-7B24-F641-BDC8-9C8702E14F8D}"/>
              </a:ext>
            </a:extLst>
          </p:cNvPr>
          <p:cNvSpPr>
            <a:spLocks noGrp="1"/>
          </p:cNvSpPr>
          <p:nvPr>
            <p:ph type="sldNum" sz="quarter" idx="12"/>
          </p:nvPr>
        </p:nvSpPr>
        <p:spPr/>
        <p:txBody>
          <a:bodyPr/>
          <a:lstStyle/>
          <a:p>
            <a:fld id="{0D17C488-F24E-F54A-9419-422FE66354AA}" type="slidenum">
              <a:rPr lang="ja-JP" altLang="en-US" smtClean="0"/>
              <a:pPr/>
              <a:t>2</a:t>
            </a:fld>
            <a:endParaRPr lang="ja-JP" altLang="en-US"/>
          </a:p>
        </p:txBody>
      </p:sp>
      <p:graphicFrame>
        <p:nvGraphicFramePr>
          <p:cNvPr id="5" name="表 4">
            <a:extLst>
              <a:ext uri="{FF2B5EF4-FFF2-40B4-BE49-F238E27FC236}">
                <a16:creationId xmlns:a16="http://schemas.microsoft.com/office/drawing/2014/main" id="{F9690F2C-31D2-7847-B03D-F7444425EE7B}"/>
              </a:ext>
            </a:extLst>
          </p:cNvPr>
          <p:cNvGraphicFramePr>
            <a:graphicFrameLocks noGrp="1"/>
          </p:cNvGraphicFramePr>
          <p:nvPr>
            <p:extLst>
              <p:ext uri="{D42A27DB-BD31-4B8C-83A1-F6EECF244321}">
                <p14:modId xmlns:p14="http://schemas.microsoft.com/office/powerpoint/2010/main" val="3660791471"/>
              </p:ext>
            </p:extLst>
          </p:nvPr>
        </p:nvGraphicFramePr>
        <p:xfrm>
          <a:off x="1012371" y="2172494"/>
          <a:ext cx="7805057" cy="2861310"/>
        </p:xfrm>
        <a:graphic>
          <a:graphicData uri="http://schemas.openxmlformats.org/drawingml/2006/table">
            <a:tbl>
              <a:tblPr>
                <a:tableStyleId>{775DCB02-9BB8-47FD-8907-85C794F793BA}</a:tableStyleId>
              </a:tblPr>
              <a:tblGrid>
                <a:gridCol w="941990">
                  <a:extLst>
                    <a:ext uri="{9D8B030D-6E8A-4147-A177-3AD203B41FA5}">
                      <a16:colId xmlns:a16="http://schemas.microsoft.com/office/drawing/2014/main" val="3076446349"/>
                    </a:ext>
                  </a:extLst>
                </a:gridCol>
                <a:gridCol w="6863067">
                  <a:extLst>
                    <a:ext uri="{9D8B030D-6E8A-4147-A177-3AD203B41FA5}">
                      <a16:colId xmlns:a16="http://schemas.microsoft.com/office/drawing/2014/main" val="3482872018"/>
                    </a:ext>
                  </a:extLst>
                </a:gridCol>
              </a:tblGrid>
              <a:tr h="190500">
                <a:tc gridSpan="2">
                  <a:txBody>
                    <a:bodyPr/>
                    <a:lstStyle/>
                    <a:p>
                      <a:pPr algn="ctr" fontAlgn="ctr"/>
                      <a:r>
                        <a:rPr lang="ja-JP" altLang="en-US" sz="2400" u="none" strike="noStrike">
                          <a:effectLst/>
                        </a:rPr>
                        <a:t>食品工場における段取りと後始末</a:t>
                      </a:r>
                      <a:endParaRPr lang="ja-JP" altLang="en-US" sz="2400" b="0" i="0" u="none" strike="noStrike">
                        <a:solidFill>
                          <a:srgbClr val="4472C4"/>
                        </a:solidFill>
                        <a:effectLst/>
                        <a:latin typeface="ＭＳ Ｐゴシック" panose="020B0600070205080204" pitchFamily="34" charset="-128"/>
                        <a:ea typeface="ＭＳ Ｐゴシック" panose="020B0600070205080204" pitchFamily="34" charset="-128"/>
                      </a:endParaRPr>
                    </a:p>
                  </a:txBody>
                  <a:tcPr marL="9525" marR="9525" marT="9525" marB="0" anchor="ctr"/>
                </a:tc>
                <a:tc hMerge="1">
                  <a:txBody>
                    <a:bodyPr/>
                    <a:lstStyle/>
                    <a:p>
                      <a:endParaRPr kumimoji="1" lang="ja-JP" altLang="en-US"/>
                    </a:p>
                  </a:txBody>
                  <a:tcPr/>
                </a:tc>
                <a:extLst>
                  <a:ext uri="{0D108BD9-81ED-4DB2-BD59-A6C34878D82A}">
                    <a16:rowId xmlns:a16="http://schemas.microsoft.com/office/drawing/2014/main" val="285392514"/>
                  </a:ext>
                </a:extLst>
              </a:tr>
              <a:tr h="190500">
                <a:tc>
                  <a:txBody>
                    <a:bodyPr/>
                    <a:lstStyle/>
                    <a:p>
                      <a:pPr algn="ctr" fontAlgn="ctr"/>
                      <a:endParaRPr lang="en-US" altLang="ja-JP" sz="32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525" marR="9525" marT="9525" marB="0" anchor="ctr"/>
                </a:tc>
                <a:tc>
                  <a:txBody>
                    <a:bodyPr/>
                    <a:lstStyle/>
                    <a:p>
                      <a:pPr algn="l" fontAlgn="ctr"/>
                      <a:r>
                        <a:rPr lang="ja-JP" altLang="en-US" sz="2400" u="none" strike="noStrike">
                          <a:effectLst/>
                        </a:rPr>
                        <a:t>講義：　段取りと後始末とは</a:t>
                      </a:r>
                      <a:endParaRPr lang="ja-JP" altLang="en-US" sz="24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525" marR="9525" marT="9525" marB="0" anchor="ctr"/>
                </a:tc>
                <a:extLst>
                  <a:ext uri="{0D108BD9-81ED-4DB2-BD59-A6C34878D82A}">
                    <a16:rowId xmlns:a16="http://schemas.microsoft.com/office/drawing/2014/main" val="2318879318"/>
                  </a:ext>
                </a:extLst>
              </a:tr>
              <a:tr h="190500">
                <a:tc>
                  <a:txBody>
                    <a:bodyPr/>
                    <a:lstStyle/>
                    <a:p>
                      <a:pPr algn="l" fontAlgn="ctr"/>
                      <a:r>
                        <a:rPr lang="ja-JP" altLang="en-US" sz="3200" u="none" strike="noStrike">
                          <a:effectLst/>
                        </a:rPr>
                        <a:t>　</a:t>
                      </a:r>
                      <a:endParaRPr lang="ja-JP" altLang="en-US" sz="32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525" marR="9525" marT="9525" marB="0" anchor="ctr"/>
                </a:tc>
                <a:tc>
                  <a:txBody>
                    <a:bodyPr/>
                    <a:lstStyle/>
                    <a:p>
                      <a:pPr algn="l" fontAlgn="ctr"/>
                      <a:r>
                        <a:rPr lang="ja-JP" altLang="en-US" sz="2400" u="none" strike="noStrike">
                          <a:effectLst/>
                        </a:rPr>
                        <a:t>講義：　現状の把握とプログラミング的思考の段取り法</a:t>
                      </a:r>
                      <a:endParaRPr lang="ja-JP" altLang="en-US" sz="24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525" marR="9525" marT="9525" marB="0" anchor="ctr"/>
                </a:tc>
                <a:extLst>
                  <a:ext uri="{0D108BD9-81ED-4DB2-BD59-A6C34878D82A}">
                    <a16:rowId xmlns:a16="http://schemas.microsoft.com/office/drawing/2014/main" val="3398734577"/>
                  </a:ext>
                </a:extLst>
              </a:tr>
              <a:tr h="190500">
                <a:tc>
                  <a:txBody>
                    <a:bodyPr/>
                    <a:lstStyle/>
                    <a:p>
                      <a:pPr algn="l" fontAlgn="ctr"/>
                      <a:r>
                        <a:rPr lang="ja-JP" altLang="en-US" sz="3200" u="none" strike="noStrike">
                          <a:effectLst/>
                        </a:rPr>
                        <a:t>　</a:t>
                      </a:r>
                      <a:endParaRPr lang="ja-JP" altLang="en-US" sz="32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525" marR="9525" marT="9525" marB="0" anchor="ctr"/>
                </a:tc>
                <a:tc>
                  <a:txBody>
                    <a:bodyPr/>
                    <a:lstStyle/>
                    <a:p>
                      <a:pPr algn="l" fontAlgn="ctr"/>
                      <a:r>
                        <a:rPr lang="ja-JP" altLang="en-US" sz="2400" u="none" strike="noStrike">
                          <a:effectLst/>
                        </a:rPr>
                        <a:t>演習：　製造工程</a:t>
                      </a:r>
                      <a:r>
                        <a:rPr lang="en-US" altLang="ja-JP" sz="2400" u="none" strike="noStrike" dirty="0">
                          <a:effectLst/>
                        </a:rPr>
                        <a:t>〜</a:t>
                      </a:r>
                      <a:r>
                        <a:rPr lang="ja-JP" altLang="en-US" sz="2400" u="none" strike="noStrike">
                          <a:effectLst/>
                        </a:rPr>
                        <a:t>保管移動をリスト化してみる</a:t>
                      </a:r>
                      <a:endParaRPr lang="ja-JP" altLang="en-US" sz="24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525" marR="9525" marT="9525" marB="0" anchor="ctr"/>
                </a:tc>
                <a:extLst>
                  <a:ext uri="{0D108BD9-81ED-4DB2-BD59-A6C34878D82A}">
                    <a16:rowId xmlns:a16="http://schemas.microsoft.com/office/drawing/2014/main" val="173917548"/>
                  </a:ext>
                </a:extLst>
              </a:tr>
              <a:tr h="190500">
                <a:tc>
                  <a:txBody>
                    <a:bodyPr/>
                    <a:lstStyle/>
                    <a:p>
                      <a:pPr algn="l" fontAlgn="ctr"/>
                      <a:r>
                        <a:rPr lang="ja-JP" altLang="en-US" sz="3200" u="none" strike="noStrike">
                          <a:effectLst/>
                        </a:rPr>
                        <a:t>　</a:t>
                      </a:r>
                      <a:endParaRPr lang="ja-JP" altLang="en-US" sz="32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525" marR="9525" marT="9525" marB="0" anchor="ctr"/>
                </a:tc>
                <a:tc>
                  <a:txBody>
                    <a:bodyPr/>
                    <a:lstStyle/>
                    <a:p>
                      <a:pPr algn="l" fontAlgn="ctr"/>
                      <a:r>
                        <a:rPr lang="ja-JP" altLang="en-US" sz="2400" u="none" strike="noStrike">
                          <a:effectLst/>
                        </a:rPr>
                        <a:t>演習：　予約受付工程と販売工程をリスト化してみる</a:t>
                      </a:r>
                      <a:endParaRPr lang="ja-JP" altLang="en-US" sz="24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525" marR="9525" marT="9525" marB="0" anchor="ctr"/>
                </a:tc>
                <a:extLst>
                  <a:ext uri="{0D108BD9-81ED-4DB2-BD59-A6C34878D82A}">
                    <a16:rowId xmlns:a16="http://schemas.microsoft.com/office/drawing/2014/main" val="1629826696"/>
                  </a:ext>
                </a:extLst>
              </a:tr>
              <a:tr h="190500">
                <a:tc>
                  <a:txBody>
                    <a:bodyPr/>
                    <a:lstStyle/>
                    <a:p>
                      <a:pPr algn="l" fontAlgn="ctr"/>
                      <a:r>
                        <a:rPr lang="ja-JP" altLang="en-US" sz="3200" u="none" strike="noStrike">
                          <a:effectLst/>
                        </a:rPr>
                        <a:t>　</a:t>
                      </a:r>
                      <a:endParaRPr lang="ja-JP" altLang="en-US" sz="32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525" marR="9525" marT="9525" marB="0" anchor="ctr"/>
                </a:tc>
                <a:tc>
                  <a:txBody>
                    <a:bodyPr/>
                    <a:lstStyle/>
                    <a:p>
                      <a:pPr algn="l" fontAlgn="ctr"/>
                      <a:r>
                        <a:rPr lang="ja-JP" altLang="en-US" sz="2400" u="none" strike="noStrike">
                          <a:effectLst/>
                        </a:rPr>
                        <a:t>演習：　現場確認、ディスカッション内容発表</a:t>
                      </a:r>
                      <a:endParaRPr lang="ja-JP" altLang="en-US" sz="24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525" marR="9525" marT="9525" marB="0" anchor="ctr"/>
                </a:tc>
                <a:extLst>
                  <a:ext uri="{0D108BD9-81ED-4DB2-BD59-A6C34878D82A}">
                    <a16:rowId xmlns:a16="http://schemas.microsoft.com/office/drawing/2014/main" val="1022829925"/>
                  </a:ext>
                </a:extLst>
              </a:tr>
            </a:tbl>
          </a:graphicData>
        </a:graphic>
      </p:graphicFrame>
    </p:spTree>
    <p:extLst>
      <p:ext uri="{BB962C8B-B14F-4D97-AF65-F5344CB8AC3E}">
        <p14:creationId xmlns:p14="http://schemas.microsoft.com/office/powerpoint/2010/main" val="9192730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A42BDD-1254-6042-9AFF-6CBB16B5CC4C}"/>
              </a:ext>
            </a:extLst>
          </p:cNvPr>
          <p:cNvSpPr>
            <a:spLocks noGrp="1"/>
          </p:cNvSpPr>
          <p:nvPr>
            <p:ph type="title"/>
          </p:nvPr>
        </p:nvSpPr>
        <p:spPr/>
        <p:txBody>
          <a:bodyPr/>
          <a:lstStyle/>
          <a:p>
            <a:r>
              <a:rPr kumimoji="1" lang="ja-JP" altLang="en-US"/>
              <a:t>プログラムの一般化</a:t>
            </a:r>
          </a:p>
        </p:txBody>
      </p:sp>
      <p:sp>
        <p:nvSpPr>
          <p:cNvPr id="3" name="コンテンツ プレースホルダー 2">
            <a:extLst>
              <a:ext uri="{FF2B5EF4-FFF2-40B4-BE49-F238E27FC236}">
                <a16:creationId xmlns:a16="http://schemas.microsoft.com/office/drawing/2014/main" id="{617553E7-56BB-9D4A-846A-ADF1A9DD757D}"/>
              </a:ext>
            </a:extLst>
          </p:cNvPr>
          <p:cNvSpPr>
            <a:spLocks noGrp="1"/>
          </p:cNvSpPr>
          <p:nvPr>
            <p:ph idx="1"/>
          </p:nvPr>
        </p:nvSpPr>
        <p:spPr>
          <a:xfrm>
            <a:off x="495300" y="1883159"/>
            <a:ext cx="4327712" cy="4525963"/>
          </a:xfrm>
        </p:spPr>
        <p:txBody>
          <a:bodyPr/>
          <a:lstStyle/>
          <a:p>
            <a:pPr marL="514350" indent="-514350">
              <a:buFont typeface="+mj-lt"/>
              <a:buAutoNum type="arabicPeriod"/>
            </a:pPr>
            <a:r>
              <a:rPr kumimoji="1" lang="ja-JP" altLang="en-US"/>
              <a:t>名刺管理ソフト</a:t>
            </a:r>
            <a:endParaRPr kumimoji="1" lang="en-US" altLang="ja-JP" dirty="0"/>
          </a:p>
          <a:p>
            <a:pPr marL="514350" indent="-514350">
              <a:buFont typeface="+mj-lt"/>
              <a:buAutoNum type="arabicPeriod"/>
            </a:pPr>
            <a:r>
              <a:rPr lang="ja-JP" altLang="en-US"/>
              <a:t>顧客管理ソフト</a:t>
            </a:r>
            <a:endParaRPr lang="en-US" altLang="ja-JP" dirty="0"/>
          </a:p>
          <a:p>
            <a:pPr marL="514350" indent="-514350">
              <a:buFont typeface="+mj-lt"/>
              <a:buAutoNum type="arabicPeriod"/>
            </a:pPr>
            <a:r>
              <a:rPr kumimoji="1" lang="ja-JP" altLang="en-US"/>
              <a:t>年賀状印刷ソフト</a:t>
            </a:r>
            <a:endParaRPr kumimoji="1" lang="en-US" altLang="ja-JP" dirty="0"/>
          </a:p>
          <a:p>
            <a:pPr marL="514350" indent="-514350">
              <a:buFont typeface="+mj-lt"/>
              <a:buAutoNum type="arabicPeriod"/>
            </a:pPr>
            <a:r>
              <a:rPr lang="ja-JP" altLang="en-US"/>
              <a:t>販売管理ソフト</a:t>
            </a:r>
            <a:endParaRPr lang="en-US" altLang="ja-JP" dirty="0"/>
          </a:p>
          <a:p>
            <a:pPr marL="514350" indent="-514350">
              <a:buFont typeface="+mj-lt"/>
              <a:buAutoNum type="arabicPeriod"/>
            </a:pPr>
            <a:r>
              <a:rPr kumimoji="1" lang="ja-JP" altLang="en-US"/>
              <a:t>在庫管理ソフト</a:t>
            </a:r>
            <a:endParaRPr kumimoji="1" lang="en-US" altLang="ja-JP" dirty="0"/>
          </a:p>
          <a:p>
            <a:pPr marL="514350" indent="-514350">
              <a:buFont typeface="+mj-lt"/>
              <a:buAutoNum type="arabicPeriod"/>
            </a:pPr>
            <a:r>
              <a:rPr lang="ja-JP" altLang="en-US"/>
              <a:t>お絵かきソフト</a:t>
            </a:r>
            <a:endParaRPr kumimoji="1" lang="en-US" altLang="ja-JP" dirty="0"/>
          </a:p>
          <a:p>
            <a:pPr marL="514350" indent="-514350">
              <a:buFont typeface="+mj-lt"/>
              <a:buAutoNum type="arabicPeriod"/>
            </a:pPr>
            <a:endParaRPr kumimoji="1" lang="ja-JP" altLang="en-US"/>
          </a:p>
        </p:txBody>
      </p:sp>
      <p:sp>
        <p:nvSpPr>
          <p:cNvPr id="4" name="スライド番号プレースホルダー 3">
            <a:extLst>
              <a:ext uri="{FF2B5EF4-FFF2-40B4-BE49-F238E27FC236}">
                <a16:creationId xmlns:a16="http://schemas.microsoft.com/office/drawing/2014/main" id="{FF563A7F-F7F7-A844-A684-518ABCBD6294}"/>
              </a:ext>
            </a:extLst>
          </p:cNvPr>
          <p:cNvSpPr>
            <a:spLocks noGrp="1"/>
          </p:cNvSpPr>
          <p:nvPr>
            <p:ph type="sldNum" sz="quarter" idx="12"/>
          </p:nvPr>
        </p:nvSpPr>
        <p:spPr/>
        <p:txBody>
          <a:bodyPr/>
          <a:lstStyle/>
          <a:p>
            <a:fld id="{0D17C488-F24E-F54A-9419-422FE66354AA}" type="slidenum">
              <a:rPr lang="ja-JP" altLang="en-US" smtClean="0"/>
              <a:pPr/>
              <a:t>20</a:t>
            </a:fld>
            <a:endParaRPr lang="ja-JP" altLang="en-US"/>
          </a:p>
        </p:txBody>
      </p:sp>
      <p:sp>
        <p:nvSpPr>
          <p:cNvPr id="5" name="円柱 4">
            <a:extLst>
              <a:ext uri="{FF2B5EF4-FFF2-40B4-BE49-F238E27FC236}">
                <a16:creationId xmlns:a16="http://schemas.microsoft.com/office/drawing/2014/main" id="{12FBB6B1-AF18-6D4D-B536-7067FD0DEF3A}"/>
              </a:ext>
            </a:extLst>
          </p:cNvPr>
          <p:cNvSpPr/>
          <p:nvPr/>
        </p:nvSpPr>
        <p:spPr>
          <a:xfrm>
            <a:off x="5020237" y="1828800"/>
            <a:ext cx="1183342" cy="1255059"/>
          </a:xfrm>
          <a:prstGeom prst="can">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a:solidFill>
                  <a:schemeClr val="tx1">
                    <a:lumMod val="75000"/>
                    <a:lumOff val="25000"/>
                  </a:schemeClr>
                </a:solidFill>
              </a:rPr>
              <a:t>名前</a:t>
            </a:r>
          </a:p>
        </p:txBody>
      </p:sp>
      <p:sp>
        <p:nvSpPr>
          <p:cNvPr id="6" name="円柱 5">
            <a:extLst>
              <a:ext uri="{FF2B5EF4-FFF2-40B4-BE49-F238E27FC236}">
                <a16:creationId xmlns:a16="http://schemas.microsoft.com/office/drawing/2014/main" id="{71EE3AAA-691B-D442-ABA1-33AD7B14B772}"/>
              </a:ext>
            </a:extLst>
          </p:cNvPr>
          <p:cNvSpPr/>
          <p:nvPr/>
        </p:nvSpPr>
        <p:spPr>
          <a:xfrm>
            <a:off x="6462154" y="1854864"/>
            <a:ext cx="1183342" cy="1255059"/>
          </a:xfrm>
          <a:prstGeom prst="can">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solidFill>
                  <a:schemeClr val="tx1">
                    <a:lumMod val="75000"/>
                    <a:lumOff val="25000"/>
                  </a:schemeClr>
                </a:solidFill>
              </a:rPr>
              <a:t>担当</a:t>
            </a:r>
            <a:endParaRPr kumimoji="1" lang="ja-JP" altLang="en-US">
              <a:solidFill>
                <a:schemeClr val="tx1">
                  <a:lumMod val="75000"/>
                  <a:lumOff val="25000"/>
                </a:schemeClr>
              </a:solidFill>
            </a:endParaRPr>
          </a:p>
        </p:txBody>
      </p:sp>
      <p:sp>
        <p:nvSpPr>
          <p:cNvPr id="7" name="円柱 6">
            <a:extLst>
              <a:ext uri="{FF2B5EF4-FFF2-40B4-BE49-F238E27FC236}">
                <a16:creationId xmlns:a16="http://schemas.microsoft.com/office/drawing/2014/main" id="{9741D650-88D1-1344-A71C-2F9518F75672}"/>
              </a:ext>
            </a:extLst>
          </p:cNvPr>
          <p:cNvSpPr/>
          <p:nvPr/>
        </p:nvSpPr>
        <p:spPr>
          <a:xfrm>
            <a:off x="5020237" y="3235652"/>
            <a:ext cx="1183342" cy="1255059"/>
          </a:xfrm>
          <a:prstGeom prst="can">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solidFill>
                  <a:schemeClr val="tx1">
                    <a:lumMod val="75000"/>
                    <a:lumOff val="25000"/>
                  </a:schemeClr>
                </a:solidFill>
              </a:rPr>
              <a:t>挿絵</a:t>
            </a:r>
            <a:endParaRPr kumimoji="1" lang="ja-JP" altLang="en-US">
              <a:solidFill>
                <a:schemeClr val="tx1">
                  <a:lumMod val="75000"/>
                  <a:lumOff val="25000"/>
                </a:schemeClr>
              </a:solidFill>
            </a:endParaRPr>
          </a:p>
        </p:txBody>
      </p:sp>
      <p:sp>
        <p:nvSpPr>
          <p:cNvPr id="8" name="円柱 7">
            <a:extLst>
              <a:ext uri="{FF2B5EF4-FFF2-40B4-BE49-F238E27FC236}">
                <a16:creationId xmlns:a16="http://schemas.microsoft.com/office/drawing/2014/main" id="{E9C49402-E90D-AE4F-B17E-220DA0E14939}"/>
              </a:ext>
            </a:extLst>
          </p:cNvPr>
          <p:cNvSpPr/>
          <p:nvPr/>
        </p:nvSpPr>
        <p:spPr>
          <a:xfrm>
            <a:off x="6465795" y="3259464"/>
            <a:ext cx="1183342" cy="1255059"/>
          </a:xfrm>
          <a:prstGeom prst="can">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solidFill>
                  <a:schemeClr val="tx1">
                    <a:lumMod val="75000"/>
                    <a:lumOff val="25000"/>
                  </a:schemeClr>
                </a:solidFill>
              </a:rPr>
              <a:t>関係性</a:t>
            </a:r>
            <a:endParaRPr kumimoji="1" lang="ja-JP" altLang="en-US">
              <a:solidFill>
                <a:schemeClr val="tx1">
                  <a:lumMod val="75000"/>
                  <a:lumOff val="25000"/>
                </a:schemeClr>
              </a:solidFill>
            </a:endParaRPr>
          </a:p>
        </p:txBody>
      </p:sp>
      <p:sp>
        <p:nvSpPr>
          <p:cNvPr id="9" name="円柱 8">
            <a:extLst>
              <a:ext uri="{FF2B5EF4-FFF2-40B4-BE49-F238E27FC236}">
                <a16:creationId xmlns:a16="http://schemas.microsoft.com/office/drawing/2014/main" id="{9889E46F-E920-2746-B6F0-B76D28D2590B}"/>
              </a:ext>
            </a:extLst>
          </p:cNvPr>
          <p:cNvSpPr/>
          <p:nvPr/>
        </p:nvSpPr>
        <p:spPr>
          <a:xfrm>
            <a:off x="5038169" y="4642504"/>
            <a:ext cx="1183342" cy="1255059"/>
          </a:xfrm>
          <a:prstGeom prst="can">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solidFill>
                  <a:schemeClr val="tx1">
                    <a:lumMod val="75000"/>
                    <a:lumOff val="25000"/>
                  </a:schemeClr>
                </a:solidFill>
              </a:rPr>
              <a:t>提供物</a:t>
            </a:r>
            <a:endParaRPr kumimoji="1" lang="ja-JP" altLang="en-US">
              <a:solidFill>
                <a:schemeClr val="tx1">
                  <a:lumMod val="75000"/>
                  <a:lumOff val="25000"/>
                </a:schemeClr>
              </a:solidFill>
            </a:endParaRPr>
          </a:p>
        </p:txBody>
      </p:sp>
      <p:sp>
        <p:nvSpPr>
          <p:cNvPr id="10" name="円柱 9">
            <a:extLst>
              <a:ext uri="{FF2B5EF4-FFF2-40B4-BE49-F238E27FC236}">
                <a16:creationId xmlns:a16="http://schemas.microsoft.com/office/drawing/2014/main" id="{59657EC5-10D0-334F-B58E-50ED57E36597}"/>
              </a:ext>
            </a:extLst>
          </p:cNvPr>
          <p:cNvSpPr/>
          <p:nvPr/>
        </p:nvSpPr>
        <p:spPr>
          <a:xfrm>
            <a:off x="6462154" y="4664064"/>
            <a:ext cx="1183342" cy="1255059"/>
          </a:xfrm>
          <a:prstGeom prst="can">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solidFill>
                  <a:schemeClr val="tx1">
                    <a:lumMod val="75000"/>
                    <a:lumOff val="25000"/>
                  </a:schemeClr>
                </a:solidFill>
              </a:rPr>
              <a:t>商品</a:t>
            </a:r>
            <a:endParaRPr kumimoji="1" lang="ja-JP" altLang="en-US">
              <a:solidFill>
                <a:schemeClr val="tx1">
                  <a:lumMod val="75000"/>
                  <a:lumOff val="25000"/>
                </a:schemeClr>
              </a:solidFill>
            </a:endParaRPr>
          </a:p>
        </p:txBody>
      </p:sp>
      <p:sp>
        <p:nvSpPr>
          <p:cNvPr id="11" name="円柱 10">
            <a:extLst>
              <a:ext uri="{FF2B5EF4-FFF2-40B4-BE49-F238E27FC236}">
                <a16:creationId xmlns:a16="http://schemas.microsoft.com/office/drawing/2014/main" id="{88511697-FC1E-F544-9C7F-040E1E08D180}"/>
              </a:ext>
            </a:extLst>
          </p:cNvPr>
          <p:cNvSpPr/>
          <p:nvPr/>
        </p:nvSpPr>
        <p:spPr>
          <a:xfrm>
            <a:off x="7904072" y="1854865"/>
            <a:ext cx="1183342" cy="1255059"/>
          </a:xfrm>
          <a:prstGeom prst="can">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solidFill>
                  <a:schemeClr val="tx1">
                    <a:lumMod val="75000"/>
                    <a:lumOff val="25000"/>
                  </a:schemeClr>
                </a:solidFill>
              </a:rPr>
              <a:t>数量</a:t>
            </a:r>
            <a:endParaRPr kumimoji="1" lang="ja-JP" altLang="en-US">
              <a:solidFill>
                <a:schemeClr val="tx1">
                  <a:lumMod val="75000"/>
                  <a:lumOff val="25000"/>
                </a:schemeClr>
              </a:solidFill>
            </a:endParaRPr>
          </a:p>
        </p:txBody>
      </p:sp>
      <p:sp>
        <p:nvSpPr>
          <p:cNvPr id="12" name="円柱 11">
            <a:extLst>
              <a:ext uri="{FF2B5EF4-FFF2-40B4-BE49-F238E27FC236}">
                <a16:creationId xmlns:a16="http://schemas.microsoft.com/office/drawing/2014/main" id="{D8AE18CC-E1F6-1742-9D00-79A47F352992}"/>
              </a:ext>
            </a:extLst>
          </p:cNvPr>
          <p:cNvSpPr/>
          <p:nvPr/>
        </p:nvSpPr>
        <p:spPr>
          <a:xfrm>
            <a:off x="7911353" y="3267822"/>
            <a:ext cx="1183342" cy="1255059"/>
          </a:xfrm>
          <a:prstGeom prst="can">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solidFill>
                  <a:schemeClr val="tx1">
                    <a:lumMod val="75000"/>
                    <a:lumOff val="25000"/>
                  </a:schemeClr>
                </a:solidFill>
              </a:rPr>
              <a:t>日にち</a:t>
            </a:r>
            <a:endParaRPr kumimoji="1" lang="ja-JP" altLang="en-US">
              <a:solidFill>
                <a:schemeClr val="tx1">
                  <a:lumMod val="75000"/>
                  <a:lumOff val="25000"/>
                </a:schemeClr>
              </a:solidFill>
            </a:endParaRPr>
          </a:p>
        </p:txBody>
      </p:sp>
      <p:sp>
        <p:nvSpPr>
          <p:cNvPr id="13" name="円柱 12">
            <a:extLst>
              <a:ext uri="{FF2B5EF4-FFF2-40B4-BE49-F238E27FC236}">
                <a16:creationId xmlns:a16="http://schemas.microsoft.com/office/drawing/2014/main" id="{80D47D11-F41C-AA4E-A3C9-0D5BB3B5919D}"/>
              </a:ext>
            </a:extLst>
          </p:cNvPr>
          <p:cNvSpPr/>
          <p:nvPr/>
        </p:nvSpPr>
        <p:spPr>
          <a:xfrm>
            <a:off x="7911353" y="4680779"/>
            <a:ext cx="1183342" cy="1255059"/>
          </a:xfrm>
          <a:prstGeom prst="can">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a:solidFill>
                  <a:schemeClr val="tx1">
                    <a:lumMod val="75000"/>
                    <a:lumOff val="25000"/>
                  </a:schemeClr>
                </a:solidFill>
              </a:rPr>
              <a:t>引取</a:t>
            </a:r>
          </a:p>
        </p:txBody>
      </p:sp>
    </p:spTree>
    <p:extLst>
      <p:ext uri="{BB962C8B-B14F-4D97-AF65-F5344CB8AC3E}">
        <p14:creationId xmlns:p14="http://schemas.microsoft.com/office/powerpoint/2010/main" val="5658645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DF9CD4-B230-8746-BC2F-EFC7386B33E4}"/>
              </a:ext>
            </a:extLst>
          </p:cNvPr>
          <p:cNvSpPr>
            <a:spLocks noGrp="1"/>
          </p:cNvSpPr>
          <p:nvPr>
            <p:ph type="title"/>
          </p:nvPr>
        </p:nvSpPr>
        <p:spPr/>
        <p:txBody>
          <a:bodyPr/>
          <a:lstStyle/>
          <a:p>
            <a:r>
              <a:rPr kumimoji="1" lang="ja-JP" altLang="en-US"/>
              <a:t>カルビー　国内人気ランキング</a:t>
            </a:r>
          </a:p>
        </p:txBody>
      </p:sp>
      <p:sp>
        <p:nvSpPr>
          <p:cNvPr id="3" name="スライド番号プレースホルダー 2">
            <a:extLst>
              <a:ext uri="{FF2B5EF4-FFF2-40B4-BE49-F238E27FC236}">
                <a16:creationId xmlns:a16="http://schemas.microsoft.com/office/drawing/2014/main" id="{6747D13E-342F-D347-8783-454150363AD0}"/>
              </a:ext>
            </a:extLst>
          </p:cNvPr>
          <p:cNvSpPr>
            <a:spLocks noGrp="1"/>
          </p:cNvSpPr>
          <p:nvPr>
            <p:ph type="sldNum" sz="quarter" idx="12"/>
          </p:nvPr>
        </p:nvSpPr>
        <p:spPr/>
        <p:txBody>
          <a:bodyPr/>
          <a:lstStyle/>
          <a:p>
            <a:fld id="{28A24196-8E62-D542-81A5-64F1992FD861}" type="slidenum">
              <a:rPr lang="ja-JP" altLang="en-US" smtClean="0"/>
              <a:pPr/>
              <a:t>21</a:t>
            </a:fld>
            <a:endParaRPr lang="ja-JP" altLang="en-US"/>
          </a:p>
        </p:txBody>
      </p:sp>
      <p:pic>
        <p:nvPicPr>
          <p:cNvPr id="4" name="図 3">
            <a:extLst>
              <a:ext uri="{FF2B5EF4-FFF2-40B4-BE49-F238E27FC236}">
                <a16:creationId xmlns:a16="http://schemas.microsoft.com/office/drawing/2014/main" id="{E26CC5AD-61C8-DA4B-A942-94BC3FA4F7DA}"/>
              </a:ext>
            </a:extLst>
          </p:cNvPr>
          <p:cNvPicPr>
            <a:picLocks noChangeAspect="1"/>
          </p:cNvPicPr>
          <p:nvPr/>
        </p:nvPicPr>
        <p:blipFill>
          <a:blip r:embed="rId2"/>
          <a:stretch>
            <a:fillRect/>
          </a:stretch>
        </p:blipFill>
        <p:spPr>
          <a:xfrm>
            <a:off x="2589306" y="1389602"/>
            <a:ext cx="4727388" cy="4966749"/>
          </a:xfrm>
          <a:prstGeom prst="rect">
            <a:avLst/>
          </a:prstGeom>
        </p:spPr>
      </p:pic>
    </p:spTree>
    <p:extLst>
      <p:ext uri="{BB962C8B-B14F-4D97-AF65-F5344CB8AC3E}">
        <p14:creationId xmlns:p14="http://schemas.microsoft.com/office/powerpoint/2010/main" val="42152982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96951C-2F67-1C45-AED2-B2AE12EDF726}"/>
              </a:ext>
            </a:extLst>
          </p:cNvPr>
          <p:cNvSpPr>
            <a:spLocks noGrp="1"/>
          </p:cNvSpPr>
          <p:nvPr>
            <p:ph type="title"/>
          </p:nvPr>
        </p:nvSpPr>
        <p:spPr>
          <a:solidFill>
            <a:schemeClr val="accent3">
              <a:lumMod val="20000"/>
              <a:lumOff val="80000"/>
            </a:schemeClr>
          </a:solidFill>
        </p:spPr>
        <p:txBody>
          <a:bodyPr/>
          <a:lstStyle/>
          <a:p>
            <a:r>
              <a:rPr lang="en-US" altLang="ja-JP" sz="4000" dirty="0"/>
              <a:t>【</a:t>
            </a:r>
            <a:r>
              <a:rPr lang="ja-JP" altLang="en-US" sz="4000"/>
              <a:t>抽象化</a:t>
            </a:r>
            <a:r>
              <a:rPr lang="en-US" altLang="ja-JP" sz="4000" dirty="0"/>
              <a:t>】</a:t>
            </a:r>
            <a:br>
              <a:rPr lang="en-US" altLang="ja-JP" sz="4000" dirty="0"/>
            </a:br>
            <a:r>
              <a:rPr lang="ja-JP" altLang="en-US" sz="4000"/>
              <a:t>大事なものだけぬき出して考える</a:t>
            </a:r>
            <a:endParaRPr lang="en-US" altLang="ja-JP" sz="4000" dirty="0"/>
          </a:p>
        </p:txBody>
      </p:sp>
      <p:sp>
        <p:nvSpPr>
          <p:cNvPr id="3" name="コンテンツ プレースホルダー 2">
            <a:extLst>
              <a:ext uri="{FF2B5EF4-FFF2-40B4-BE49-F238E27FC236}">
                <a16:creationId xmlns:a16="http://schemas.microsoft.com/office/drawing/2014/main" id="{74B184C9-020B-074A-B3AD-5265AAA02310}"/>
              </a:ext>
            </a:extLst>
          </p:cNvPr>
          <p:cNvSpPr>
            <a:spLocks noGrp="1"/>
          </p:cNvSpPr>
          <p:nvPr>
            <p:ph idx="1"/>
          </p:nvPr>
        </p:nvSpPr>
        <p:spPr/>
        <p:txBody>
          <a:bodyPr/>
          <a:lstStyle/>
          <a:p>
            <a:r>
              <a:rPr lang="ja-JP" altLang="en-US"/>
              <a:t>抽象化とは、</a:t>
            </a:r>
            <a:r>
              <a:rPr lang="ja-JP" altLang="en-US" b="1"/>
              <a:t>具体的なものを、具体的でないものに変えること</a:t>
            </a:r>
            <a:r>
              <a:rPr lang="ja-JP" altLang="en-US"/>
              <a:t>だ。たとえば、山田さんと佐藤さんと鈴木さんをまとめて「人間」としてあつかう。個別の特徴をなくして同じものと見なす。</a:t>
            </a:r>
            <a:endParaRPr lang="en-US" altLang="ja-JP" dirty="0"/>
          </a:p>
          <a:p>
            <a:r>
              <a:rPr lang="ja-JP" altLang="en-US"/>
              <a:t>たとえば電車の乗車料金。体重も身長も違う人が乗っているのに、同じ区間を乗れば、みんな同じ料金だ。こうすることで、乗客の輸送と料金計算を効率よくおこなえる。</a:t>
            </a:r>
            <a:endParaRPr kumimoji="1" lang="ja-JP" altLang="en-US">
              <a:solidFill>
                <a:srgbClr val="FF0000"/>
              </a:solidFill>
            </a:endParaRPr>
          </a:p>
        </p:txBody>
      </p:sp>
      <p:sp>
        <p:nvSpPr>
          <p:cNvPr id="4" name="スライド番号プレースホルダー 3">
            <a:extLst>
              <a:ext uri="{FF2B5EF4-FFF2-40B4-BE49-F238E27FC236}">
                <a16:creationId xmlns:a16="http://schemas.microsoft.com/office/drawing/2014/main" id="{B76EB0FF-9527-B84D-AD93-28C7ECE17300}"/>
              </a:ext>
            </a:extLst>
          </p:cNvPr>
          <p:cNvSpPr>
            <a:spLocks noGrp="1"/>
          </p:cNvSpPr>
          <p:nvPr>
            <p:ph type="sldNum" sz="quarter" idx="12"/>
          </p:nvPr>
        </p:nvSpPr>
        <p:spPr/>
        <p:txBody>
          <a:bodyPr/>
          <a:lstStyle/>
          <a:p>
            <a:fld id="{0D17C488-F24E-F54A-9419-422FE66354AA}" type="slidenum">
              <a:rPr lang="ja-JP" altLang="en-US" smtClean="0"/>
              <a:pPr/>
              <a:t>22</a:t>
            </a:fld>
            <a:endParaRPr lang="ja-JP" altLang="en-US"/>
          </a:p>
        </p:txBody>
      </p:sp>
    </p:spTree>
    <p:extLst>
      <p:ext uri="{BB962C8B-B14F-4D97-AF65-F5344CB8AC3E}">
        <p14:creationId xmlns:p14="http://schemas.microsoft.com/office/powerpoint/2010/main" val="16726914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5D863F-7F58-8440-9446-7177ED791112}"/>
              </a:ext>
            </a:extLst>
          </p:cNvPr>
          <p:cNvSpPr>
            <a:spLocks noGrp="1"/>
          </p:cNvSpPr>
          <p:nvPr>
            <p:ph type="title"/>
          </p:nvPr>
        </p:nvSpPr>
        <p:spPr>
          <a:xfrm>
            <a:off x="495300" y="1541930"/>
            <a:ext cx="8915400" cy="3909826"/>
          </a:xfrm>
        </p:spPr>
        <p:txBody>
          <a:bodyPr/>
          <a:lstStyle/>
          <a:p>
            <a:r>
              <a:rPr lang="ja-JP" altLang="en-US"/>
              <a:t>処理とデータに分けて、</a:t>
            </a:r>
            <a:br>
              <a:rPr lang="en-US" altLang="ja-JP" dirty="0"/>
            </a:br>
            <a:r>
              <a:rPr lang="ja-JP" altLang="en-US"/>
              <a:t>データを抽象化する。</a:t>
            </a:r>
            <a:br>
              <a:rPr lang="en-US" altLang="ja-JP" dirty="0"/>
            </a:br>
            <a:r>
              <a:rPr lang="ja-JP" altLang="en-US"/>
              <a:t>そうすることで</a:t>
            </a:r>
            <a:br>
              <a:rPr lang="en-US" altLang="ja-JP" dirty="0"/>
            </a:br>
            <a:r>
              <a:rPr lang="ja-JP" altLang="en-US"/>
              <a:t>処理だけを考えられるようになる。</a:t>
            </a:r>
            <a:endParaRPr kumimoji="1" lang="ja-JP" altLang="en-US"/>
          </a:p>
        </p:txBody>
      </p:sp>
      <p:sp>
        <p:nvSpPr>
          <p:cNvPr id="3" name="スライド番号プレースホルダー 2">
            <a:extLst>
              <a:ext uri="{FF2B5EF4-FFF2-40B4-BE49-F238E27FC236}">
                <a16:creationId xmlns:a16="http://schemas.microsoft.com/office/drawing/2014/main" id="{BCF18AC8-D091-8F48-B3A9-F3192EF125FD}"/>
              </a:ext>
            </a:extLst>
          </p:cNvPr>
          <p:cNvSpPr>
            <a:spLocks noGrp="1"/>
          </p:cNvSpPr>
          <p:nvPr>
            <p:ph type="sldNum" sz="quarter" idx="12"/>
          </p:nvPr>
        </p:nvSpPr>
        <p:spPr/>
        <p:txBody>
          <a:bodyPr/>
          <a:lstStyle/>
          <a:p>
            <a:fld id="{28A24196-8E62-D542-81A5-64F1992FD861}" type="slidenum">
              <a:rPr lang="ja-JP" altLang="en-US" smtClean="0"/>
              <a:pPr/>
              <a:t>23</a:t>
            </a:fld>
            <a:endParaRPr lang="ja-JP" altLang="en-US"/>
          </a:p>
        </p:txBody>
      </p:sp>
    </p:spTree>
    <p:extLst>
      <p:ext uri="{BB962C8B-B14F-4D97-AF65-F5344CB8AC3E}">
        <p14:creationId xmlns:p14="http://schemas.microsoft.com/office/powerpoint/2010/main" val="9361579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CDC7644-6F5B-E344-9CE1-5675A5B93FB6}"/>
              </a:ext>
            </a:extLst>
          </p:cNvPr>
          <p:cNvSpPr>
            <a:spLocks noGrp="1"/>
          </p:cNvSpPr>
          <p:nvPr>
            <p:ph type="title"/>
          </p:nvPr>
        </p:nvSpPr>
        <p:spPr/>
        <p:txBody>
          <a:bodyPr/>
          <a:lstStyle/>
          <a:p>
            <a:r>
              <a:rPr kumimoji="1" lang="ja-JP" altLang="en-US"/>
              <a:t>餃子の王将の厨房</a:t>
            </a:r>
          </a:p>
        </p:txBody>
      </p:sp>
      <p:sp>
        <p:nvSpPr>
          <p:cNvPr id="4" name="スライド番号プレースホルダー 3">
            <a:extLst>
              <a:ext uri="{FF2B5EF4-FFF2-40B4-BE49-F238E27FC236}">
                <a16:creationId xmlns:a16="http://schemas.microsoft.com/office/drawing/2014/main" id="{65F1FC93-59FD-5E46-96CC-A1368B78552D}"/>
              </a:ext>
            </a:extLst>
          </p:cNvPr>
          <p:cNvSpPr>
            <a:spLocks noGrp="1"/>
          </p:cNvSpPr>
          <p:nvPr>
            <p:ph type="sldNum" sz="quarter" idx="12"/>
          </p:nvPr>
        </p:nvSpPr>
        <p:spPr/>
        <p:txBody>
          <a:bodyPr/>
          <a:lstStyle/>
          <a:p>
            <a:fld id="{0D17C488-F24E-F54A-9419-422FE66354AA}" type="slidenum">
              <a:rPr lang="ja-JP" altLang="en-US" smtClean="0"/>
              <a:pPr/>
              <a:t>24</a:t>
            </a:fld>
            <a:endParaRPr lang="ja-JP" altLang="en-US"/>
          </a:p>
        </p:txBody>
      </p:sp>
      <p:sp>
        <p:nvSpPr>
          <p:cNvPr id="5" name="正方形/長方形 4">
            <a:extLst>
              <a:ext uri="{FF2B5EF4-FFF2-40B4-BE49-F238E27FC236}">
                <a16:creationId xmlns:a16="http://schemas.microsoft.com/office/drawing/2014/main" id="{53557061-5534-C245-9E9A-11E6C01A9C14}"/>
              </a:ext>
            </a:extLst>
          </p:cNvPr>
          <p:cNvSpPr/>
          <p:nvPr/>
        </p:nvSpPr>
        <p:spPr>
          <a:xfrm>
            <a:off x="3477083" y="3244334"/>
            <a:ext cx="2951834" cy="646331"/>
          </a:xfrm>
          <a:prstGeom prst="rect">
            <a:avLst/>
          </a:prstGeom>
        </p:spPr>
        <p:txBody>
          <a:bodyPr wrap="none">
            <a:spAutoFit/>
          </a:bodyPr>
          <a:lstStyle/>
          <a:p>
            <a:r>
              <a:rPr lang="ja-JP" altLang="en-US">
                <a:hlinkClick r:id="rId2"/>
              </a:rPr>
              <a:t>https://youtu.be/flMlC8lTKEk</a:t>
            </a:r>
            <a:endParaRPr lang="en-US" altLang="ja-JP" dirty="0"/>
          </a:p>
          <a:p>
            <a:endParaRPr lang="ja-JP" altLang="en-US"/>
          </a:p>
        </p:txBody>
      </p:sp>
    </p:spTree>
    <p:extLst>
      <p:ext uri="{BB962C8B-B14F-4D97-AF65-F5344CB8AC3E}">
        <p14:creationId xmlns:p14="http://schemas.microsoft.com/office/powerpoint/2010/main" val="22659048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96951C-2F67-1C45-AED2-B2AE12EDF726}"/>
              </a:ext>
            </a:extLst>
          </p:cNvPr>
          <p:cNvSpPr>
            <a:spLocks noGrp="1"/>
          </p:cNvSpPr>
          <p:nvPr>
            <p:ph type="title"/>
          </p:nvPr>
        </p:nvSpPr>
        <p:spPr>
          <a:solidFill>
            <a:schemeClr val="accent3">
              <a:lumMod val="20000"/>
              <a:lumOff val="80000"/>
            </a:schemeClr>
          </a:solidFill>
        </p:spPr>
        <p:txBody>
          <a:bodyPr/>
          <a:lstStyle/>
          <a:p>
            <a:r>
              <a:rPr lang="en-US" altLang="ja-JP" sz="4000" dirty="0"/>
              <a:t>【</a:t>
            </a:r>
            <a:r>
              <a:rPr lang="ja-JP" altLang="en-US" sz="4000"/>
              <a:t>シミュレーション</a:t>
            </a:r>
            <a:r>
              <a:rPr lang="en-US" altLang="ja-JP" sz="4000" dirty="0"/>
              <a:t>】</a:t>
            </a:r>
            <a:br>
              <a:rPr lang="en-US" altLang="ja-JP" sz="4000" dirty="0"/>
            </a:br>
            <a:r>
              <a:rPr lang="ja-JP" altLang="en-US" sz="4000"/>
              <a:t>頭の中で手順をたどる</a:t>
            </a:r>
          </a:p>
        </p:txBody>
      </p:sp>
      <p:sp>
        <p:nvSpPr>
          <p:cNvPr id="3" name="コンテンツ プレースホルダー 2">
            <a:extLst>
              <a:ext uri="{FF2B5EF4-FFF2-40B4-BE49-F238E27FC236}">
                <a16:creationId xmlns:a16="http://schemas.microsoft.com/office/drawing/2014/main" id="{74B184C9-020B-074A-B3AD-5265AAA02310}"/>
              </a:ext>
            </a:extLst>
          </p:cNvPr>
          <p:cNvSpPr>
            <a:spLocks noGrp="1"/>
          </p:cNvSpPr>
          <p:nvPr>
            <p:ph idx="1"/>
          </p:nvPr>
        </p:nvSpPr>
        <p:spPr/>
        <p:txBody>
          <a:bodyPr/>
          <a:lstStyle/>
          <a:p>
            <a:r>
              <a:rPr lang="ja-JP" altLang="en-US" sz="2800" b="1"/>
              <a:t>機械や装置の仕組みから動きを想像できる</a:t>
            </a:r>
            <a:r>
              <a:rPr lang="ja-JP" altLang="en-US" sz="2800"/>
              <a:t>。</a:t>
            </a:r>
            <a:endParaRPr lang="en-US" altLang="ja-JP" sz="2800" dirty="0"/>
          </a:p>
          <a:p>
            <a:r>
              <a:rPr lang="ja-JP" altLang="en-US" sz="2800"/>
              <a:t>機械や装置の仕組みを説明されたとき、脳内で同じものを作り、頭の中で動かす。</a:t>
            </a:r>
            <a:endParaRPr lang="en-US" altLang="ja-JP" sz="2800" dirty="0"/>
          </a:p>
          <a:p>
            <a:r>
              <a:rPr lang="ja-JP" altLang="en-US" sz="2800"/>
              <a:t>たとえばトイレのタンク、水がたまると、フロートが持ち上がり、水が止まる。</a:t>
            </a:r>
            <a:endParaRPr lang="en-US" altLang="ja-JP" sz="2800" dirty="0"/>
          </a:p>
          <a:p>
            <a:r>
              <a:rPr lang="ja-JP" altLang="en-US" sz="2800"/>
              <a:t>そうした仕掛けを頭の中で動かせれば、応用してお風呂のお湯を止める装置を考えつくかもしれない。</a:t>
            </a:r>
            <a:endParaRPr lang="en-US" altLang="ja-JP" sz="2800" dirty="0"/>
          </a:p>
          <a:p>
            <a:r>
              <a:rPr lang="ja-JP" altLang="en-US" sz="2800"/>
              <a:t>頭の中でシミュレーションすることは、新しいものを作るときに必要だ。</a:t>
            </a:r>
            <a:endParaRPr kumimoji="1" lang="ja-JP" altLang="en-US" sz="2800">
              <a:solidFill>
                <a:srgbClr val="FF0000"/>
              </a:solidFill>
            </a:endParaRPr>
          </a:p>
        </p:txBody>
      </p:sp>
      <p:sp>
        <p:nvSpPr>
          <p:cNvPr id="4" name="スライド番号プレースホルダー 3">
            <a:extLst>
              <a:ext uri="{FF2B5EF4-FFF2-40B4-BE49-F238E27FC236}">
                <a16:creationId xmlns:a16="http://schemas.microsoft.com/office/drawing/2014/main" id="{B76EB0FF-9527-B84D-AD93-28C7ECE17300}"/>
              </a:ext>
            </a:extLst>
          </p:cNvPr>
          <p:cNvSpPr>
            <a:spLocks noGrp="1"/>
          </p:cNvSpPr>
          <p:nvPr>
            <p:ph type="sldNum" sz="quarter" idx="12"/>
          </p:nvPr>
        </p:nvSpPr>
        <p:spPr/>
        <p:txBody>
          <a:bodyPr/>
          <a:lstStyle/>
          <a:p>
            <a:fld id="{0D17C488-F24E-F54A-9419-422FE66354AA}" type="slidenum">
              <a:rPr lang="ja-JP" altLang="en-US" smtClean="0"/>
              <a:pPr/>
              <a:t>25</a:t>
            </a:fld>
            <a:endParaRPr lang="ja-JP" altLang="en-US"/>
          </a:p>
        </p:txBody>
      </p:sp>
    </p:spTree>
    <p:extLst>
      <p:ext uri="{BB962C8B-B14F-4D97-AF65-F5344CB8AC3E}">
        <p14:creationId xmlns:p14="http://schemas.microsoft.com/office/powerpoint/2010/main" val="410363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F762D3-D1D3-A140-A4B3-9DB8ED1B6BEE}"/>
              </a:ext>
            </a:extLst>
          </p:cNvPr>
          <p:cNvSpPr>
            <a:spLocks noGrp="1"/>
          </p:cNvSpPr>
          <p:nvPr>
            <p:ph type="title"/>
          </p:nvPr>
        </p:nvSpPr>
        <p:spPr/>
        <p:txBody>
          <a:bodyPr/>
          <a:lstStyle/>
          <a:p>
            <a:r>
              <a:rPr lang="ja-JP" altLang="en-US"/>
              <a:t>テキシコー（</a:t>
            </a:r>
            <a:r>
              <a:rPr lang="en-US" altLang="ja-JP" dirty="0"/>
              <a:t>NHK</a:t>
            </a:r>
            <a:r>
              <a:rPr lang="ja-JP" altLang="en-US"/>
              <a:t>）</a:t>
            </a:r>
            <a:endParaRPr kumimoji="1" lang="ja-JP" altLang="en-US"/>
          </a:p>
        </p:txBody>
      </p:sp>
      <p:sp>
        <p:nvSpPr>
          <p:cNvPr id="3" name="スライド番号プレースホルダー 2">
            <a:extLst>
              <a:ext uri="{FF2B5EF4-FFF2-40B4-BE49-F238E27FC236}">
                <a16:creationId xmlns:a16="http://schemas.microsoft.com/office/drawing/2014/main" id="{AA9C2EE9-0B9D-4341-A65B-C05C3E3F28CD}"/>
              </a:ext>
            </a:extLst>
          </p:cNvPr>
          <p:cNvSpPr>
            <a:spLocks noGrp="1"/>
          </p:cNvSpPr>
          <p:nvPr>
            <p:ph type="sldNum" sz="quarter" idx="12"/>
          </p:nvPr>
        </p:nvSpPr>
        <p:spPr/>
        <p:txBody>
          <a:bodyPr/>
          <a:lstStyle/>
          <a:p>
            <a:fld id="{28A24196-8E62-D542-81A5-64F1992FD861}" type="slidenum">
              <a:rPr lang="ja-JP" altLang="en-US" smtClean="0"/>
              <a:pPr/>
              <a:t>26</a:t>
            </a:fld>
            <a:endParaRPr lang="ja-JP" altLang="en-US"/>
          </a:p>
        </p:txBody>
      </p:sp>
      <p:sp>
        <p:nvSpPr>
          <p:cNvPr id="4" name="正方形/長方形 3">
            <a:extLst>
              <a:ext uri="{FF2B5EF4-FFF2-40B4-BE49-F238E27FC236}">
                <a16:creationId xmlns:a16="http://schemas.microsoft.com/office/drawing/2014/main" id="{FF11E7A9-58AA-4A42-87FF-2A11824FC217}"/>
              </a:ext>
            </a:extLst>
          </p:cNvPr>
          <p:cNvSpPr/>
          <p:nvPr/>
        </p:nvSpPr>
        <p:spPr>
          <a:xfrm>
            <a:off x="3428191" y="3244334"/>
            <a:ext cx="3049617" cy="646331"/>
          </a:xfrm>
          <a:prstGeom prst="rect">
            <a:avLst/>
          </a:prstGeom>
        </p:spPr>
        <p:txBody>
          <a:bodyPr wrap="none">
            <a:spAutoFit/>
          </a:bodyPr>
          <a:lstStyle/>
          <a:p>
            <a:r>
              <a:rPr lang="ja-JP" altLang="en-US">
                <a:hlinkClick r:id="rId2"/>
              </a:rPr>
              <a:t>https://youtu.be/MLIXBuq4lHI</a:t>
            </a:r>
            <a:endParaRPr lang="en-US" altLang="ja-JP" dirty="0"/>
          </a:p>
          <a:p>
            <a:endParaRPr lang="ja-JP" altLang="en-US"/>
          </a:p>
        </p:txBody>
      </p:sp>
    </p:spTree>
    <p:extLst>
      <p:ext uri="{BB962C8B-B14F-4D97-AF65-F5344CB8AC3E}">
        <p14:creationId xmlns:p14="http://schemas.microsoft.com/office/powerpoint/2010/main" val="10310633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BFD197B1-A2C9-474D-8B41-D24BFC02718E}"/>
              </a:ext>
            </a:extLst>
          </p:cNvPr>
          <p:cNvSpPr>
            <a:spLocks noGrp="1"/>
          </p:cNvSpPr>
          <p:nvPr>
            <p:ph idx="1"/>
          </p:nvPr>
        </p:nvSpPr>
        <p:spPr>
          <a:xfrm>
            <a:off x="-385234" y="309298"/>
            <a:ext cx="10409900" cy="6318515"/>
          </a:xfrm>
        </p:spPr>
        <p:txBody>
          <a:bodyPr>
            <a:normAutofit/>
          </a:bodyPr>
          <a:lstStyle/>
          <a:p>
            <a:pPr marL="0" indent="0" algn="ctr">
              <a:buNone/>
            </a:pPr>
            <a:r>
              <a:rPr lang="ja-JP" altLang="en-US" sz="4333">
                <a:latin typeface="Garamond" panose="02020404030301010803" pitchFamily="18" charset="0"/>
              </a:rPr>
              <a:t>ご清聴ありがとうございました。</a:t>
            </a:r>
            <a:endParaRPr lang="en-US" altLang="ja-JP" sz="4333" dirty="0">
              <a:latin typeface="Garamond" panose="02020404030301010803" pitchFamily="18" charset="0"/>
            </a:endParaRPr>
          </a:p>
          <a:p>
            <a:pPr marL="0" indent="0" algn="r">
              <a:buNone/>
            </a:pPr>
            <a:endParaRPr lang="en-US" altLang="ja-JP" dirty="0">
              <a:latin typeface="ＭＳ Ｐゴシック" panose="020B0600070205080204" pitchFamily="34" charset="-128"/>
            </a:endParaRPr>
          </a:p>
          <a:p>
            <a:pPr marL="0" indent="0" algn="r">
              <a:buNone/>
            </a:pPr>
            <a:endParaRPr lang="en-US" altLang="ja-JP" dirty="0">
              <a:latin typeface="ＭＳ Ｐゴシック" panose="020B0600070205080204" pitchFamily="34" charset="-128"/>
            </a:endParaRPr>
          </a:p>
          <a:p>
            <a:pPr marL="0" indent="0" algn="r">
              <a:buNone/>
            </a:pPr>
            <a:endParaRPr lang="en-US" altLang="ja-JP" dirty="0">
              <a:latin typeface="ＭＳ Ｐゴシック" panose="020B0600070205080204" pitchFamily="34" charset="-128"/>
            </a:endParaRPr>
          </a:p>
          <a:p>
            <a:pPr marL="0" indent="0" algn="r">
              <a:buNone/>
            </a:pPr>
            <a:endParaRPr lang="en-US" altLang="ja-JP" dirty="0">
              <a:latin typeface="ＭＳ Ｐゴシック" panose="020B0600070205080204" pitchFamily="34" charset="-128"/>
            </a:endParaRPr>
          </a:p>
          <a:p>
            <a:pPr marL="0" indent="0" algn="r">
              <a:buNone/>
            </a:pPr>
            <a:endParaRPr lang="en-US" altLang="ja-JP" dirty="0">
              <a:latin typeface="ＭＳ Ｐゴシック" panose="020B0600070205080204" pitchFamily="34" charset="-128"/>
            </a:endParaRPr>
          </a:p>
          <a:p>
            <a:pPr marL="0" indent="0" algn="r">
              <a:buNone/>
            </a:pPr>
            <a:r>
              <a:rPr lang="ja-JP" altLang="en-US">
                <a:latin typeface="ＭＳ Ｐゴシック" panose="020B0600070205080204" pitchFamily="34" charset="-128"/>
              </a:rPr>
              <a:t>株式会社</a:t>
            </a:r>
            <a:r>
              <a:rPr lang="en-US" altLang="ja-JP" dirty="0">
                <a:latin typeface="ＭＳ Ｐゴシック" panose="020B0600070205080204" pitchFamily="34" charset="-128"/>
              </a:rPr>
              <a:t>BCPJAPAN</a:t>
            </a:r>
            <a:r>
              <a:rPr lang="ja-JP" altLang="en-US">
                <a:latin typeface="ＭＳ Ｐゴシック" panose="020B0600070205080204" pitchFamily="34" charset="-128"/>
              </a:rPr>
              <a:t>　</a:t>
            </a:r>
            <a:endParaRPr lang="en-US" altLang="ja-JP" dirty="0">
              <a:latin typeface="ＭＳ Ｐゴシック" panose="020B0600070205080204" pitchFamily="34" charset="-128"/>
            </a:endParaRPr>
          </a:p>
          <a:p>
            <a:pPr marL="0" indent="0" algn="r">
              <a:buNone/>
            </a:pPr>
            <a:r>
              <a:rPr lang="ja-JP" altLang="en-US">
                <a:latin typeface="ＭＳ Ｐゴシック" panose="020B0600070205080204" pitchFamily="34" charset="-128"/>
              </a:rPr>
              <a:t>代表取締役　山口泰信</a:t>
            </a:r>
            <a:r>
              <a:rPr lang="ja-JP" altLang="ja-JP">
                <a:latin typeface="ＭＳ Ｐゴシック" panose="020B0600070205080204" pitchFamily="34" charset="-128"/>
              </a:rPr>
              <a:t>　</a:t>
            </a:r>
            <a:r>
              <a:rPr lang="en-US" altLang="ja-JP" dirty="0">
                <a:latin typeface="ＭＳ Ｐゴシック" panose="020B0600070205080204" pitchFamily="34" charset="-128"/>
              </a:rPr>
              <a:t>090-9613-7137</a:t>
            </a:r>
          </a:p>
          <a:p>
            <a:pPr marL="0" indent="0" algn="r">
              <a:buNone/>
            </a:pPr>
            <a:r>
              <a:rPr lang="en-US" altLang="ja-JP" sz="2600" dirty="0">
                <a:latin typeface="ＭＳ Ｐゴシック" panose="020B0600070205080204" pitchFamily="34" charset="-128"/>
              </a:rPr>
              <a:t>〒540-0037 </a:t>
            </a:r>
            <a:r>
              <a:rPr lang="ja-JP" altLang="en-US" sz="2600">
                <a:latin typeface="ＭＳ Ｐゴシック" panose="020B0600070205080204" pitchFamily="34" charset="-128"/>
              </a:rPr>
              <a:t>大阪市中央区内平野町</a:t>
            </a:r>
            <a:r>
              <a:rPr lang="en-US" altLang="ja-JP" sz="2600" dirty="0">
                <a:latin typeface="ＭＳ Ｐゴシック" panose="020B0600070205080204" pitchFamily="34" charset="-128"/>
              </a:rPr>
              <a:t>1-2-9-304</a:t>
            </a:r>
            <a:r>
              <a:rPr lang="ja-JP" altLang="en-US" sz="2600">
                <a:latin typeface="ＭＳ Ｐゴシック" panose="020B0600070205080204" pitchFamily="34" charset="-128"/>
              </a:rPr>
              <a:t>号</a:t>
            </a:r>
            <a:endParaRPr lang="en-US" altLang="ja-JP" sz="2600" dirty="0">
              <a:latin typeface="ＭＳ Ｐゴシック" panose="020B0600070205080204" pitchFamily="34" charset="-128"/>
            </a:endParaRPr>
          </a:p>
        </p:txBody>
      </p:sp>
      <p:sp>
        <p:nvSpPr>
          <p:cNvPr id="109571" name="スライド番号プレースホルダー 3">
            <a:extLst>
              <a:ext uri="{FF2B5EF4-FFF2-40B4-BE49-F238E27FC236}">
                <a16:creationId xmlns:a16="http://schemas.microsoft.com/office/drawing/2014/main" id="{EE8620A2-07F6-1C4F-9B12-27D1AB23A6C3}"/>
              </a:ext>
            </a:extLst>
          </p:cNvPr>
          <p:cNvSpPr>
            <a:spLocks noGrp="1"/>
          </p:cNvSpPr>
          <p:nvPr>
            <p:ph type="sldNum" sz="quarter" idx="12"/>
          </p:nvPr>
        </p:nvSpPr>
        <p:spPr>
          <a:xfrm>
            <a:off x="3384550" y="6600296"/>
            <a:ext cx="3136900" cy="395552"/>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kumimoji="1" sz="2600">
                <a:solidFill>
                  <a:schemeClr val="tx1"/>
                </a:solidFill>
                <a:latin typeface="Calibri" panose="020F0502020204030204" pitchFamily="34" charset="0"/>
                <a:ea typeface="ＭＳ Ｐゴシック" panose="020B0600070205080204" pitchFamily="34" charset="-128"/>
              </a:defRPr>
            </a:lvl1pPr>
            <a:lvl2pPr marL="804838" indent="-309553">
              <a:defRPr kumimoji="1" sz="2600">
                <a:solidFill>
                  <a:schemeClr val="tx1"/>
                </a:solidFill>
                <a:latin typeface="Calibri" panose="020F0502020204030204" pitchFamily="34" charset="0"/>
                <a:ea typeface="ＭＳ Ｐゴシック" panose="020B0600070205080204" pitchFamily="34" charset="-128"/>
              </a:defRPr>
            </a:lvl2pPr>
            <a:lvl3pPr marL="1238212" indent="-247642">
              <a:defRPr kumimoji="1" sz="2600">
                <a:solidFill>
                  <a:schemeClr val="tx1"/>
                </a:solidFill>
                <a:latin typeface="Calibri" panose="020F0502020204030204" pitchFamily="34" charset="0"/>
                <a:ea typeface="ＭＳ Ｐゴシック" panose="020B0600070205080204" pitchFamily="34" charset="-128"/>
              </a:defRPr>
            </a:lvl3pPr>
            <a:lvl4pPr marL="1733497" indent="-247642">
              <a:defRPr kumimoji="1" sz="2600">
                <a:solidFill>
                  <a:schemeClr val="tx1"/>
                </a:solidFill>
                <a:latin typeface="Calibri" panose="020F0502020204030204" pitchFamily="34" charset="0"/>
                <a:ea typeface="ＭＳ Ｐゴシック" panose="020B0600070205080204" pitchFamily="34" charset="-128"/>
              </a:defRPr>
            </a:lvl4pPr>
            <a:lvl5pPr marL="2228781" indent="-247642">
              <a:defRPr kumimoji="1" sz="2600">
                <a:solidFill>
                  <a:schemeClr val="tx1"/>
                </a:solidFill>
                <a:latin typeface="Calibri" panose="020F0502020204030204" pitchFamily="34" charset="0"/>
                <a:ea typeface="ＭＳ Ｐゴシック" panose="020B0600070205080204" pitchFamily="34" charset="-128"/>
              </a:defRPr>
            </a:lvl5pPr>
            <a:lvl6pPr marL="2724066" indent="-247642" defTabSz="495285" fontAlgn="base">
              <a:spcBef>
                <a:spcPct val="0"/>
              </a:spcBef>
              <a:spcAft>
                <a:spcPct val="0"/>
              </a:spcAft>
              <a:defRPr kumimoji="1" sz="2600">
                <a:solidFill>
                  <a:schemeClr val="tx1"/>
                </a:solidFill>
                <a:latin typeface="Calibri" panose="020F0502020204030204" pitchFamily="34" charset="0"/>
                <a:ea typeface="ＭＳ Ｐゴシック" panose="020B0600070205080204" pitchFamily="34" charset="-128"/>
              </a:defRPr>
            </a:lvl6pPr>
            <a:lvl7pPr marL="3219351" indent="-247642" defTabSz="495285" fontAlgn="base">
              <a:spcBef>
                <a:spcPct val="0"/>
              </a:spcBef>
              <a:spcAft>
                <a:spcPct val="0"/>
              </a:spcAft>
              <a:defRPr kumimoji="1" sz="2600">
                <a:solidFill>
                  <a:schemeClr val="tx1"/>
                </a:solidFill>
                <a:latin typeface="Calibri" panose="020F0502020204030204" pitchFamily="34" charset="0"/>
                <a:ea typeface="ＭＳ Ｐゴシック" panose="020B0600070205080204" pitchFamily="34" charset="-128"/>
              </a:defRPr>
            </a:lvl7pPr>
            <a:lvl8pPr marL="3714636" indent="-247642" defTabSz="495285" fontAlgn="base">
              <a:spcBef>
                <a:spcPct val="0"/>
              </a:spcBef>
              <a:spcAft>
                <a:spcPct val="0"/>
              </a:spcAft>
              <a:defRPr kumimoji="1" sz="2600">
                <a:solidFill>
                  <a:schemeClr val="tx1"/>
                </a:solidFill>
                <a:latin typeface="Calibri" panose="020F0502020204030204" pitchFamily="34" charset="0"/>
                <a:ea typeface="ＭＳ Ｐゴシック" panose="020B0600070205080204" pitchFamily="34" charset="-128"/>
              </a:defRPr>
            </a:lvl8pPr>
            <a:lvl9pPr marL="4209920" indent="-247642" defTabSz="495285" fontAlgn="base">
              <a:spcBef>
                <a:spcPct val="0"/>
              </a:spcBef>
              <a:spcAft>
                <a:spcPct val="0"/>
              </a:spcAft>
              <a:defRPr kumimoji="1" sz="2600">
                <a:solidFill>
                  <a:schemeClr val="tx1"/>
                </a:solidFill>
                <a:latin typeface="Calibri" panose="020F0502020204030204" pitchFamily="34" charset="0"/>
                <a:ea typeface="ＭＳ Ｐゴシック" panose="020B0600070205080204" pitchFamily="34" charset="-128"/>
              </a:defRPr>
            </a:lvl9pPr>
          </a:lstStyle>
          <a:p>
            <a:pPr algn="ctr"/>
            <a:fld id="{7C8F7A38-1459-4B4E-BC87-AE897FFDFB0D}" type="slidenum">
              <a:rPr kumimoji="0" lang="en-US" altLang="ja-JP" sz="1300">
                <a:latin typeface="Arial" panose="020B0604020202020204" pitchFamily="34" charset="0"/>
              </a:rPr>
              <a:pPr algn="ctr"/>
              <a:t>27</a:t>
            </a:fld>
            <a:endParaRPr kumimoji="0" lang="en-US" altLang="ja-JP" sz="1300">
              <a:latin typeface="Arial" panose="020B0604020202020204" pitchFamily="34" charset="0"/>
            </a:endParaRPr>
          </a:p>
        </p:txBody>
      </p:sp>
      <p:cxnSp>
        <p:nvCxnSpPr>
          <p:cNvPr id="8" name="直線コネクタ 7">
            <a:extLst>
              <a:ext uri="{FF2B5EF4-FFF2-40B4-BE49-F238E27FC236}">
                <a16:creationId xmlns:a16="http://schemas.microsoft.com/office/drawing/2014/main" id="{BE7DC9AD-4147-E54A-B352-CAC1D60D27B9}"/>
              </a:ext>
            </a:extLst>
          </p:cNvPr>
          <p:cNvCxnSpPr>
            <a:cxnSpLocks noChangeShapeType="1"/>
          </p:cNvCxnSpPr>
          <p:nvPr/>
        </p:nvCxnSpPr>
        <p:spPr bwMode="auto">
          <a:xfrm>
            <a:off x="-118666" y="6197865"/>
            <a:ext cx="10143332" cy="0"/>
          </a:xfrm>
          <a:prstGeom prst="line">
            <a:avLst/>
          </a:prstGeom>
          <a:noFill/>
          <a:ln w="57150">
            <a:solidFill>
              <a:srgbClr val="3366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直線コネクタ 10">
            <a:extLst>
              <a:ext uri="{FF2B5EF4-FFF2-40B4-BE49-F238E27FC236}">
                <a16:creationId xmlns:a16="http://schemas.microsoft.com/office/drawing/2014/main" id="{2B33CC41-5201-3E4A-964A-C6216CAD9DFA}"/>
              </a:ext>
            </a:extLst>
          </p:cNvPr>
          <p:cNvCxnSpPr>
            <a:cxnSpLocks noChangeShapeType="1"/>
          </p:cNvCxnSpPr>
          <p:nvPr/>
        </p:nvCxnSpPr>
        <p:spPr bwMode="auto">
          <a:xfrm>
            <a:off x="-82550" y="1105562"/>
            <a:ext cx="10145052" cy="0"/>
          </a:xfrm>
          <a:prstGeom prst="line">
            <a:avLst/>
          </a:prstGeom>
          <a:noFill/>
          <a:ln w="57150">
            <a:solidFill>
              <a:srgbClr val="3366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5" name="図 4">
            <a:extLst>
              <a:ext uri="{FF2B5EF4-FFF2-40B4-BE49-F238E27FC236}">
                <a16:creationId xmlns:a16="http://schemas.microsoft.com/office/drawing/2014/main" id="{A55ED0EF-7C9B-6F41-BC84-5C0362F91DE6}"/>
              </a:ext>
            </a:extLst>
          </p:cNvPr>
          <p:cNvPicPr>
            <a:picLocks noChangeAspect="1"/>
          </p:cNvPicPr>
          <p:nvPr/>
        </p:nvPicPr>
        <p:blipFill rotWithShape="1">
          <a:blip r:embed="rId3"/>
          <a:srcRect l="5990" t="24048" r="5819" b="53259"/>
          <a:stretch/>
        </p:blipFill>
        <p:spPr>
          <a:xfrm>
            <a:off x="2128357" y="1240998"/>
            <a:ext cx="5649285" cy="3148663"/>
          </a:xfrm>
          <a:prstGeom prst="rect">
            <a:avLst/>
          </a:prstGeom>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ED6554-068E-B847-B8E0-72CDF63FABE5}"/>
              </a:ext>
            </a:extLst>
          </p:cNvPr>
          <p:cNvSpPr>
            <a:spLocks noGrp="1"/>
          </p:cNvSpPr>
          <p:nvPr>
            <p:ph type="title"/>
          </p:nvPr>
        </p:nvSpPr>
        <p:spPr>
          <a:ln>
            <a:solidFill>
              <a:schemeClr val="accent1"/>
            </a:solidFill>
          </a:ln>
        </p:spPr>
        <p:txBody>
          <a:bodyPr/>
          <a:lstStyle/>
          <a:p>
            <a:r>
              <a:rPr lang="ja-JP" altLang="en-US"/>
              <a:t>段取りとは</a:t>
            </a:r>
            <a:endParaRPr kumimoji="1" lang="ja-JP" altLang="en-US"/>
          </a:p>
        </p:txBody>
      </p:sp>
      <p:sp>
        <p:nvSpPr>
          <p:cNvPr id="3" name="スライド番号プレースホルダー 2">
            <a:extLst>
              <a:ext uri="{FF2B5EF4-FFF2-40B4-BE49-F238E27FC236}">
                <a16:creationId xmlns:a16="http://schemas.microsoft.com/office/drawing/2014/main" id="{02D67244-F7C1-5B41-B51E-0DDB730D907E}"/>
              </a:ext>
            </a:extLst>
          </p:cNvPr>
          <p:cNvSpPr>
            <a:spLocks noGrp="1"/>
          </p:cNvSpPr>
          <p:nvPr>
            <p:ph type="sldNum" sz="quarter" idx="12"/>
          </p:nvPr>
        </p:nvSpPr>
        <p:spPr/>
        <p:txBody>
          <a:bodyPr/>
          <a:lstStyle/>
          <a:p>
            <a:fld id="{28A24196-8E62-D542-81A5-64F1992FD861}" type="slidenum">
              <a:rPr lang="ja-JP" altLang="en-US" smtClean="0"/>
              <a:pPr/>
              <a:t>3</a:t>
            </a:fld>
            <a:endParaRPr lang="ja-JP" altLang="en-US"/>
          </a:p>
        </p:txBody>
      </p:sp>
      <p:sp>
        <p:nvSpPr>
          <p:cNvPr id="4" name="正方形/長方形 3">
            <a:extLst>
              <a:ext uri="{FF2B5EF4-FFF2-40B4-BE49-F238E27FC236}">
                <a16:creationId xmlns:a16="http://schemas.microsoft.com/office/drawing/2014/main" id="{07958AEA-87ED-E74D-A41E-0E0FC1322BE3}"/>
              </a:ext>
            </a:extLst>
          </p:cNvPr>
          <p:cNvSpPr/>
          <p:nvPr/>
        </p:nvSpPr>
        <p:spPr>
          <a:xfrm>
            <a:off x="495300" y="1901836"/>
            <a:ext cx="8915400" cy="1323439"/>
          </a:xfrm>
          <a:prstGeom prst="rect">
            <a:avLst/>
          </a:prstGeom>
          <a:ln>
            <a:noFill/>
          </a:ln>
        </p:spPr>
        <p:txBody>
          <a:bodyPr wrap="square">
            <a:spAutoFit/>
          </a:bodyPr>
          <a:lstStyle/>
          <a:p>
            <a:pPr marL="571500" indent="-571500">
              <a:buFont typeface="Arial" panose="020B0604020202020204" pitchFamily="34" charset="0"/>
              <a:buChar char="•"/>
            </a:pPr>
            <a:r>
              <a:rPr lang="ja-JP" altLang="en-US" sz="4000">
                <a:solidFill>
                  <a:srgbClr val="595757"/>
                </a:solidFill>
                <a:latin typeface="游ゴシック体"/>
              </a:rPr>
              <a:t>物事を行なう順序や手順、準備のこと</a:t>
            </a:r>
            <a:endParaRPr lang="en-US" altLang="ja-JP" sz="4000" dirty="0">
              <a:solidFill>
                <a:srgbClr val="595757"/>
              </a:solidFill>
              <a:latin typeface="游ゴシック体"/>
            </a:endParaRPr>
          </a:p>
          <a:p>
            <a:pPr marL="571500" indent="-571500">
              <a:buFont typeface="Arial" panose="020B0604020202020204" pitchFamily="34" charset="0"/>
              <a:buChar char="•"/>
            </a:pPr>
            <a:r>
              <a:rPr lang="ja-JP" altLang="en-US" sz="4000">
                <a:solidFill>
                  <a:srgbClr val="595757"/>
                </a:solidFill>
                <a:latin typeface="游ゴシック体"/>
              </a:rPr>
              <a:t>元々歌舞伎の構成や展開のこと</a:t>
            </a:r>
            <a:endParaRPr lang="ja-JP" altLang="en-US" sz="4000"/>
          </a:p>
        </p:txBody>
      </p:sp>
      <p:sp>
        <p:nvSpPr>
          <p:cNvPr id="5" name="角丸四角形 4">
            <a:extLst>
              <a:ext uri="{FF2B5EF4-FFF2-40B4-BE49-F238E27FC236}">
                <a16:creationId xmlns:a16="http://schemas.microsoft.com/office/drawing/2014/main" id="{74130D18-9E56-8240-AFA9-FF805C26971D}"/>
              </a:ext>
            </a:extLst>
          </p:cNvPr>
          <p:cNvSpPr/>
          <p:nvPr/>
        </p:nvSpPr>
        <p:spPr>
          <a:xfrm>
            <a:off x="1385047" y="3709473"/>
            <a:ext cx="5020235" cy="1651525"/>
          </a:xfrm>
          <a:prstGeom prst="roundRect">
            <a:avLst/>
          </a:prstGeom>
        </p:spPr>
        <p:style>
          <a:lnRef idx="1">
            <a:schemeClr val="accent1"/>
          </a:lnRef>
          <a:fillRef idx="3">
            <a:schemeClr val="accent1"/>
          </a:fillRef>
          <a:effectRef idx="2">
            <a:schemeClr val="accent1"/>
          </a:effectRef>
          <a:fontRef idx="minor">
            <a:schemeClr val="lt1"/>
          </a:fontRef>
        </p:style>
        <p:txBody>
          <a:bodyPr lIns="90000" rtlCol="0" anchor="ctr"/>
          <a:lstStyle/>
          <a:p>
            <a:pPr algn="ctr"/>
            <a:r>
              <a:rPr kumimoji="1" lang="ja-JP" altLang="en-US" sz="2800">
                <a:solidFill>
                  <a:srgbClr val="FF0000"/>
                </a:solidFill>
              </a:rPr>
              <a:t>だんどり　はちぶ</a:t>
            </a:r>
            <a:endParaRPr kumimoji="1" lang="en-US" altLang="ja-JP" sz="2800" dirty="0">
              <a:solidFill>
                <a:srgbClr val="FF0000"/>
              </a:solidFill>
            </a:endParaRPr>
          </a:p>
          <a:p>
            <a:pPr algn="ctr"/>
            <a:r>
              <a:rPr kumimoji="1" lang="ja-JP" altLang="en-US" sz="4400">
                <a:solidFill>
                  <a:srgbClr val="FF0000"/>
                </a:solidFill>
              </a:rPr>
              <a:t>段取り八分</a:t>
            </a:r>
            <a:endParaRPr kumimoji="1" lang="en-US" altLang="ja-JP" sz="4400" dirty="0">
              <a:solidFill>
                <a:srgbClr val="FF0000"/>
              </a:solidFill>
            </a:endParaRPr>
          </a:p>
        </p:txBody>
      </p:sp>
      <p:pic>
        <p:nvPicPr>
          <p:cNvPr id="6" name="図 5">
            <a:extLst>
              <a:ext uri="{FF2B5EF4-FFF2-40B4-BE49-F238E27FC236}">
                <a16:creationId xmlns:a16="http://schemas.microsoft.com/office/drawing/2014/main" id="{E7FE66EF-5705-0749-8E6C-69C4E93C8D62}"/>
              </a:ext>
            </a:extLst>
          </p:cNvPr>
          <p:cNvPicPr>
            <a:picLocks noChangeAspect="1"/>
          </p:cNvPicPr>
          <p:nvPr/>
        </p:nvPicPr>
        <p:blipFill>
          <a:blip r:embed="rId2"/>
          <a:stretch>
            <a:fillRect/>
          </a:stretch>
        </p:blipFill>
        <p:spPr>
          <a:xfrm>
            <a:off x="7606552" y="2563555"/>
            <a:ext cx="2531782" cy="3106481"/>
          </a:xfrm>
          <a:prstGeom prst="rect">
            <a:avLst/>
          </a:prstGeom>
        </p:spPr>
      </p:pic>
      <p:sp>
        <p:nvSpPr>
          <p:cNvPr id="8" name="テキスト ボックス 7">
            <a:extLst>
              <a:ext uri="{FF2B5EF4-FFF2-40B4-BE49-F238E27FC236}">
                <a16:creationId xmlns:a16="http://schemas.microsoft.com/office/drawing/2014/main" id="{16D914FF-B969-2E4B-A183-DCA128112633}"/>
              </a:ext>
            </a:extLst>
          </p:cNvPr>
          <p:cNvSpPr txBox="1"/>
          <p:nvPr/>
        </p:nvSpPr>
        <p:spPr>
          <a:xfrm>
            <a:off x="2750844" y="5854535"/>
            <a:ext cx="4023858" cy="523220"/>
          </a:xfrm>
          <a:prstGeom prst="rect">
            <a:avLst/>
          </a:prstGeom>
          <a:noFill/>
          <a:ln>
            <a:solidFill>
              <a:srgbClr val="7030A0"/>
            </a:solidFill>
          </a:ln>
        </p:spPr>
        <p:txBody>
          <a:bodyPr wrap="none" rtlCol="0">
            <a:spAutoFit/>
          </a:bodyPr>
          <a:lstStyle/>
          <a:p>
            <a:r>
              <a:rPr kumimoji="1" lang="ja-JP" altLang="en-US" sz="2800"/>
              <a:t>成功の８割は準備で決まる</a:t>
            </a:r>
          </a:p>
        </p:txBody>
      </p:sp>
    </p:spTree>
    <p:extLst>
      <p:ext uri="{BB962C8B-B14F-4D97-AF65-F5344CB8AC3E}">
        <p14:creationId xmlns:p14="http://schemas.microsoft.com/office/powerpoint/2010/main" val="259184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ED6554-068E-B847-B8E0-72CDF63FABE5}"/>
              </a:ext>
            </a:extLst>
          </p:cNvPr>
          <p:cNvSpPr>
            <a:spLocks noGrp="1"/>
          </p:cNvSpPr>
          <p:nvPr>
            <p:ph type="title"/>
          </p:nvPr>
        </p:nvSpPr>
        <p:spPr>
          <a:ln>
            <a:solidFill>
              <a:schemeClr val="accent1"/>
            </a:solidFill>
          </a:ln>
        </p:spPr>
        <p:txBody>
          <a:bodyPr/>
          <a:lstStyle/>
          <a:p>
            <a:r>
              <a:rPr lang="ja-JP" altLang="en-US"/>
              <a:t>段取り改善の必要性</a:t>
            </a:r>
            <a:endParaRPr kumimoji="1" lang="ja-JP" altLang="en-US"/>
          </a:p>
        </p:txBody>
      </p:sp>
      <p:sp>
        <p:nvSpPr>
          <p:cNvPr id="3" name="スライド番号プレースホルダー 2">
            <a:extLst>
              <a:ext uri="{FF2B5EF4-FFF2-40B4-BE49-F238E27FC236}">
                <a16:creationId xmlns:a16="http://schemas.microsoft.com/office/drawing/2014/main" id="{02D67244-F7C1-5B41-B51E-0DDB730D907E}"/>
              </a:ext>
            </a:extLst>
          </p:cNvPr>
          <p:cNvSpPr>
            <a:spLocks noGrp="1"/>
          </p:cNvSpPr>
          <p:nvPr>
            <p:ph type="sldNum" sz="quarter" idx="12"/>
          </p:nvPr>
        </p:nvSpPr>
        <p:spPr/>
        <p:txBody>
          <a:bodyPr/>
          <a:lstStyle/>
          <a:p>
            <a:fld id="{28A24196-8E62-D542-81A5-64F1992FD861}" type="slidenum">
              <a:rPr lang="ja-JP" altLang="en-US" smtClean="0"/>
              <a:pPr/>
              <a:t>4</a:t>
            </a:fld>
            <a:endParaRPr lang="ja-JP" altLang="en-US"/>
          </a:p>
        </p:txBody>
      </p:sp>
      <p:sp>
        <p:nvSpPr>
          <p:cNvPr id="4" name="正方形/長方形 3">
            <a:extLst>
              <a:ext uri="{FF2B5EF4-FFF2-40B4-BE49-F238E27FC236}">
                <a16:creationId xmlns:a16="http://schemas.microsoft.com/office/drawing/2014/main" id="{07958AEA-87ED-E74D-A41E-0E0FC1322BE3}"/>
              </a:ext>
            </a:extLst>
          </p:cNvPr>
          <p:cNvSpPr/>
          <p:nvPr/>
        </p:nvSpPr>
        <p:spPr>
          <a:xfrm>
            <a:off x="4655199" y="2216172"/>
            <a:ext cx="5137824" cy="1938992"/>
          </a:xfrm>
          <a:prstGeom prst="rect">
            <a:avLst/>
          </a:prstGeom>
          <a:ln>
            <a:solidFill>
              <a:srgbClr val="7030A0"/>
            </a:solidFill>
          </a:ln>
        </p:spPr>
        <p:txBody>
          <a:bodyPr wrap="square">
            <a:spAutoFit/>
          </a:bodyPr>
          <a:lstStyle/>
          <a:p>
            <a:pPr marL="571500" indent="-571500">
              <a:buFont typeface="Arial" panose="020B0604020202020204" pitchFamily="34" charset="0"/>
              <a:buChar char="•"/>
            </a:pPr>
            <a:r>
              <a:rPr lang="ja-JP" altLang="en-US" sz="4000">
                <a:solidFill>
                  <a:srgbClr val="595757"/>
                </a:solidFill>
                <a:latin typeface="游ゴシック体"/>
              </a:rPr>
              <a:t>多品種小ロット生産</a:t>
            </a:r>
            <a:endParaRPr lang="en-US" altLang="ja-JP" sz="4000" dirty="0">
              <a:solidFill>
                <a:srgbClr val="595757"/>
              </a:solidFill>
              <a:latin typeface="游ゴシック体"/>
            </a:endParaRPr>
          </a:p>
          <a:p>
            <a:pPr marL="571500" indent="-571500">
              <a:buFont typeface="Arial" panose="020B0604020202020204" pitchFamily="34" charset="0"/>
              <a:buChar char="•"/>
            </a:pPr>
            <a:r>
              <a:rPr lang="ja-JP" altLang="en-US" sz="4000">
                <a:solidFill>
                  <a:srgbClr val="595757"/>
                </a:solidFill>
                <a:latin typeface="游ゴシック体"/>
              </a:rPr>
              <a:t>短納期の要求</a:t>
            </a:r>
            <a:endParaRPr lang="en-US" altLang="ja-JP" sz="4000" dirty="0">
              <a:solidFill>
                <a:srgbClr val="595757"/>
              </a:solidFill>
              <a:latin typeface="游ゴシック体"/>
            </a:endParaRPr>
          </a:p>
          <a:p>
            <a:pPr marL="571500" indent="-571500">
              <a:buFont typeface="Arial" panose="020B0604020202020204" pitchFamily="34" charset="0"/>
              <a:buChar char="•"/>
            </a:pPr>
            <a:r>
              <a:rPr lang="ja-JP" altLang="en-US" sz="4000">
                <a:solidFill>
                  <a:srgbClr val="595757"/>
                </a:solidFill>
                <a:latin typeface="游ゴシック体"/>
              </a:rPr>
              <a:t>在庫リスクの回避</a:t>
            </a:r>
            <a:endParaRPr lang="ja-JP" altLang="en-US" sz="4000"/>
          </a:p>
        </p:txBody>
      </p:sp>
      <p:sp>
        <p:nvSpPr>
          <p:cNvPr id="8" name="テキスト ボックス 7">
            <a:extLst>
              <a:ext uri="{FF2B5EF4-FFF2-40B4-BE49-F238E27FC236}">
                <a16:creationId xmlns:a16="http://schemas.microsoft.com/office/drawing/2014/main" id="{16D914FF-B969-2E4B-A183-DCA128112633}"/>
              </a:ext>
            </a:extLst>
          </p:cNvPr>
          <p:cNvSpPr txBox="1"/>
          <p:nvPr/>
        </p:nvSpPr>
        <p:spPr>
          <a:xfrm>
            <a:off x="476805" y="4794693"/>
            <a:ext cx="3945311" cy="1323439"/>
          </a:xfrm>
          <a:prstGeom prst="rect">
            <a:avLst/>
          </a:prstGeom>
          <a:solidFill>
            <a:srgbClr val="FFFF00"/>
          </a:solidFill>
          <a:ln>
            <a:solidFill>
              <a:srgbClr val="7030A0"/>
            </a:solidFill>
          </a:ln>
        </p:spPr>
        <p:txBody>
          <a:bodyPr wrap="none" rtlCol="0">
            <a:spAutoFit/>
          </a:bodyPr>
          <a:lstStyle/>
          <a:p>
            <a:r>
              <a:rPr lang="ja-JP" altLang="en-US" sz="4000">
                <a:solidFill>
                  <a:srgbClr val="0070C0"/>
                </a:solidFill>
              </a:rPr>
              <a:t>販売数量</a:t>
            </a:r>
            <a:r>
              <a:rPr kumimoji="1" lang="ja-JP" altLang="en-US" sz="4000">
                <a:solidFill>
                  <a:srgbClr val="0070C0"/>
                </a:solidFill>
              </a:rPr>
              <a:t>の予測</a:t>
            </a:r>
            <a:endParaRPr kumimoji="1" lang="en-US" altLang="ja-JP" sz="4000" dirty="0">
              <a:solidFill>
                <a:srgbClr val="0070C0"/>
              </a:solidFill>
            </a:endParaRPr>
          </a:p>
          <a:p>
            <a:r>
              <a:rPr lang="ja-JP" altLang="en-US" sz="4000">
                <a:solidFill>
                  <a:srgbClr val="0070C0"/>
                </a:solidFill>
              </a:rPr>
              <a:t>生産能力</a:t>
            </a:r>
            <a:r>
              <a:rPr kumimoji="1" lang="ja-JP" altLang="en-US" sz="4000">
                <a:solidFill>
                  <a:srgbClr val="0070C0"/>
                </a:solidFill>
              </a:rPr>
              <a:t>で決まる</a:t>
            </a:r>
          </a:p>
        </p:txBody>
      </p:sp>
      <p:pic>
        <p:nvPicPr>
          <p:cNvPr id="7" name="図 6">
            <a:extLst>
              <a:ext uri="{FF2B5EF4-FFF2-40B4-BE49-F238E27FC236}">
                <a16:creationId xmlns:a16="http://schemas.microsoft.com/office/drawing/2014/main" id="{8BC3B31A-9D7F-8B47-BFD9-37C2D6A059AC}"/>
              </a:ext>
            </a:extLst>
          </p:cNvPr>
          <p:cNvPicPr>
            <a:picLocks noChangeAspect="1"/>
          </p:cNvPicPr>
          <p:nvPr/>
        </p:nvPicPr>
        <p:blipFill>
          <a:blip r:embed="rId2"/>
          <a:stretch>
            <a:fillRect/>
          </a:stretch>
        </p:blipFill>
        <p:spPr>
          <a:xfrm>
            <a:off x="310974" y="1878198"/>
            <a:ext cx="3191315" cy="2477621"/>
          </a:xfrm>
          <a:prstGeom prst="rect">
            <a:avLst/>
          </a:prstGeom>
        </p:spPr>
      </p:pic>
      <p:sp>
        <p:nvSpPr>
          <p:cNvPr id="9" name="ストライプ矢印 8">
            <a:extLst>
              <a:ext uri="{FF2B5EF4-FFF2-40B4-BE49-F238E27FC236}">
                <a16:creationId xmlns:a16="http://schemas.microsoft.com/office/drawing/2014/main" id="{BD6C9292-0574-C849-9C9C-DC2335C5952C}"/>
              </a:ext>
            </a:extLst>
          </p:cNvPr>
          <p:cNvSpPr/>
          <p:nvPr/>
        </p:nvSpPr>
        <p:spPr>
          <a:xfrm>
            <a:off x="3370730" y="2850776"/>
            <a:ext cx="1165412" cy="788895"/>
          </a:xfrm>
          <a:prstGeom prst="stripedRightArrow">
            <a:avLst/>
          </a:prstGeom>
          <a:solidFill>
            <a:srgbClr val="FFFF00"/>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ストライプ矢印 9">
            <a:extLst>
              <a:ext uri="{FF2B5EF4-FFF2-40B4-BE49-F238E27FC236}">
                <a16:creationId xmlns:a16="http://schemas.microsoft.com/office/drawing/2014/main" id="{0D32F9F7-6D88-934F-A839-CA1C3D06C4E1}"/>
              </a:ext>
            </a:extLst>
          </p:cNvPr>
          <p:cNvSpPr/>
          <p:nvPr/>
        </p:nvSpPr>
        <p:spPr>
          <a:xfrm>
            <a:off x="4621307" y="5061964"/>
            <a:ext cx="1165412" cy="788895"/>
          </a:xfrm>
          <a:prstGeom prst="stripedRightArrow">
            <a:avLst/>
          </a:prstGeom>
          <a:solidFill>
            <a:srgbClr val="7030A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686A7BD8-D95B-7F40-94B1-4E3C8D751794}"/>
              </a:ext>
            </a:extLst>
          </p:cNvPr>
          <p:cNvSpPr txBox="1"/>
          <p:nvPr/>
        </p:nvSpPr>
        <p:spPr>
          <a:xfrm>
            <a:off x="6249398" y="4835732"/>
            <a:ext cx="2807179" cy="523220"/>
          </a:xfrm>
          <a:prstGeom prst="rect">
            <a:avLst/>
          </a:prstGeom>
          <a:noFill/>
        </p:spPr>
        <p:txBody>
          <a:bodyPr wrap="none" rtlCol="0">
            <a:spAutoFit/>
          </a:bodyPr>
          <a:lstStyle/>
          <a:p>
            <a:r>
              <a:rPr kumimoji="1" lang="ja-JP" altLang="en-US" sz="2800"/>
              <a:t>数値化による分析</a:t>
            </a:r>
          </a:p>
        </p:txBody>
      </p:sp>
      <p:sp>
        <p:nvSpPr>
          <p:cNvPr id="12" name="テキスト ボックス 11">
            <a:extLst>
              <a:ext uri="{FF2B5EF4-FFF2-40B4-BE49-F238E27FC236}">
                <a16:creationId xmlns:a16="http://schemas.microsoft.com/office/drawing/2014/main" id="{4F6946A9-9835-F24E-8817-449F748B226F}"/>
              </a:ext>
            </a:extLst>
          </p:cNvPr>
          <p:cNvSpPr txBox="1"/>
          <p:nvPr/>
        </p:nvSpPr>
        <p:spPr>
          <a:xfrm>
            <a:off x="6249398" y="5695832"/>
            <a:ext cx="2858475" cy="523220"/>
          </a:xfrm>
          <a:prstGeom prst="rect">
            <a:avLst/>
          </a:prstGeom>
          <a:noFill/>
        </p:spPr>
        <p:txBody>
          <a:bodyPr wrap="none" rtlCol="0">
            <a:spAutoFit/>
          </a:bodyPr>
          <a:lstStyle/>
          <a:p>
            <a:r>
              <a:rPr lang="ja-JP" altLang="en-US" sz="2800"/>
              <a:t>生産計画の段取り</a:t>
            </a:r>
            <a:endParaRPr kumimoji="1" lang="ja-JP" altLang="en-US" sz="2800"/>
          </a:p>
        </p:txBody>
      </p:sp>
    </p:spTree>
    <p:extLst>
      <p:ext uri="{BB962C8B-B14F-4D97-AF65-F5344CB8AC3E}">
        <p14:creationId xmlns:p14="http://schemas.microsoft.com/office/powerpoint/2010/main" val="243498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000"/>
                                        <p:tgtEl>
                                          <p:spTgt spid="12"/>
                                        </p:tgtEl>
                                      </p:cBhvr>
                                    </p:animEffect>
                                    <p:anim calcmode="lin" valueType="num">
                                      <p:cBhvr>
                                        <p:cTn id="31" dur="2000" fill="hold"/>
                                        <p:tgtEl>
                                          <p:spTgt spid="12"/>
                                        </p:tgtEl>
                                        <p:attrNameLst>
                                          <p:attrName>ppt_w</p:attrName>
                                        </p:attrNameLst>
                                      </p:cBhvr>
                                      <p:tavLst>
                                        <p:tav tm="0" fmla="#ppt_w*sin(2.5*pi*$)">
                                          <p:val>
                                            <p:fltVal val="0"/>
                                          </p:val>
                                        </p:tav>
                                        <p:tav tm="100000">
                                          <p:val>
                                            <p:fltVal val="1"/>
                                          </p:val>
                                        </p:tav>
                                      </p:tavLst>
                                    </p:anim>
                                    <p:anim calcmode="lin" valueType="num">
                                      <p:cBhvr>
                                        <p:cTn id="32"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ED6554-068E-B847-B8E0-72CDF63FABE5}"/>
              </a:ext>
            </a:extLst>
          </p:cNvPr>
          <p:cNvSpPr>
            <a:spLocks noGrp="1"/>
          </p:cNvSpPr>
          <p:nvPr>
            <p:ph type="title"/>
          </p:nvPr>
        </p:nvSpPr>
        <p:spPr>
          <a:ln>
            <a:solidFill>
              <a:schemeClr val="accent1"/>
            </a:solidFill>
          </a:ln>
        </p:spPr>
        <p:txBody>
          <a:bodyPr/>
          <a:lstStyle/>
          <a:p>
            <a:r>
              <a:rPr lang="ja-JP" altLang="en-US"/>
              <a:t>段取り改善の種類</a:t>
            </a:r>
            <a:endParaRPr kumimoji="1" lang="ja-JP" altLang="en-US"/>
          </a:p>
        </p:txBody>
      </p:sp>
      <p:sp>
        <p:nvSpPr>
          <p:cNvPr id="3" name="スライド番号プレースホルダー 2">
            <a:extLst>
              <a:ext uri="{FF2B5EF4-FFF2-40B4-BE49-F238E27FC236}">
                <a16:creationId xmlns:a16="http://schemas.microsoft.com/office/drawing/2014/main" id="{02D67244-F7C1-5B41-B51E-0DDB730D907E}"/>
              </a:ext>
            </a:extLst>
          </p:cNvPr>
          <p:cNvSpPr>
            <a:spLocks noGrp="1"/>
          </p:cNvSpPr>
          <p:nvPr>
            <p:ph type="sldNum" sz="quarter" idx="12"/>
          </p:nvPr>
        </p:nvSpPr>
        <p:spPr/>
        <p:txBody>
          <a:bodyPr/>
          <a:lstStyle/>
          <a:p>
            <a:fld id="{28A24196-8E62-D542-81A5-64F1992FD861}" type="slidenum">
              <a:rPr lang="ja-JP" altLang="en-US" smtClean="0"/>
              <a:pPr/>
              <a:t>5</a:t>
            </a:fld>
            <a:endParaRPr lang="ja-JP" altLang="en-US"/>
          </a:p>
        </p:txBody>
      </p:sp>
      <p:sp>
        <p:nvSpPr>
          <p:cNvPr id="8" name="テキスト ボックス 7">
            <a:extLst>
              <a:ext uri="{FF2B5EF4-FFF2-40B4-BE49-F238E27FC236}">
                <a16:creationId xmlns:a16="http://schemas.microsoft.com/office/drawing/2014/main" id="{16D914FF-B969-2E4B-A183-DCA128112633}"/>
              </a:ext>
            </a:extLst>
          </p:cNvPr>
          <p:cNvSpPr txBox="1"/>
          <p:nvPr/>
        </p:nvSpPr>
        <p:spPr>
          <a:xfrm>
            <a:off x="495300" y="1994168"/>
            <a:ext cx="4453218" cy="3477875"/>
          </a:xfrm>
          <a:prstGeom prst="rect">
            <a:avLst/>
          </a:prstGeom>
          <a:solidFill>
            <a:srgbClr val="FFFF00"/>
          </a:solidFill>
          <a:ln>
            <a:solidFill>
              <a:srgbClr val="7030A0"/>
            </a:solidFill>
          </a:ln>
        </p:spPr>
        <p:txBody>
          <a:bodyPr wrap="square" rtlCol="0">
            <a:spAutoFit/>
          </a:bodyPr>
          <a:lstStyle/>
          <a:p>
            <a:pPr algn="ctr"/>
            <a:r>
              <a:rPr lang="ja-JP" altLang="en-US" sz="4400"/>
              <a:t>段取り改善</a:t>
            </a:r>
            <a:endParaRPr lang="en-US" altLang="ja-JP" sz="4400" dirty="0"/>
          </a:p>
          <a:p>
            <a:pPr algn="ctr"/>
            <a:r>
              <a:rPr lang="ja-JP" altLang="en-US" sz="4400"/>
              <a:t>段取り短縮</a:t>
            </a:r>
            <a:endParaRPr lang="en-US" altLang="ja-JP" sz="4400" dirty="0"/>
          </a:p>
          <a:p>
            <a:pPr algn="ctr"/>
            <a:r>
              <a:rPr lang="ja-JP" altLang="en-US" sz="4400"/>
              <a:t>段取り時間短縮</a:t>
            </a:r>
            <a:endParaRPr lang="en-US" altLang="ja-JP" sz="4400" dirty="0"/>
          </a:p>
          <a:p>
            <a:pPr algn="ctr"/>
            <a:r>
              <a:rPr lang="ja-JP" altLang="en-US" sz="4400"/>
              <a:t>切替改善</a:t>
            </a:r>
            <a:endParaRPr lang="en-US" altLang="ja-JP" sz="4400" dirty="0"/>
          </a:p>
          <a:p>
            <a:pPr algn="ctr"/>
            <a:r>
              <a:rPr lang="ja-JP" altLang="en-US" sz="4400"/>
              <a:t>切替時間短縮</a:t>
            </a:r>
            <a:endParaRPr kumimoji="1" lang="ja-JP" altLang="en-US" sz="4400">
              <a:solidFill>
                <a:srgbClr val="0070C0"/>
              </a:solidFill>
            </a:endParaRPr>
          </a:p>
        </p:txBody>
      </p:sp>
      <p:sp>
        <p:nvSpPr>
          <p:cNvPr id="13" name="正方形/長方形 12">
            <a:extLst>
              <a:ext uri="{FF2B5EF4-FFF2-40B4-BE49-F238E27FC236}">
                <a16:creationId xmlns:a16="http://schemas.microsoft.com/office/drawing/2014/main" id="{CD2EC5F5-7370-6442-B57D-7AF97C9178EA}"/>
              </a:ext>
            </a:extLst>
          </p:cNvPr>
          <p:cNvSpPr/>
          <p:nvPr/>
        </p:nvSpPr>
        <p:spPr>
          <a:xfrm>
            <a:off x="6524063" y="1994168"/>
            <a:ext cx="2886637" cy="3477875"/>
          </a:xfrm>
          <a:prstGeom prst="rect">
            <a:avLst/>
          </a:prstGeom>
          <a:ln>
            <a:solidFill>
              <a:srgbClr val="7030A0"/>
            </a:solidFill>
          </a:ln>
        </p:spPr>
        <p:txBody>
          <a:bodyPr wrap="square">
            <a:spAutoFit/>
          </a:bodyPr>
          <a:lstStyle/>
          <a:p>
            <a:pPr marL="571500" indent="-571500">
              <a:buFont typeface="Arial" panose="020B0604020202020204" pitchFamily="34" charset="0"/>
              <a:buChar char="•"/>
            </a:pPr>
            <a:r>
              <a:rPr lang="ja-JP" altLang="en-US" sz="4400">
                <a:solidFill>
                  <a:srgbClr val="595757"/>
                </a:solidFill>
                <a:latin typeface="游ゴシック体"/>
              </a:rPr>
              <a:t>蒸す煮る</a:t>
            </a:r>
            <a:endParaRPr lang="en-US" altLang="ja-JP" sz="4400" dirty="0">
              <a:solidFill>
                <a:srgbClr val="595757"/>
              </a:solidFill>
              <a:latin typeface="游ゴシック体"/>
            </a:endParaRPr>
          </a:p>
          <a:p>
            <a:pPr marL="571500" indent="-571500">
              <a:buFont typeface="Arial" panose="020B0604020202020204" pitchFamily="34" charset="0"/>
              <a:buChar char="•"/>
            </a:pPr>
            <a:r>
              <a:rPr lang="ja-JP" altLang="en-US" sz="4400">
                <a:solidFill>
                  <a:srgbClr val="595757"/>
                </a:solidFill>
                <a:latin typeface="游ゴシック体"/>
              </a:rPr>
              <a:t>焼く</a:t>
            </a:r>
            <a:endParaRPr lang="en-US" altLang="ja-JP" sz="4400" dirty="0">
              <a:solidFill>
                <a:srgbClr val="595757"/>
              </a:solidFill>
              <a:latin typeface="游ゴシック体"/>
            </a:endParaRPr>
          </a:p>
          <a:p>
            <a:pPr marL="571500" indent="-571500">
              <a:buFont typeface="Arial" panose="020B0604020202020204" pitchFamily="34" charset="0"/>
              <a:buChar char="•"/>
            </a:pPr>
            <a:r>
              <a:rPr lang="ja-JP" altLang="en-US" sz="4400">
                <a:solidFill>
                  <a:srgbClr val="595757"/>
                </a:solidFill>
                <a:latin typeface="游ゴシック体"/>
              </a:rPr>
              <a:t>丸める</a:t>
            </a:r>
            <a:endParaRPr lang="en-US" altLang="ja-JP" sz="4400" dirty="0">
              <a:solidFill>
                <a:srgbClr val="595757"/>
              </a:solidFill>
              <a:latin typeface="游ゴシック体"/>
            </a:endParaRPr>
          </a:p>
          <a:p>
            <a:pPr marL="571500" indent="-571500">
              <a:buFont typeface="Arial" panose="020B0604020202020204" pitchFamily="34" charset="0"/>
              <a:buChar char="•"/>
            </a:pPr>
            <a:r>
              <a:rPr lang="ja-JP" altLang="en-US" sz="4400">
                <a:solidFill>
                  <a:srgbClr val="595757"/>
                </a:solidFill>
                <a:latin typeface="游ゴシック体"/>
              </a:rPr>
              <a:t>切る</a:t>
            </a:r>
            <a:endParaRPr lang="en-US" altLang="ja-JP" sz="4400" dirty="0">
              <a:solidFill>
                <a:srgbClr val="595757"/>
              </a:solidFill>
              <a:latin typeface="游ゴシック体"/>
            </a:endParaRPr>
          </a:p>
          <a:p>
            <a:pPr marL="571500" indent="-571500">
              <a:buFont typeface="Arial" panose="020B0604020202020204" pitchFamily="34" charset="0"/>
              <a:buChar char="•"/>
            </a:pPr>
            <a:r>
              <a:rPr lang="ja-JP" altLang="en-US" sz="4400">
                <a:solidFill>
                  <a:srgbClr val="595757"/>
                </a:solidFill>
                <a:latin typeface="游ゴシック体"/>
              </a:rPr>
              <a:t>接着する</a:t>
            </a:r>
            <a:endParaRPr lang="ja-JP" altLang="en-US" sz="4400"/>
          </a:p>
        </p:txBody>
      </p:sp>
      <p:sp>
        <p:nvSpPr>
          <p:cNvPr id="14" name="テキスト ボックス 13">
            <a:extLst>
              <a:ext uri="{FF2B5EF4-FFF2-40B4-BE49-F238E27FC236}">
                <a16:creationId xmlns:a16="http://schemas.microsoft.com/office/drawing/2014/main" id="{2BCFE3B5-53E8-E948-8716-304C341C72CE}"/>
              </a:ext>
            </a:extLst>
          </p:cNvPr>
          <p:cNvSpPr txBox="1"/>
          <p:nvPr/>
        </p:nvSpPr>
        <p:spPr>
          <a:xfrm>
            <a:off x="216293" y="5771576"/>
            <a:ext cx="9464450" cy="584775"/>
          </a:xfrm>
          <a:prstGeom prst="rect">
            <a:avLst/>
          </a:prstGeom>
          <a:noFill/>
        </p:spPr>
        <p:txBody>
          <a:bodyPr wrap="none" rtlCol="0">
            <a:spAutoFit/>
          </a:bodyPr>
          <a:lstStyle/>
          <a:p>
            <a:r>
              <a:rPr lang="ja-JP" altLang="en-US" sz="3200">
                <a:solidFill>
                  <a:srgbClr val="FF0000"/>
                </a:solidFill>
              </a:rPr>
              <a:t>蒸す時間は変えられないが、その段取り時間は短縮できる</a:t>
            </a:r>
            <a:endParaRPr kumimoji="1" lang="ja-JP" altLang="en-US" sz="3200">
              <a:solidFill>
                <a:srgbClr val="FF0000"/>
              </a:solidFill>
            </a:endParaRPr>
          </a:p>
        </p:txBody>
      </p:sp>
      <p:sp>
        <p:nvSpPr>
          <p:cNvPr id="15" name="ストライプ矢印 14">
            <a:extLst>
              <a:ext uri="{FF2B5EF4-FFF2-40B4-BE49-F238E27FC236}">
                <a16:creationId xmlns:a16="http://schemas.microsoft.com/office/drawing/2014/main" id="{BC6A137B-6F47-D944-B684-5CC3C0E79583}"/>
              </a:ext>
            </a:extLst>
          </p:cNvPr>
          <p:cNvSpPr/>
          <p:nvPr/>
        </p:nvSpPr>
        <p:spPr>
          <a:xfrm>
            <a:off x="5153584" y="3338657"/>
            <a:ext cx="1165412" cy="788895"/>
          </a:xfrm>
          <a:prstGeom prst="stripedRightArrow">
            <a:avLst/>
          </a:prstGeom>
          <a:solidFill>
            <a:srgbClr val="7030A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3840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iterate type="wd">
                                    <p:tmPct val="10000"/>
                                  </p:iterate>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円/楕円 10">
            <a:extLst>
              <a:ext uri="{FF2B5EF4-FFF2-40B4-BE49-F238E27FC236}">
                <a16:creationId xmlns:a16="http://schemas.microsoft.com/office/drawing/2014/main" id="{FFA9A529-E669-C04C-9B9A-E4E2005D2D3F}"/>
              </a:ext>
            </a:extLst>
          </p:cNvPr>
          <p:cNvSpPr/>
          <p:nvPr/>
        </p:nvSpPr>
        <p:spPr>
          <a:xfrm>
            <a:off x="2593042" y="1884829"/>
            <a:ext cx="3442447" cy="3388659"/>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36B0E375-A578-8B43-B1ED-18E72E600F69}"/>
              </a:ext>
            </a:extLst>
          </p:cNvPr>
          <p:cNvSpPr>
            <a:spLocks noGrp="1"/>
          </p:cNvSpPr>
          <p:nvPr>
            <p:ph type="title"/>
          </p:nvPr>
        </p:nvSpPr>
        <p:spPr/>
        <p:txBody>
          <a:bodyPr/>
          <a:lstStyle/>
          <a:p>
            <a:r>
              <a:rPr kumimoji="1" lang="ja-JP" altLang="en-US"/>
              <a:t>段取りと生産の時間</a:t>
            </a:r>
          </a:p>
        </p:txBody>
      </p:sp>
      <p:sp>
        <p:nvSpPr>
          <p:cNvPr id="4" name="スライド番号プレースホルダー 3">
            <a:extLst>
              <a:ext uri="{FF2B5EF4-FFF2-40B4-BE49-F238E27FC236}">
                <a16:creationId xmlns:a16="http://schemas.microsoft.com/office/drawing/2014/main" id="{9C64BE04-4410-6E47-A11E-6C4F4D12820F}"/>
              </a:ext>
            </a:extLst>
          </p:cNvPr>
          <p:cNvSpPr>
            <a:spLocks noGrp="1"/>
          </p:cNvSpPr>
          <p:nvPr>
            <p:ph type="sldNum" sz="quarter" idx="12"/>
          </p:nvPr>
        </p:nvSpPr>
        <p:spPr/>
        <p:txBody>
          <a:bodyPr/>
          <a:lstStyle/>
          <a:p>
            <a:fld id="{0D17C488-F24E-F54A-9419-422FE66354AA}" type="slidenum">
              <a:rPr lang="ja-JP" altLang="en-US" smtClean="0"/>
              <a:pPr/>
              <a:t>6</a:t>
            </a:fld>
            <a:endParaRPr lang="ja-JP" altLang="en-US"/>
          </a:p>
        </p:txBody>
      </p:sp>
      <p:sp>
        <p:nvSpPr>
          <p:cNvPr id="10" name="パイ 9">
            <a:extLst>
              <a:ext uri="{FF2B5EF4-FFF2-40B4-BE49-F238E27FC236}">
                <a16:creationId xmlns:a16="http://schemas.microsoft.com/office/drawing/2014/main" id="{91E78DC9-5DA6-A544-96C4-0F9D103D150D}"/>
              </a:ext>
            </a:extLst>
          </p:cNvPr>
          <p:cNvSpPr/>
          <p:nvPr/>
        </p:nvSpPr>
        <p:spPr>
          <a:xfrm>
            <a:off x="2593042" y="1866899"/>
            <a:ext cx="3442447" cy="3446929"/>
          </a:xfrm>
          <a:prstGeom prst="pi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線吹き出し 2 (枠付き) 11">
            <a:extLst>
              <a:ext uri="{FF2B5EF4-FFF2-40B4-BE49-F238E27FC236}">
                <a16:creationId xmlns:a16="http://schemas.microsoft.com/office/drawing/2014/main" id="{3F3A424C-AC37-D940-BE2C-B2CA91A096F7}"/>
              </a:ext>
            </a:extLst>
          </p:cNvPr>
          <p:cNvSpPr/>
          <p:nvPr/>
        </p:nvSpPr>
        <p:spPr>
          <a:xfrm>
            <a:off x="6687671" y="1372720"/>
            <a:ext cx="2008094" cy="988359"/>
          </a:xfrm>
          <a:prstGeom prst="borderCallout2">
            <a:avLst>
              <a:gd name="adj1" fmla="val 18750"/>
              <a:gd name="adj2" fmla="val -8333"/>
              <a:gd name="adj3" fmla="val 18750"/>
              <a:gd name="adj4" fmla="val -16667"/>
              <a:gd name="adj5" fmla="val 101616"/>
              <a:gd name="adj6" fmla="val -67203"/>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a:solidFill>
                  <a:schemeClr val="tx1"/>
                </a:solidFill>
              </a:rPr>
              <a:t>段取り</a:t>
            </a:r>
          </a:p>
        </p:txBody>
      </p:sp>
      <p:sp>
        <p:nvSpPr>
          <p:cNvPr id="13" name="線吹き出し 2 (枠付き) 12">
            <a:extLst>
              <a:ext uri="{FF2B5EF4-FFF2-40B4-BE49-F238E27FC236}">
                <a16:creationId xmlns:a16="http://schemas.microsoft.com/office/drawing/2014/main" id="{C8868D00-9914-7541-81C6-11CB6BCB54B0}"/>
              </a:ext>
            </a:extLst>
          </p:cNvPr>
          <p:cNvSpPr/>
          <p:nvPr/>
        </p:nvSpPr>
        <p:spPr>
          <a:xfrm>
            <a:off x="840442" y="1727946"/>
            <a:ext cx="1595718" cy="1221441"/>
          </a:xfrm>
          <a:prstGeom prst="borderCallout2">
            <a:avLst>
              <a:gd name="adj1" fmla="val 34896"/>
              <a:gd name="adj2" fmla="val 100655"/>
              <a:gd name="adj3" fmla="val 46640"/>
              <a:gd name="adj4" fmla="val 138389"/>
              <a:gd name="adj5" fmla="val 111032"/>
              <a:gd name="adj6" fmla="val 14546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a:solidFill>
                  <a:schemeClr val="tx1"/>
                </a:solidFill>
              </a:rPr>
              <a:t>生産</a:t>
            </a:r>
          </a:p>
        </p:txBody>
      </p:sp>
      <p:sp>
        <p:nvSpPr>
          <p:cNvPr id="14" name="パイ 13">
            <a:extLst>
              <a:ext uri="{FF2B5EF4-FFF2-40B4-BE49-F238E27FC236}">
                <a16:creationId xmlns:a16="http://schemas.microsoft.com/office/drawing/2014/main" id="{AC15187F-DDF1-BE49-9045-73093EFA1025}"/>
              </a:ext>
            </a:extLst>
          </p:cNvPr>
          <p:cNvSpPr/>
          <p:nvPr/>
        </p:nvSpPr>
        <p:spPr>
          <a:xfrm>
            <a:off x="2636744" y="1884829"/>
            <a:ext cx="3390900" cy="3429000"/>
          </a:xfrm>
          <a:prstGeom prst="pie">
            <a:avLst>
              <a:gd name="adj1" fmla="val 19215353"/>
              <a:gd name="adj2" fmla="val 13571"/>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15" name="タイトル 1">
            <a:extLst>
              <a:ext uri="{FF2B5EF4-FFF2-40B4-BE49-F238E27FC236}">
                <a16:creationId xmlns:a16="http://schemas.microsoft.com/office/drawing/2014/main" id="{73CFC4F5-B5C7-A14A-AF61-3657E11DDB0F}"/>
              </a:ext>
            </a:extLst>
          </p:cNvPr>
          <p:cNvSpPr txBox="1">
            <a:spLocks/>
          </p:cNvSpPr>
          <p:nvPr/>
        </p:nvSpPr>
        <p:spPr bwMode="auto">
          <a:xfrm>
            <a:off x="181536" y="5313829"/>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95285" rtl="0" eaLnBrk="1" fontAlgn="base" hangingPunct="1">
              <a:spcBef>
                <a:spcPct val="0"/>
              </a:spcBef>
              <a:spcAft>
                <a:spcPct val="0"/>
              </a:spcAft>
              <a:defRPr kumimoji="1" sz="4767" kern="1200">
                <a:solidFill>
                  <a:schemeClr val="tx1"/>
                </a:solidFill>
                <a:latin typeface="+mj-lt"/>
                <a:ea typeface="+mj-ea"/>
                <a:cs typeface="ＭＳ Ｐゴシック" charset="0"/>
              </a:defRPr>
            </a:lvl1pPr>
            <a:lvl2pPr algn="ctr" defTabSz="495285" rtl="0" eaLnBrk="1" fontAlgn="base" hangingPunct="1">
              <a:spcBef>
                <a:spcPct val="0"/>
              </a:spcBef>
              <a:spcAft>
                <a:spcPct val="0"/>
              </a:spcAft>
              <a:defRPr kumimoji="1" sz="4767">
                <a:solidFill>
                  <a:schemeClr val="tx1"/>
                </a:solidFill>
                <a:latin typeface="Calibri" charset="0"/>
                <a:ea typeface="ＭＳ Ｐゴシック" charset="0"/>
                <a:cs typeface="ＭＳ Ｐゴシック" charset="0"/>
              </a:defRPr>
            </a:lvl2pPr>
            <a:lvl3pPr algn="ctr" defTabSz="495285" rtl="0" eaLnBrk="1" fontAlgn="base" hangingPunct="1">
              <a:spcBef>
                <a:spcPct val="0"/>
              </a:spcBef>
              <a:spcAft>
                <a:spcPct val="0"/>
              </a:spcAft>
              <a:defRPr kumimoji="1" sz="4767">
                <a:solidFill>
                  <a:schemeClr val="tx1"/>
                </a:solidFill>
                <a:latin typeface="Calibri" charset="0"/>
                <a:ea typeface="ＭＳ Ｐゴシック" charset="0"/>
                <a:cs typeface="ＭＳ Ｐゴシック" charset="0"/>
              </a:defRPr>
            </a:lvl3pPr>
            <a:lvl4pPr algn="ctr" defTabSz="495285" rtl="0" eaLnBrk="1" fontAlgn="base" hangingPunct="1">
              <a:spcBef>
                <a:spcPct val="0"/>
              </a:spcBef>
              <a:spcAft>
                <a:spcPct val="0"/>
              </a:spcAft>
              <a:defRPr kumimoji="1" sz="4767">
                <a:solidFill>
                  <a:schemeClr val="tx1"/>
                </a:solidFill>
                <a:latin typeface="Calibri" charset="0"/>
                <a:ea typeface="ＭＳ Ｐゴシック" charset="0"/>
                <a:cs typeface="ＭＳ Ｐゴシック" charset="0"/>
              </a:defRPr>
            </a:lvl4pPr>
            <a:lvl5pPr algn="ctr" defTabSz="495285" rtl="0" eaLnBrk="1" fontAlgn="base" hangingPunct="1">
              <a:spcBef>
                <a:spcPct val="0"/>
              </a:spcBef>
              <a:spcAft>
                <a:spcPct val="0"/>
              </a:spcAft>
              <a:defRPr kumimoji="1" sz="4767">
                <a:solidFill>
                  <a:schemeClr val="tx1"/>
                </a:solidFill>
                <a:latin typeface="Calibri" charset="0"/>
                <a:ea typeface="ＭＳ Ｐゴシック" charset="0"/>
                <a:cs typeface="ＭＳ Ｐゴシック" charset="0"/>
              </a:defRPr>
            </a:lvl5pPr>
            <a:lvl6pPr marL="495285" algn="ctr" defTabSz="495285" rtl="0" eaLnBrk="1" fontAlgn="base" hangingPunct="1">
              <a:spcBef>
                <a:spcPct val="0"/>
              </a:spcBef>
              <a:spcAft>
                <a:spcPct val="0"/>
              </a:spcAft>
              <a:defRPr kumimoji="1" sz="4767">
                <a:solidFill>
                  <a:schemeClr val="tx1"/>
                </a:solidFill>
                <a:latin typeface="Calibri" charset="0"/>
                <a:ea typeface="ＭＳ Ｐゴシック" charset="0"/>
                <a:cs typeface="ＭＳ Ｐゴシック" charset="0"/>
              </a:defRPr>
            </a:lvl6pPr>
            <a:lvl7pPr marL="990570" algn="ctr" defTabSz="495285" rtl="0" eaLnBrk="1" fontAlgn="base" hangingPunct="1">
              <a:spcBef>
                <a:spcPct val="0"/>
              </a:spcBef>
              <a:spcAft>
                <a:spcPct val="0"/>
              </a:spcAft>
              <a:defRPr kumimoji="1" sz="4767">
                <a:solidFill>
                  <a:schemeClr val="tx1"/>
                </a:solidFill>
                <a:latin typeface="Calibri" charset="0"/>
                <a:ea typeface="ＭＳ Ｐゴシック" charset="0"/>
                <a:cs typeface="ＭＳ Ｐゴシック" charset="0"/>
              </a:defRPr>
            </a:lvl7pPr>
            <a:lvl8pPr marL="1485854" algn="ctr" defTabSz="495285" rtl="0" eaLnBrk="1" fontAlgn="base" hangingPunct="1">
              <a:spcBef>
                <a:spcPct val="0"/>
              </a:spcBef>
              <a:spcAft>
                <a:spcPct val="0"/>
              </a:spcAft>
              <a:defRPr kumimoji="1" sz="4767">
                <a:solidFill>
                  <a:schemeClr val="tx1"/>
                </a:solidFill>
                <a:latin typeface="Calibri" charset="0"/>
                <a:ea typeface="ＭＳ Ｐゴシック" charset="0"/>
                <a:cs typeface="ＭＳ Ｐゴシック" charset="0"/>
              </a:defRPr>
            </a:lvl8pPr>
            <a:lvl9pPr marL="1981139" algn="ctr" defTabSz="495285" rtl="0" eaLnBrk="1" fontAlgn="base" hangingPunct="1">
              <a:spcBef>
                <a:spcPct val="0"/>
              </a:spcBef>
              <a:spcAft>
                <a:spcPct val="0"/>
              </a:spcAft>
              <a:defRPr kumimoji="1" sz="4767">
                <a:solidFill>
                  <a:schemeClr val="tx1"/>
                </a:solidFill>
                <a:latin typeface="Calibri" charset="0"/>
                <a:ea typeface="ＭＳ Ｐゴシック" charset="0"/>
                <a:cs typeface="ＭＳ Ｐゴシック" charset="0"/>
              </a:defRPr>
            </a:lvl9pPr>
          </a:lstStyle>
          <a:p>
            <a:r>
              <a:rPr lang="ja-JP" altLang="en-US"/>
              <a:t>段取りの時間が短くなれば多品種に対応できる</a:t>
            </a:r>
          </a:p>
        </p:txBody>
      </p:sp>
      <p:sp>
        <p:nvSpPr>
          <p:cNvPr id="16" name="線吹き出し 2 (枠付き) 15">
            <a:extLst>
              <a:ext uri="{FF2B5EF4-FFF2-40B4-BE49-F238E27FC236}">
                <a16:creationId xmlns:a16="http://schemas.microsoft.com/office/drawing/2014/main" id="{C2CD64D5-444B-7548-8ABB-1B7210D33EF8}"/>
              </a:ext>
            </a:extLst>
          </p:cNvPr>
          <p:cNvSpPr/>
          <p:nvPr/>
        </p:nvSpPr>
        <p:spPr>
          <a:xfrm>
            <a:off x="7402606" y="2515720"/>
            <a:ext cx="2008094" cy="988359"/>
          </a:xfrm>
          <a:prstGeom prst="borderCallout2">
            <a:avLst>
              <a:gd name="adj1" fmla="val 18750"/>
              <a:gd name="adj2" fmla="val -8333"/>
              <a:gd name="adj3" fmla="val 18750"/>
              <a:gd name="adj4" fmla="val -16667"/>
              <a:gd name="adj5" fmla="val 78487"/>
              <a:gd name="adj6" fmla="val -88074"/>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a:solidFill>
                  <a:schemeClr val="tx1"/>
                </a:solidFill>
              </a:rPr>
              <a:t>次の段取り</a:t>
            </a:r>
          </a:p>
        </p:txBody>
      </p:sp>
    </p:spTree>
    <p:extLst>
      <p:ext uri="{BB962C8B-B14F-4D97-AF65-F5344CB8AC3E}">
        <p14:creationId xmlns:p14="http://schemas.microsoft.com/office/powerpoint/2010/main" val="74926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C33F05-F858-C541-8A8A-AFB6687C1F82}"/>
              </a:ext>
            </a:extLst>
          </p:cNvPr>
          <p:cNvSpPr>
            <a:spLocks noGrp="1"/>
          </p:cNvSpPr>
          <p:nvPr>
            <p:ph type="title"/>
          </p:nvPr>
        </p:nvSpPr>
        <p:spPr>
          <a:xfrm>
            <a:off x="495300" y="647700"/>
            <a:ext cx="8915400" cy="1143000"/>
          </a:xfrm>
        </p:spPr>
        <p:txBody>
          <a:bodyPr/>
          <a:lstStyle/>
          <a:p>
            <a:r>
              <a:rPr kumimoji="1" lang="ja-JP" altLang="en-US"/>
              <a:t>段取りの考え方</a:t>
            </a:r>
            <a:br>
              <a:rPr kumimoji="1" lang="en-US" altLang="ja-JP" dirty="0"/>
            </a:br>
            <a:r>
              <a:rPr kumimoji="1" lang="ja-JP" altLang="en-US" sz="3600"/>
              <a:t>品種</a:t>
            </a:r>
            <a:r>
              <a:rPr kumimoji="1" lang="en-US" altLang="ja-JP" sz="3600" dirty="0"/>
              <a:t>A</a:t>
            </a:r>
            <a:r>
              <a:rPr kumimoji="1" lang="ja-JP" altLang="en-US" sz="3600"/>
              <a:t>を作り終えた瞬間から</a:t>
            </a:r>
            <a:br>
              <a:rPr kumimoji="1" lang="en-US" altLang="ja-JP" sz="3600" dirty="0"/>
            </a:br>
            <a:r>
              <a:rPr kumimoji="1" lang="ja-JP" altLang="en-US" sz="3600"/>
              <a:t>品種</a:t>
            </a:r>
            <a:r>
              <a:rPr kumimoji="1" lang="en-US" altLang="ja-JP" sz="3600" dirty="0"/>
              <a:t>B</a:t>
            </a:r>
            <a:r>
              <a:rPr kumimoji="1" lang="ja-JP" altLang="en-US" sz="3600"/>
              <a:t>の１個目の良品が出来た瞬間までの時間</a:t>
            </a:r>
            <a:endParaRPr kumimoji="1" lang="ja-JP" altLang="en-US"/>
          </a:p>
        </p:txBody>
      </p:sp>
      <p:graphicFrame>
        <p:nvGraphicFramePr>
          <p:cNvPr id="5" name="コンテンツ プレースホルダー 4">
            <a:extLst>
              <a:ext uri="{FF2B5EF4-FFF2-40B4-BE49-F238E27FC236}">
                <a16:creationId xmlns:a16="http://schemas.microsoft.com/office/drawing/2014/main" id="{6F83D7F4-57C8-9243-8CF9-C7D626E02FC5}"/>
              </a:ext>
            </a:extLst>
          </p:cNvPr>
          <p:cNvGraphicFramePr>
            <a:graphicFrameLocks noGrp="1"/>
          </p:cNvGraphicFramePr>
          <p:nvPr>
            <p:ph idx="1"/>
            <p:extLst>
              <p:ext uri="{D42A27DB-BD31-4B8C-83A1-F6EECF244321}">
                <p14:modId xmlns:p14="http://schemas.microsoft.com/office/powerpoint/2010/main" val="3351369627"/>
              </p:ext>
            </p:extLst>
          </p:nvPr>
        </p:nvGraphicFramePr>
        <p:xfrm>
          <a:off x="495300" y="914400"/>
          <a:ext cx="89154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スライド番号プレースホルダー 3">
            <a:extLst>
              <a:ext uri="{FF2B5EF4-FFF2-40B4-BE49-F238E27FC236}">
                <a16:creationId xmlns:a16="http://schemas.microsoft.com/office/drawing/2014/main" id="{AF5C1771-B0E0-2740-93F6-3D99C37AE51B}"/>
              </a:ext>
            </a:extLst>
          </p:cNvPr>
          <p:cNvSpPr>
            <a:spLocks noGrp="1"/>
          </p:cNvSpPr>
          <p:nvPr>
            <p:ph type="sldNum" sz="quarter" idx="12"/>
          </p:nvPr>
        </p:nvSpPr>
        <p:spPr/>
        <p:txBody>
          <a:bodyPr/>
          <a:lstStyle/>
          <a:p>
            <a:fld id="{0D17C488-F24E-F54A-9419-422FE66354AA}" type="slidenum">
              <a:rPr lang="ja-JP" altLang="en-US" smtClean="0"/>
              <a:pPr/>
              <a:t>7</a:t>
            </a:fld>
            <a:endParaRPr lang="ja-JP" altLang="en-US"/>
          </a:p>
        </p:txBody>
      </p:sp>
      <p:sp>
        <p:nvSpPr>
          <p:cNvPr id="6" name="左右矢印 5">
            <a:extLst>
              <a:ext uri="{FF2B5EF4-FFF2-40B4-BE49-F238E27FC236}">
                <a16:creationId xmlns:a16="http://schemas.microsoft.com/office/drawing/2014/main" id="{31FAC978-D22A-2D47-9134-9AA1EF692299}"/>
              </a:ext>
            </a:extLst>
          </p:cNvPr>
          <p:cNvSpPr/>
          <p:nvPr/>
        </p:nvSpPr>
        <p:spPr>
          <a:xfrm>
            <a:off x="2857499" y="4528344"/>
            <a:ext cx="1257301" cy="1289051"/>
          </a:xfrm>
          <a:prstGeom prst="leftRightArrow">
            <a:avLst>
              <a:gd name="adj1" fmla="val 50000"/>
              <a:gd name="adj2" fmla="val 23399"/>
            </a:avLst>
          </a:prstGeom>
          <a:solidFill>
            <a:schemeClr val="accent6">
              <a:lumMod val="40000"/>
              <a:lumOff val="60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8" name="直線コネクタ 7">
            <a:extLst>
              <a:ext uri="{FF2B5EF4-FFF2-40B4-BE49-F238E27FC236}">
                <a16:creationId xmlns:a16="http://schemas.microsoft.com/office/drawing/2014/main" id="{9EAAD979-D9CB-864E-9115-DCA13CF36F20}"/>
              </a:ext>
            </a:extLst>
          </p:cNvPr>
          <p:cNvCxnSpPr/>
          <p:nvPr/>
        </p:nvCxnSpPr>
        <p:spPr>
          <a:xfrm>
            <a:off x="2857500" y="2628900"/>
            <a:ext cx="0" cy="349726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直線コネクタ 8">
            <a:extLst>
              <a:ext uri="{FF2B5EF4-FFF2-40B4-BE49-F238E27FC236}">
                <a16:creationId xmlns:a16="http://schemas.microsoft.com/office/drawing/2014/main" id="{DE5BDEF0-00CE-1D4C-BBB2-2CCF7A54AC52}"/>
              </a:ext>
            </a:extLst>
          </p:cNvPr>
          <p:cNvCxnSpPr/>
          <p:nvPr/>
        </p:nvCxnSpPr>
        <p:spPr>
          <a:xfrm>
            <a:off x="4076700" y="2590800"/>
            <a:ext cx="0" cy="349726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左右矢印 9">
            <a:extLst>
              <a:ext uri="{FF2B5EF4-FFF2-40B4-BE49-F238E27FC236}">
                <a16:creationId xmlns:a16="http://schemas.microsoft.com/office/drawing/2014/main" id="{98C6205F-6F39-1C44-BF64-D9C244501B6A}"/>
              </a:ext>
            </a:extLst>
          </p:cNvPr>
          <p:cNvSpPr/>
          <p:nvPr/>
        </p:nvSpPr>
        <p:spPr>
          <a:xfrm>
            <a:off x="6134100" y="4566444"/>
            <a:ext cx="1219200" cy="1289051"/>
          </a:xfrm>
          <a:prstGeom prst="leftRightArrow">
            <a:avLst>
              <a:gd name="adj1" fmla="val 50000"/>
              <a:gd name="adj2" fmla="val 23399"/>
            </a:avLst>
          </a:prstGeom>
          <a:solidFill>
            <a:schemeClr val="accent6">
              <a:lumMod val="40000"/>
              <a:lumOff val="60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1" name="直線コネクタ 10">
            <a:extLst>
              <a:ext uri="{FF2B5EF4-FFF2-40B4-BE49-F238E27FC236}">
                <a16:creationId xmlns:a16="http://schemas.microsoft.com/office/drawing/2014/main" id="{37DDD7C1-7394-4947-939C-B8F2161592F3}"/>
              </a:ext>
            </a:extLst>
          </p:cNvPr>
          <p:cNvCxnSpPr/>
          <p:nvPr/>
        </p:nvCxnSpPr>
        <p:spPr>
          <a:xfrm>
            <a:off x="6134100" y="2667000"/>
            <a:ext cx="0" cy="349726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直線コネクタ 11">
            <a:extLst>
              <a:ext uri="{FF2B5EF4-FFF2-40B4-BE49-F238E27FC236}">
                <a16:creationId xmlns:a16="http://schemas.microsoft.com/office/drawing/2014/main" id="{D5B72B1F-6069-6A47-86F3-C3F0A05131B6}"/>
              </a:ext>
            </a:extLst>
          </p:cNvPr>
          <p:cNvCxnSpPr/>
          <p:nvPr/>
        </p:nvCxnSpPr>
        <p:spPr>
          <a:xfrm>
            <a:off x="7353300" y="2628900"/>
            <a:ext cx="0" cy="349726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3" name="線吹き出し 2 (枠付き) 12">
            <a:extLst>
              <a:ext uri="{FF2B5EF4-FFF2-40B4-BE49-F238E27FC236}">
                <a16:creationId xmlns:a16="http://schemas.microsoft.com/office/drawing/2014/main" id="{ADB52422-D529-5546-BC1A-8BA760C9921C}"/>
              </a:ext>
            </a:extLst>
          </p:cNvPr>
          <p:cNvSpPr/>
          <p:nvPr/>
        </p:nvSpPr>
        <p:spPr>
          <a:xfrm>
            <a:off x="7943850" y="4684317"/>
            <a:ext cx="1790700" cy="1214040"/>
          </a:xfrm>
          <a:prstGeom prst="borderCallout2">
            <a:avLst>
              <a:gd name="adj1" fmla="val 18750"/>
              <a:gd name="adj2" fmla="val -8333"/>
              <a:gd name="adj3" fmla="val 18750"/>
              <a:gd name="adj4" fmla="val -16667"/>
              <a:gd name="adj5" fmla="val 52872"/>
              <a:gd name="adj6" fmla="val -6581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a:solidFill>
                  <a:schemeClr val="tx1"/>
                </a:solidFill>
              </a:rPr>
              <a:t>段取り</a:t>
            </a:r>
          </a:p>
        </p:txBody>
      </p:sp>
    </p:spTree>
    <p:extLst>
      <p:ext uri="{BB962C8B-B14F-4D97-AF65-F5344CB8AC3E}">
        <p14:creationId xmlns:p14="http://schemas.microsoft.com/office/powerpoint/2010/main" val="2865409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EA952B-2152-B541-91C5-7862605FCA94}"/>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5E5D7AB3-244E-4740-BFDB-DF4CF06CC004}"/>
              </a:ext>
            </a:extLst>
          </p:cNvPr>
          <p:cNvSpPr>
            <a:spLocks noGrp="1"/>
          </p:cNvSpPr>
          <p:nvPr>
            <p:ph idx="1"/>
          </p:nvPr>
        </p:nvSpPr>
        <p:spPr/>
        <p:txBody>
          <a:bodyPr/>
          <a:lstStyle/>
          <a:p>
            <a:r>
              <a:rPr lang="ja-JP" altLang="en-US" sz="2800"/>
              <a:t>段取りを雑に早く終わらせたとしても、製造開始後にやり直しや微調整等が発生していたのでは、生産性向上に繋がっていません。</a:t>
            </a:r>
            <a:endParaRPr lang="en-US" altLang="ja-JP" sz="2800" dirty="0"/>
          </a:p>
          <a:p>
            <a:r>
              <a:rPr lang="ja-JP" altLang="en-US" sz="2800"/>
              <a:t>早く段取りが終了したとしても、その分次の製造開始までに手待ちが発生してしまっていては何の意味もありません。</a:t>
            </a:r>
          </a:p>
          <a:p>
            <a:r>
              <a:rPr lang="ja-JP" altLang="en-US" sz="2800"/>
              <a:t>しっかりと「良品が出来る」状態に準備が出来ていて、なおかつ「終了後すぐ作業に」取り掛かれているかを押さえて改善を進めていくために、段取り時間は正しく定義をしなければいけないのです。</a:t>
            </a:r>
          </a:p>
          <a:p>
            <a:endParaRPr kumimoji="1" lang="ja-JP" altLang="en-US" sz="2800"/>
          </a:p>
        </p:txBody>
      </p:sp>
      <p:sp>
        <p:nvSpPr>
          <p:cNvPr id="4" name="スライド番号プレースホルダー 3">
            <a:extLst>
              <a:ext uri="{FF2B5EF4-FFF2-40B4-BE49-F238E27FC236}">
                <a16:creationId xmlns:a16="http://schemas.microsoft.com/office/drawing/2014/main" id="{46BEEE7A-E159-9943-87BA-39A11412AFB4}"/>
              </a:ext>
            </a:extLst>
          </p:cNvPr>
          <p:cNvSpPr>
            <a:spLocks noGrp="1"/>
          </p:cNvSpPr>
          <p:nvPr>
            <p:ph type="sldNum" sz="quarter" idx="12"/>
          </p:nvPr>
        </p:nvSpPr>
        <p:spPr/>
        <p:txBody>
          <a:bodyPr/>
          <a:lstStyle/>
          <a:p>
            <a:fld id="{0D17C488-F24E-F54A-9419-422FE66354AA}" type="slidenum">
              <a:rPr lang="ja-JP" altLang="en-US" smtClean="0"/>
              <a:pPr/>
              <a:t>8</a:t>
            </a:fld>
            <a:endParaRPr lang="ja-JP" altLang="en-US"/>
          </a:p>
        </p:txBody>
      </p:sp>
    </p:spTree>
    <p:extLst>
      <p:ext uri="{BB962C8B-B14F-4D97-AF65-F5344CB8AC3E}">
        <p14:creationId xmlns:p14="http://schemas.microsoft.com/office/powerpoint/2010/main" val="1872079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ED6554-068E-B847-B8E0-72CDF63FABE5}"/>
              </a:ext>
            </a:extLst>
          </p:cNvPr>
          <p:cNvSpPr>
            <a:spLocks noGrp="1"/>
          </p:cNvSpPr>
          <p:nvPr>
            <p:ph type="title"/>
          </p:nvPr>
        </p:nvSpPr>
        <p:spPr>
          <a:ln>
            <a:solidFill>
              <a:schemeClr val="accent1"/>
            </a:solidFill>
          </a:ln>
        </p:spPr>
        <p:txBody>
          <a:bodyPr/>
          <a:lstStyle/>
          <a:p>
            <a:r>
              <a:rPr lang="ja-JP" altLang="en-US"/>
              <a:t>作業には２種類</a:t>
            </a:r>
            <a:endParaRPr kumimoji="1" lang="ja-JP" altLang="en-US"/>
          </a:p>
        </p:txBody>
      </p:sp>
      <p:sp>
        <p:nvSpPr>
          <p:cNvPr id="3" name="スライド番号プレースホルダー 2">
            <a:extLst>
              <a:ext uri="{FF2B5EF4-FFF2-40B4-BE49-F238E27FC236}">
                <a16:creationId xmlns:a16="http://schemas.microsoft.com/office/drawing/2014/main" id="{02D67244-F7C1-5B41-B51E-0DDB730D907E}"/>
              </a:ext>
            </a:extLst>
          </p:cNvPr>
          <p:cNvSpPr>
            <a:spLocks noGrp="1"/>
          </p:cNvSpPr>
          <p:nvPr>
            <p:ph type="sldNum" sz="quarter" idx="12"/>
          </p:nvPr>
        </p:nvSpPr>
        <p:spPr/>
        <p:txBody>
          <a:bodyPr/>
          <a:lstStyle/>
          <a:p>
            <a:fld id="{28A24196-8E62-D542-81A5-64F1992FD861}" type="slidenum">
              <a:rPr lang="ja-JP" altLang="en-US" smtClean="0"/>
              <a:pPr/>
              <a:t>9</a:t>
            </a:fld>
            <a:endParaRPr lang="ja-JP" altLang="en-US"/>
          </a:p>
        </p:txBody>
      </p:sp>
      <p:sp>
        <p:nvSpPr>
          <p:cNvPr id="4" name="正方形/長方形 3">
            <a:extLst>
              <a:ext uri="{FF2B5EF4-FFF2-40B4-BE49-F238E27FC236}">
                <a16:creationId xmlns:a16="http://schemas.microsoft.com/office/drawing/2014/main" id="{07958AEA-87ED-E74D-A41E-0E0FC1322BE3}"/>
              </a:ext>
            </a:extLst>
          </p:cNvPr>
          <p:cNvSpPr/>
          <p:nvPr/>
        </p:nvSpPr>
        <p:spPr>
          <a:xfrm>
            <a:off x="4655199" y="2245338"/>
            <a:ext cx="4427815" cy="707886"/>
          </a:xfrm>
          <a:prstGeom prst="rect">
            <a:avLst/>
          </a:prstGeom>
          <a:ln>
            <a:solidFill>
              <a:srgbClr val="7030A0"/>
            </a:solidFill>
          </a:ln>
        </p:spPr>
        <p:txBody>
          <a:bodyPr wrap="square">
            <a:spAutoFit/>
          </a:bodyPr>
          <a:lstStyle/>
          <a:p>
            <a:r>
              <a:rPr lang="ja-JP" altLang="en-US" sz="4000">
                <a:solidFill>
                  <a:srgbClr val="595757"/>
                </a:solidFill>
                <a:latin typeface="游ゴシック体"/>
              </a:rPr>
              <a:t>機械を使う作業</a:t>
            </a:r>
            <a:endParaRPr lang="ja-JP" altLang="en-US" sz="4000"/>
          </a:p>
        </p:txBody>
      </p:sp>
      <p:sp>
        <p:nvSpPr>
          <p:cNvPr id="8" name="テキスト ボックス 7">
            <a:extLst>
              <a:ext uri="{FF2B5EF4-FFF2-40B4-BE49-F238E27FC236}">
                <a16:creationId xmlns:a16="http://schemas.microsoft.com/office/drawing/2014/main" id="{16D914FF-B969-2E4B-A183-DCA128112633}"/>
              </a:ext>
            </a:extLst>
          </p:cNvPr>
          <p:cNvSpPr txBox="1"/>
          <p:nvPr/>
        </p:nvSpPr>
        <p:spPr>
          <a:xfrm>
            <a:off x="4655199" y="5196696"/>
            <a:ext cx="4427815" cy="707886"/>
          </a:xfrm>
          <a:prstGeom prst="rect">
            <a:avLst/>
          </a:prstGeom>
          <a:solidFill>
            <a:srgbClr val="FFFF00"/>
          </a:solidFill>
          <a:ln>
            <a:solidFill>
              <a:srgbClr val="7030A0"/>
            </a:solidFill>
          </a:ln>
        </p:spPr>
        <p:txBody>
          <a:bodyPr wrap="none" rtlCol="0">
            <a:spAutoFit/>
          </a:bodyPr>
          <a:lstStyle/>
          <a:p>
            <a:r>
              <a:rPr lang="ja-JP" altLang="en-US" sz="4000">
                <a:solidFill>
                  <a:srgbClr val="0070C0"/>
                </a:solidFill>
              </a:rPr>
              <a:t>機械を使わない作業</a:t>
            </a:r>
            <a:endParaRPr kumimoji="1" lang="ja-JP" altLang="en-US" sz="4000">
              <a:solidFill>
                <a:srgbClr val="0070C0"/>
              </a:solidFill>
            </a:endParaRPr>
          </a:p>
        </p:txBody>
      </p:sp>
      <p:sp>
        <p:nvSpPr>
          <p:cNvPr id="9" name="ストライプ矢印 8">
            <a:extLst>
              <a:ext uri="{FF2B5EF4-FFF2-40B4-BE49-F238E27FC236}">
                <a16:creationId xmlns:a16="http://schemas.microsoft.com/office/drawing/2014/main" id="{BD6C9292-0574-C849-9C9C-DC2335C5952C}"/>
              </a:ext>
            </a:extLst>
          </p:cNvPr>
          <p:cNvSpPr/>
          <p:nvPr/>
        </p:nvSpPr>
        <p:spPr>
          <a:xfrm>
            <a:off x="3370730" y="2850776"/>
            <a:ext cx="1165412" cy="788895"/>
          </a:xfrm>
          <a:prstGeom prst="stripedRightArrow">
            <a:avLst/>
          </a:prstGeom>
          <a:solidFill>
            <a:srgbClr val="FFFF00"/>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ストライプ矢印 9">
            <a:extLst>
              <a:ext uri="{FF2B5EF4-FFF2-40B4-BE49-F238E27FC236}">
                <a16:creationId xmlns:a16="http://schemas.microsoft.com/office/drawing/2014/main" id="{0D32F9F7-6D88-934F-A839-CA1C3D06C4E1}"/>
              </a:ext>
            </a:extLst>
          </p:cNvPr>
          <p:cNvSpPr/>
          <p:nvPr/>
        </p:nvSpPr>
        <p:spPr>
          <a:xfrm>
            <a:off x="3370730" y="5115687"/>
            <a:ext cx="1165412" cy="788895"/>
          </a:xfrm>
          <a:prstGeom prst="stripedRightArrow">
            <a:avLst/>
          </a:prstGeom>
          <a:solidFill>
            <a:srgbClr val="7030A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3373AFA9-5DAA-FD4A-A04E-2D5FE322DCB3}"/>
              </a:ext>
            </a:extLst>
          </p:cNvPr>
          <p:cNvPicPr>
            <a:picLocks noChangeAspect="1"/>
          </p:cNvPicPr>
          <p:nvPr/>
        </p:nvPicPr>
        <p:blipFill>
          <a:blip r:embed="rId2"/>
          <a:stretch>
            <a:fillRect/>
          </a:stretch>
        </p:blipFill>
        <p:spPr>
          <a:xfrm>
            <a:off x="797859" y="1869164"/>
            <a:ext cx="2286000" cy="2286000"/>
          </a:xfrm>
          <a:prstGeom prst="rect">
            <a:avLst/>
          </a:prstGeom>
        </p:spPr>
      </p:pic>
      <p:pic>
        <p:nvPicPr>
          <p:cNvPr id="6" name="図 5">
            <a:extLst>
              <a:ext uri="{FF2B5EF4-FFF2-40B4-BE49-F238E27FC236}">
                <a16:creationId xmlns:a16="http://schemas.microsoft.com/office/drawing/2014/main" id="{4C9AAA51-93B2-1F4A-9F0C-9345C25FE11E}"/>
              </a:ext>
            </a:extLst>
          </p:cNvPr>
          <p:cNvPicPr>
            <a:picLocks noChangeAspect="1"/>
          </p:cNvPicPr>
          <p:nvPr/>
        </p:nvPicPr>
        <p:blipFill>
          <a:blip r:embed="rId3"/>
          <a:stretch>
            <a:fillRect/>
          </a:stretch>
        </p:blipFill>
        <p:spPr>
          <a:xfrm>
            <a:off x="1114140" y="4374092"/>
            <a:ext cx="1969719" cy="1969719"/>
          </a:xfrm>
          <a:prstGeom prst="rect">
            <a:avLst/>
          </a:prstGeom>
        </p:spPr>
      </p:pic>
    </p:spTree>
    <p:extLst>
      <p:ext uri="{BB962C8B-B14F-4D97-AF65-F5344CB8AC3E}">
        <p14:creationId xmlns:p14="http://schemas.microsoft.com/office/powerpoint/2010/main" val="363248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kumimoji="1"/>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CP講演会20180323大阪府工業協会" id="{9D4ACB65-F228-6C4E-9923-01F422164AC0}" vid="{EFCF3559-90B6-6647-9F88-53F5873D9945}"/>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ホワイト</Template>
  <TotalTime>17903</TotalTime>
  <Words>1048</Words>
  <Application>Microsoft Macintosh PowerPoint</Application>
  <PresentationFormat>A4 210 x 297 mm</PresentationFormat>
  <Paragraphs>164</Paragraphs>
  <Slides>27</Slides>
  <Notes>1</Notes>
  <HiddenSlides>0</HiddenSlides>
  <MMClips>1</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27</vt:i4>
      </vt:variant>
    </vt:vector>
  </HeadingPairs>
  <TitlesOfParts>
    <vt:vector size="36" baseType="lpstr">
      <vt:lpstr>inherit</vt:lpstr>
      <vt:lpstr>ＭＳ Ｐゴシック</vt:lpstr>
      <vt:lpstr>Meiryo</vt:lpstr>
      <vt:lpstr>游ゴシック体</vt:lpstr>
      <vt:lpstr>Arial</vt:lpstr>
      <vt:lpstr>Calibri</vt:lpstr>
      <vt:lpstr>Garamond</vt:lpstr>
      <vt:lpstr>Stencil</vt:lpstr>
      <vt:lpstr>ホワイト</vt:lpstr>
      <vt:lpstr>PowerPoint プレゼンテーション</vt:lpstr>
      <vt:lpstr>２０２２年３月開催　目次</vt:lpstr>
      <vt:lpstr>段取りとは</vt:lpstr>
      <vt:lpstr>段取り改善の必要性</vt:lpstr>
      <vt:lpstr>段取り改善の種類</vt:lpstr>
      <vt:lpstr>段取りと生産の時間</vt:lpstr>
      <vt:lpstr>段取りの考え方 品種Aを作り終えた瞬間から 品種Bの１個目の良品が出来た瞬間までの時間</vt:lpstr>
      <vt:lpstr>PowerPoint プレゼンテーション</vt:lpstr>
      <vt:lpstr>作業には２種類</vt:lpstr>
      <vt:lpstr>PowerPoint プレゼンテーション</vt:lpstr>
      <vt:lpstr>PowerPoint プレゼンテーション</vt:lpstr>
      <vt:lpstr>汚れたコンロ　　　綺麗なコンロ どちらが早く清掃できるか？</vt:lpstr>
      <vt:lpstr>プログラミング的思考</vt:lpstr>
      <vt:lpstr> コンピューター プログラミン技適思考の種類</vt:lpstr>
      <vt:lpstr>【分解】 小さく分けて考える</vt:lpstr>
      <vt:lpstr>バースデーケーキの工程を分解しよう</vt:lpstr>
      <vt:lpstr>【組み合わせ】 手順の組み合わせを考える</vt:lpstr>
      <vt:lpstr>品質を落とさずに 手順を減らす・組み合わせる</vt:lpstr>
      <vt:lpstr>【一般化】 パターンを見つける</vt:lpstr>
      <vt:lpstr>プログラムの一般化</vt:lpstr>
      <vt:lpstr>カルビー　国内人気ランキング</vt:lpstr>
      <vt:lpstr>【抽象化】 大事なものだけぬき出して考える</vt:lpstr>
      <vt:lpstr>処理とデータに分けて、 データを抽象化する。 そうすることで 処理だけを考えられるようになる。</vt:lpstr>
      <vt:lpstr>餃子の王将の厨房</vt:lpstr>
      <vt:lpstr>【シミュレーション】 頭の中で手順をたどる</vt:lpstr>
      <vt:lpstr>テキシコー（NHK）</vt:lpstr>
      <vt:lpstr>PowerPoint プレゼンテーション</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
  <dc:creator>山口 taishin</dc:creator>
  <cp:keywords/>
  <dc:description/>
  <cp:lastModifiedBy>Microsoft Office User</cp:lastModifiedBy>
  <cp:revision>460</cp:revision>
  <cp:lastPrinted>2019-06-10T06:13:41Z</cp:lastPrinted>
  <dcterms:created xsi:type="dcterms:W3CDTF">2019-01-27T07:26:13Z</dcterms:created>
  <dcterms:modified xsi:type="dcterms:W3CDTF">2022-03-21T22:23:24Z</dcterms:modified>
  <cp:category/>
</cp:coreProperties>
</file>