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56" r:id="rId2"/>
    <p:sldId id="2146" r:id="rId3"/>
    <p:sldId id="2147" r:id="rId4"/>
    <p:sldId id="1297" r:id="rId5"/>
    <p:sldId id="2188" r:id="rId6"/>
    <p:sldId id="2187" r:id="rId7"/>
    <p:sldId id="2189" r:id="rId8"/>
    <p:sldId id="270" r:id="rId9"/>
    <p:sldId id="2148" r:id="rId10"/>
    <p:sldId id="602" r:id="rId11"/>
    <p:sldId id="2107" r:id="rId12"/>
    <p:sldId id="708" r:id="rId13"/>
    <p:sldId id="2149" r:id="rId14"/>
    <p:sldId id="2024" r:id="rId15"/>
    <p:sldId id="2169" r:id="rId16"/>
    <p:sldId id="2023" r:id="rId17"/>
    <p:sldId id="610" r:id="rId18"/>
    <p:sldId id="1646" r:id="rId19"/>
    <p:sldId id="1648" r:id="rId20"/>
    <p:sldId id="1649" r:id="rId21"/>
    <p:sldId id="1996" r:id="rId22"/>
    <p:sldId id="1919" r:id="rId23"/>
    <p:sldId id="615" r:id="rId24"/>
    <p:sldId id="2109" r:id="rId25"/>
    <p:sldId id="2170" r:id="rId26"/>
    <p:sldId id="1809" r:id="rId27"/>
    <p:sldId id="2027" r:id="rId28"/>
    <p:sldId id="2106" r:id="rId29"/>
    <p:sldId id="2131" r:id="rId30"/>
    <p:sldId id="2110" r:id="rId31"/>
    <p:sldId id="2111" r:id="rId32"/>
    <p:sldId id="266" r:id="rId33"/>
    <p:sldId id="2112" r:id="rId34"/>
    <p:sldId id="2132" r:id="rId35"/>
    <p:sldId id="2185" r:id="rId36"/>
    <p:sldId id="2184" r:id="rId37"/>
    <p:sldId id="2177" r:id="rId38"/>
    <p:sldId id="1929" r:id="rId39"/>
    <p:sldId id="2174" r:id="rId40"/>
    <p:sldId id="2115" r:id="rId41"/>
    <p:sldId id="268" r:id="rId42"/>
    <p:sldId id="267" r:id="rId43"/>
    <p:sldId id="2117" r:id="rId44"/>
    <p:sldId id="258" r:id="rId45"/>
    <p:sldId id="2122" r:id="rId46"/>
    <p:sldId id="2176" r:id="rId47"/>
    <p:sldId id="2060" r:id="rId48"/>
    <p:sldId id="2058" r:id="rId49"/>
    <p:sldId id="2130" r:id="rId50"/>
    <p:sldId id="652" r:id="rId51"/>
    <p:sldId id="2048" r:id="rId52"/>
    <p:sldId id="2123" r:id="rId53"/>
    <p:sldId id="2124" r:id="rId54"/>
    <p:sldId id="2181" r:id="rId55"/>
    <p:sldId id="2183" r:id="rId56"/>
    <p:sldId id="2114" r:id="rId57"/>
    <p:sldId id="1973" r:id="rId58"/>
    <p:sldId id="2173" r:id="rId59"/>
    <p:sldId id="1978" r:id="rId60"/>
    <p:sldId id="2134" r:id="rId61"/>
    <p:sldId id="2020" r:id="rId62"/>
    <p:sldId id="1979" r:id="rId63"/>
    <p:sldId id="2171" r:id="rId64"/>
    <p:sldId id="2118" r:id="rId65"/>
    <p:sldId id="2031" r:id="rId66"/>
    <p:sldId id="2049" r:id="rId67"/>
    <p:sldId id="971" r:id="rId68"/>
    <p:sldId id="972" r:id="rId69"/>
    <p:sldId id="1700" r:id="rId70"/>
    <p:sldId id="2039" r:id="rId71"/>
    <p:sldId id="397" r:id="rId72"/>
    <p:sldId id="588" r:id="rId73"/>
    <p:sldId id="567" r:id="rId74"/>
    <p:sldId id="572" r:id="rId75"/>
    <p:sldId id="1790" r:id="rId76"/>
    <p:sldId id="1817" r:id="rId77"/>
    <p:sldId id="2182" r:id="rId78"/>
    <p:sldId id="2057" r:id="rId79"/>
    <p:sldId id="2051" r:id="rId80"/>
    <p:sldId id="2186" r:id="rId81"/>
    <p:sldId id="697" r:id="rId82"/>
    <p:sldId id="701" r:id="rId83"/>
    <p:sldId id="1625" r:id="rId84"/>
    <p:sldId id="1621" r:id="rId85"/>
    <p:sldId id="1622" r:id="rId86"/>
    <p:sldId id="406" r:id="rId87"/>
    <p:sldId id="699" r:id="rId88"/>
    <p:sldId id="2120" r:id="rId89"/>
    <p:sldId id="2126" r:id="rId90"/>
    <p:sldId id="2127" r:id="rId91"/>
    <p:sldId id="2180" r:id="rId92"/>
    <p:sldId id="2190" r:id="rId93"/>
    <p:sldId id="2192" r:id="rId94"/>
    <p:sldId id="2191" r:id="rId95"/>
    <p:sldId id="2193" r:id="rId96"/>
    <p:sldId id="1992" r:id="rId97"/>
    <p:sldId id="2062" r:id="rId98"/>
    <p:sldId id="595" r:id="rId9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03"/>
    <p:restoredTop sz="93525"/>
  </p:normalViewPr>
  <p:slideViewPr>
    <p:cSldViewPr snapToGrid="0" snapToObjects="1">
      <p:cViewPr>
        <p:scale>
          <a:sx n="60" d="100"/>
          <a:sy n="60" d="100"/>
        </p:scale>
        <p:origin x="624" y="992"/>
      </p:cViewPr>
      <p:guideLst/>
    </p:cSldViewPr>
  </p:slideViewPr>
  <p:outlineViewPr>
    <p:cViewPr>
      <p:scale>
        <a:sx n="33" d="100"/>
        <a:sy n="33" d="100"/>
      </p:scale>
      <p:origin x="0" y="-6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42C83-91B7-0C4C-A10F-A8BAB0209FB4}" type="doc">
      <dgm:prSet loTypeId="urn:microsoft.com/office/officeart/2009/layout/CirclePictureHierarchy" loCatId="" qsTypeId="urn:microsoft.com/office/officeart/2005/8/quickstyle/simple4" qsCatId="simple" csTypeId="urn:microsoft.com/office/officeart/2005/8/colors/accent1_2" csCatId="accent1" phldr="1"/>
      <dgm:spPr/>
      <dgm:t>
        <a:bodyPr/>
        <a:lstStyle/>
        <a:p>
          <a:endParaRPr kumimoji="1" lang="ja-JP" altLang="en-US"/>
        </a:p>
      </dgm:t>
    </dgm:pt>
    <dgm:pt modelId="{A562B3B6-B6E1-B942-8C49-906F27C33363}">
      <dgm:prSet phldrT="[テキスト]"/>
      <dgm:spPr/>
      <dgm:t>
        <a:bodyPr/>
        <a:lstStyle/>
        <a:p>
          <a:r>
            <a:rPr kumimoji="1" lang="en-US" altLang="ja-JP" dirty="0"/>
            <a:t>A</a:t>
          </a:r>
          <a:r>
            <a:rPr kumimoji="1" lang="ja-JP" altLang="en-US" dirty="0"/>
            <a:t>部長</a:t>
          </a:r>
        </a:p>
      </dgm:t>
    </dgm:pt>
    <dgm:pt modelId="{3811ACD3-6C73-CB41-A60C-49399CB3BEF4}" type="parTrans" cxnId="{64C9D1E2-30B6-E54F-975E-6F5959941091}">
      <dgm:prSet/>
      <dgm:spPr/>
      <dgm:t>
        <a:bodyPr/>
        <a:lstStyle/>
        <a:p>
          <a:endParaRPr kumimoji="1" lang="ja-JP" altLang="en-US"/>
        </a:p>
      </dgm:t>
    </dgm:pt>
    <dgm:pt modelId="{B01A5157-A345-344C-8D31-B40609B0C523}" type="sibTrans" cxnId="{64C9D1E2-30B6-E54F-975E-6F5959941091}">
      <dgm:prSet/>
      <dgm:spPr/>
      <dgm:t>
        <a:bodyPr/>
        <a:lstStyle/>
        <a:p>
          <a:endParaRPr kumimoji="1" lang="ja-JP" altLang="en-US"/>
        </a:p>
      </dgm:t>
    </dgm:pt>
    <dgm:pt modelId="{3241AA3F-4713-3B40-93F9-9155D4D2054B}">
      <dgm:prSet phldrT="[テキスト]"/>
      <dgm:spPr/>
      <dgm:t>
        <a:bodyPr/>
        <a:lstStyle/>
        <a:p>
          <a:r>
            <a:rPr kumimoji="1" lang="en-US" altLang="ja-JP" dirty="0"/>
            <a:t>B</a:t>
          </a:r>
          <a:r>
            <a:rPr kumimoji="1" lang="ja-JP" altLang="en-US" dirty="0"/>
            <a:t>課長</a:t>
          </a:r>
        </a:p>
      </dgm:t>
    </dgm:pt>
    <dgm:pt modelId="{DA28864B-372E-EF4B-8292-2B2A742BD89E}" type="parTrans" cxnId="{6EDCC66B-5F3A-0D41-908A-D44980058878}">
      <dgm:prSet/>
      <dgm:spPr/>
      <dgm:t>
        <a:bodyPr/>
        <a:lstStyle/>
        <a:p>
          <a:endParaRPr kumimoji="1" lang="ja-JP" altLang="en-US"/>
        </a:p>
      </dgm:t>
    </dgm:pt>
    <dgm:pt modelId="{52D2EC73-32D6-B84E-855F-03C1284394FC}" type="sibTrans" cxnId="{6EDCC66B-5F3A-0D41-908A-D44980058878}">
      <dgm:prSet/>
      <dgm:spPr/>
      <dgm:t>
        <a:bodyPr/>
        <a:lstStyle/>
        <a:p>
          <a:endParaRPr kumimoji="1" lang="ja-JP" altLang="en-US"/>
        </a:p>
      </dgm:t>
    </dgm:pt>
    <dgm:pt modelId="{5C067FD6-AB03-9047-8C9C-A137782BF41C}">
      <dgm:prSet phldrT="[テキスト]"/>
      <dgm:spPr/>
      <dgm:t>
        <a:bodyPr/>
        <a:lstStyle/>
        <a:p>
          <a:r>
            <a:rPr kumimoji="1" lang="en-US" altLang="ja-JP" dirty="0"/>
            <a:t>D</a:t>
          </a:r>
          <a:r>
            <a:rPr kumimoji="1" lang="ja-JP" altLang="en-US" dirty="0"/>
            <a:t>社員</a:t>
          </a:r>
        </a:p>
      </dgm:t>
    </dgm:pt>
    <dgm:pt modelId="{C084A514-CE1C-BB4B-A8F9-B8395597294B}" type="parTrans" cxnId="{6EB3F9B3-39F7-BE46-9C42-21B66C0282ED}">
      <dgm:prSet/>
      <dgm:spPr/>
      <dgm:t>
        <a:bodyPr/>
        <a:lstStyle/>
        <a:p>
          <a:endParaRPr kumimoji="1" lang="ja-JP" altLang="en-US"/>
        </a:p>
      </dgm:t>
    </dgm:pt>
    <dgm:pt modelId="{4E7FB2BF-F900-4847-A26E-D962189BEBF0}" type="sibTrans" cxnId="{6EB3F9B3-39F7-BE46-9C42-21B66C0282ED}">
      <dgm:prSet/>
      <dgm:spPr/>
      <dgm:t>
        <a:bodyPr/>
        <a:lstStyle/>
        <a:p>
          <a:endParaRPr kumimoji="1" lang="ja-JP" altLang="en-US"/>
        </a:p>
      </dgm:t>
    </dgm:pt>
    <dgm:pt modelId="{10F5B468-FDA5-CD4C-89F6-CCC090706A8B}">
      <dgm:prSet phldrT="[テキスト]"/>
      <dgm:spPr/>
      <dgm:t>
        <a:bodyPr/>
        <a:lstStyle/>
        <a:p>
          <a:r>
            <a:rPr kumimoji="1" lang="en-US" altLang="ja-JP" dirty="0"/>
            <a:t>E</a:t>
          </a:r>
          <a:r>
            <a:rPr kumimoji="1" lang="ja-JP" altLang="en-US" dirty="0"/>
            <a:t>社員</a:t>
          </a:r>
        </a:p>
      </dgm:t>
    </dgm:pt>
    <dgm:pt modelId="{4C7DF562-D774-EB4E-B4C2-E8C9F6284EFC}" type="parTrans" cxnId="{5C783929-E125-6B49-BB66-D29062889AD1}">
      <dgm:prSet/>
      <dgm:spPr/>
      <dgm:t>
        <a:bodyPr/>
        <a:lstStyle/>
        <a:p>
          <a:endParaRPr kumimoji="1" lang="ja-JP" altLang="en-US"/>
        </a:p>
      </dgm:t>
    </dgm:pt>
    <dgm:pt modelId="{A47A2B78-F3EE-B047-96A4-6F93619513C2}" type="sibTrans" cxnId="{5C783929-E125-6B49-BB66-D29062889AD1}">
      <dgm:prSet/>
      <dgm:spPr/>
      <dgm:t>
        <a:bodyPr/>
        <a:lstStyle/>
        <a:p>
          <a:endParaRPr kumimoji="1" lang="ja-JP" altLang="en-US"/>
        </a:p>
      </dgm:t>
    </dgm:pt>
    <dgm:pt modelId="{EC225181-A8ED-7445-85B9-E6410AEB47E2}">
      <dgm:prSet phldrT="[テキスト]"/>
      <dgm:spPr/>
      <dgm:t>
        <a:bodyPr/>
        <a:lstStyle/>
        <a:p>
          <a:r>
            <a:rPr kumimoji="1" lang="en-US" altLang="ja-JP" dirty="0"/>
            <a:t>C</a:t>
          </a:r>
          <a:r>
            <a:rPr kumimoji="1" lang="ja-JP" altLang="en-US" dirty="0"/>
            <a:t>課長</a:t>
          </a:r>
        </a:p>
      </dgm:t>
    </dgm:pt>
    <dgm:pt modelId="{0418571B-E81F-844D-B3CE-C692FD29D6B3}" type="parTrans" cxnId="{EFD07B93-2D78-F54E-B5C9-48973C470C70}">
      <dgm:prSet/>
      <dgm:spPr/>
      <dgm:t>
        <a:bodyPr/>
        <a:lstStyle/>
        <a:p>
          <a:endParaRPr kumimoji="1" lang="ja-JP" altLang="en-US"/>
        </a:p>
      </dgm:t>
    </dgm:pt>
    <dgm:pt modelId="{84D93E49-B799-9941-A548-9ADF9C0F99CC}" type="sibTrans" cxnId="{EFD07B93-2D78-F54E-B5C9-48973C470C70}">
      <dgm:prSet/>
      <dgm:spPr/>
      <dgm:t>
        <a:bodyPr/>
        <a:lstStyle/>
        <a:p>
          <a:endParaRPr kumimoji="1" lang="ja-JP" altLang="en-US"/>
        </a:p>
      </dgm:t>
    </dgm:pt>
    <dgm:pt modelId="{667CD31B-0F2B-D54A-97E5-55FE30A7E255}">
      <dgm:prSet phldrT="[テキスト]"/>
      <dgm:spPr/>
      <dgm:t>
        <a:bodyPr/>
        <a:lstStyle/>
        <a:p>
          <a:r>
            <a:rPr kumimoji="1" lang="en-US" altLang="ja-JP" dirty="0"/>
            <a:t>G</a:t>
          </a:r>
          <a:r>
            <a:rPr kumimoji="1" lang="ja-JP" altLang="en-US" dirty="0"/>
            <a:t>社員</a:t>
          </a:r>
        </a:p>
      </dgm:t>
    </dgm:pt>
    <dgm:pt modelId="{53D8F263-CE26-E847-9182-39879F212E50}" type="parTrans" cxnId="{3B82DF41-511C-1C4C-BA40-9C61EDDA070D}">
      <dgm:prSet/>
      <dgm:spPr/>
      <dgm:t>
        <a:bodyPr/>
        <a:lstStyle/>
        <a:p>
          <a:endParaRPr kumimoji="1" lang="ja-JP" altLang="en-US"/>
        </a:p>
      </dgm:t>
    </dgm:pt>
    <dgm:pt modelId="{35C3B84D-9C6F-C143-994F-F136FAFB544A}" type="sibTrans" cxnId="{3B82DF41-511C-1C4C-BA40-9C61EDDA070D}">
      <dgm:prSet/>
      <dgm:spPr/>
      <dgm:t>
        <a:bodyPr/>
        <a:lstStyle/>
        <a:p>
          <a:endParaRPr kumimoji="1" lang="ja-JP" altLang="en-US"/>
        </a:p>
      </dgm:t>
    </dgm:pt>
    <dgm:pt modelId="{3D7080D6-B94B-704C-B50E-700375CFCC0D}">
      <dgm:prSet phldrT="[テキスト]"/>
      <dgm:spPr/>
      <dgm:t>
        <a:bodyPr/>
        <a:lstStyle/>
        <a:p>
          <a:r>
            <a:rPr kumimoji="1" lang="en-US" altLang="ja-JP" dirty="0"/>
            <a:t>F</a:t>
          </a:r>
          <a:r>
            <a:rPr kumimoji="1" lang="ja-JP" altLang="en-US" dirty="0"/>
            <a:t>社員</a:t>
          </a:r>
        </a:p>
      </dgm:t>
    </dgm:pt>
    <dgm:pt modelId="{92BA56D9-9227-494E-A4BD-592E567BC916}" type="parTrans" cxnId="{BEC3DA6C-E43E-4745-B00E-F1D27CFFCF8A}">
      <dgm:prSet/>
      <dgm:spPr/>
      <dgm:t>
        <a:bodyPr/>
        <a:lstStyle/>
        <a:p>
          <a:endParaRPr kumimoji="1" lang="ja-JP" altLang="en-US"/>
        </a:p>
      </dgm:t>
    </dgm:pt>
    <dgm:pt modelId="{0DC2A69A-7807-2649-A3DF-4D3D7BC895D1}" type="sibTrans" cxnId="{BEC3DA6C-E43E-4745-B00E-F1D27CFFCF8A}">
      <dgm:prSet/>
      <dgm:spPr/>
      <dgm:t>
        <a:bodyPr/>
        <a:lstStyle/>
        <a:p>
          <a:endParaRPr kumimoji="1" lang="ja-JP" altLang="en-US"/>
        </a:p>
      </dgm:t>
    </dgm:pt>
    <dgm:pt modelId="{B590FBE8-2F88-E64B-A768-5EE0FABF013B}" type="pres">
      <dgm:prSet presAssocID="{71042C83-91B7-0C4C-A10F-A8BAB0209FB4}" presName="hierChild1" presStyleCnt="0">
        <dgm:presLayoutVars>
          <dgm:chPref val="1"/>
          <dgm:dir/>
          <dgm:animOne val="branch"/>
          <dgm:animLvl val="lvl"/>
          <dgm:resizeHandles/>
        </dgm:presLayoutVars>
      </dgm:prSet>
      <dgm:spPr/>
    </dgm:pt>
    <dgm:pt modelId="{1D9EFF5D-9FBF-8441-94B4-001A2636AAC6}" type="pres">
      <dgm:prSet presAssocID="{A562B3B6-B6E1-B942-8C49-906F27C33363}" presName="hierRoot1" presStyleCnt="0"/>
      <dgm:spPr/>
    </dgm:pt>
    <dgm:pt modelId="{341069D9-C721-FE42-AE98-A10C5E288962}" type="pres">
      <dgm:prSet presAssocID="{A562B3B6-B6E1-B942-8C49-906F27C33363}" presName="composite" presStyleCnt="0"/>
      <dgm:spPr/>
    </dgm:pt>
    <dgm:pt modelId="{CA9F2ABC-B9EA-4348-9F09-4390A2AA13E2}" type="pres">
      <dgm:prSet presAssocID="{A562B3B6-B6E1-B942-8C49-906F27C33363}" presName="image" presStyleLbl="node0" presStyleIdx="0" presStyleCnt="1"/>
      <dgm:spPr/>
    </dgm:pt>
    <dgm:pt modelId="{7959CB34-AD6B-DA45-A0F6-33E594A99DB3}" type="pres">
      <dgm:prSet presAssocID="{A562B3B6-B6E1-B942-8C49-906F27C33363}" presName="text" presStyleLbl="revTx" presStyleIdx="0" presStyleCnt="7">
        <dgm:presLayoutVars>
          <dgm:chPref val="3"/>
        </dgm:presLayoutVars>
      </dgm:prSet>
      <dgm:spPr/>
    </dgm:pt>
    <dgm:pt modelId="{396E28C9-BF0C-1A4F-8442-44F8F8789B17}" type="pres">
      <dgm:prSet presAssocID="{A562B3B6-B6E1-B942-8C49-906F27C33363}" presName="hierChild2" presStyleCnt="0"/>
      <dgm:spPr/>
    </dgm:pt>
    <dgm:pt modelId="{C9BDDA2A-0C3A-C745-AF4C-A0909846F001}" type="pres">
      <dgm:prSet presAssocID="{DA28864B-372E-EF4B-8292-2B2A742BD89E}" presName="Name10" presStyleLbl="parChTrans1D2" presStyleIdx="0" presStyleCnt="2"/>
      <dgm:spPr/>
    </dgm:pt>
    <dgm:pt modelId="{3C6F78C0-B398-0048-9776-FD727F3599D0}" type="pres">
      <dgm:prSet presAssocID="{3241AA3F-4713-3B40-93F9-9155D4D2054B}" presName="hierRoot2" presStyleCnt="0"/>
      <dgm:spPr/>
    </dgm:pt>
    <dgm:pt modelId="{99F7B013-D8B8-7947-BC84-FD89293AC748}" type="pres">
      <dgm:prSet presAssocID="{3241AA3F-4713-3B40-93F9-9155D4D2054B}" presName="composite2" presStyleCnt="0"/>
      <dgm:spPr/>
    </dgm:pt>
    <dgm:pt modelId="{976521A2-B8AC-834E-A1A5-3D7193288ABE}" type="pres">
      <dgm:prSet presAssocID="{3241AA3F-4713-3B40-93F9-9155D4D2054B}" presName="image2" presStyleLbl="node2" presStyleIdx="0" presStyleCnt="2"/>
      <dgm:spPr/>
    </dgm:pt>
    <dgm:pt modelId="{152DBE90-52D9-CC47-986F-69F51ECFA9F5}" type="pres">
      <dgm:prSet presAssocID="{3241AA3F-4713-3B40-93F9-9155D4D2054B}" presName="text2" presStyleLbl="revTx" presStyleIdx="1" presStyleCnt="7">
        <dgm:presLayoutVars>
          <dgm:chPref val="3"/>
        </dgm:presLayoutVars>
      </dgm:prSet>
      <dgm:spPr/>
    </dgm:pt>
    <dgm:pt modelId="{1BE8FF8B-B483-2448-A328-B4C963F3380F}" type="pres">
      <dgm:prSet presAssocID="{3241AA3F-4713-3B40-93F9-9155D4D2054B}" presName="hierChild3" presStyleCnt="0"/>
      <dgm:spPr/>
    </dgm:pt>
    <dgm:pt modelId="{A62A47A9-BA9D-DE43-918E-A75731FD2FD3}" type="pres">
      <dgm:prSet presAssocID="{C084A514-CE1C-BB4B-A8F9-B8395597294B}" presName="Name17" presStyleLbl="parChTrans1D3" presStyleIdx="0" presStyleCnt="4"/>
      <dgm:spPr/>
    </dgm:pt>
    <dgm:pt modelId="{AC57F528-ECC8-604E-BCE9-5724434D637D}" type="pres">
      <dgm:prSet presAssocID="{5C067FD6-AB03-9047-8C9C-A137782BF41C}" presName="hierRoot3" presStyleCnt="0"/>
      <dgm:spPr/>
    </dgm:pt>
    <dgm:pt modelId="{EE04BDCA-B0F7-8546-A7AD-43FDD8507109}" type="pres">
      <dgm:prSet presAssocID="{5C067FD6-AB03-9047-8C9C-A137782BF41C}" presName="composite3" presStyleCnt="0"/>
      <dgm:spPr/>
    </dgm:pt>
    <dgm:pt modelId="{0F5C1A01-B49B-AB45-B953-44DEF9857E59}" type="pres">
      <dgm:prSet presAssocID="{5C067FD6-AB03-9047-8C9C-A137782BF41C}" presName="image3" presStyleLbl="node3" presStyleIdx="0" presStyleCnt="4"/>
      <dgm:spPr/>
    </dgm:pt>
    <dgm:pt modelId="{27BA02FA-DDED-8F42-AB1F-1104E2B3081C}" type="pres">
      <dgm:prSet presAssocID="{5C067FD6-AB03-9047-8C9C-A137782BF41C}" presName="text3" presStyleLbl="revTx" presStyleIdx="2" presStyleCnt="7">
        <dgm:presLayoutVars>
          <dgm:chPref val="3"/>
        </dgm:presLayoutVars>
      </dgm:prSet>
      <dgm:spPr/>
    </dgm:pt>
    <dgm:pt modelId="{778FACC5-71DB-8E42-8408-DCB88B4D3DF7}" type="pres">
      <dgm:prSet presAssocID="{5C067FD6-AB03-9047-8C9C-A137782BF41C}" presName="hierChild4" presStyleCnt="0"/>
      <dgm:spPr/>
    </dgm:pt>
    <dgm:pt modelId="{DCCEE775-B8A9-0447-9C8A-465278994A94}" type="pres">
      <dgm:prSet presAssocID="{4C7DF562-D774-EB4E-B4C2-E8C9F6284EFC}" presName="Name17" presStyleLbl="parChTrans1D3" presStyleIdx="1" presStyleCnt="4"/>
      <dgm:spPr/>
    </dgm:pt>
    <dgm:pt modelId="{A0C77889-B9C8-8C4A-9FBD-66125D1FA0CF}" type="pres">
      <dgm:prSet presAssocID="{10F5B468-FDA5-CD4C-89F6-CCC090706A8B}" presName="hierRoot3" presStyleCnt="0"/>
      <dgm:spPr/>
    </dgm:pt>
    <dgm:pt modelId="{C3FDA559-1449-5A4A-85EE-A0525209F606}" type="pres">
      <dgm:prSet presAssocID="{10F5B468-FDA5-CD4C-89F6-CCC090706A8B}" presName="composite3" presStyleCnt="0"/>
      <dgm:spPr/>
    </dgm:pt>
    <dgm:pt modelId="{EFDAA888-7D9C-2149-855B-9CE69C3B6161}" type="pres">
      <dgm:prSet presAssocID="{10F5B468-FDA5-CD4C-89F6-CCC090706A8B}" presName="image3" presStyleLbl="node3" presStyleIdx="1" presStyleCnt="4"/>
      <dgm:spPr/>
    </dgm:pt>
    <dgm:pt modelId="{8B5AD4A4-B7AE-5C4D-B4AC-C5799A76AF32}" type="pres">
      <dgm:prSet presAssocID="{10F5B468-FDA5-CD4C-89F6-CCC090706A8B}" presName="text3" presStyleLbl="revTx" presStyleIdx="3" presStyleCnt="7">
        <dgm:presLayoutVars>
          <dgm:chPref val="3"/>
        </dgm:presLayoutVars>
      </dgm:prSet>
      <dgm:spPr/>
    </dgm:pt>
    <dgm:pt modelId="{D5C84868-FABC-E24D-A368-5D6344A17F77}" type="pres">
      <dgm:prSet presAssocID="{10F5B468-FDA5-CD4C-89F6-CCC090706A8B}" presName="hierChild4" presStyleCnt="0"/>
      <dgm:spPr/>
    </dgm:pt>
    <dgm:pt modelId="{1DD34502-4BB9-554E-B76C-325CE600D9B7}" type="pres">
      <dgm:prSet presAssocID="{92BA56D9-9227-494E-A4BD-592E567BC916}" presName="Name17" presStyleLbl="parChTrans1D3" presStyleIdx="2" presStyleCnt="4"/>
      <dgm:spPr/>
    </dgm:pt>
    <dgm:pt modelId="{CE1286BA-300D-E642-8D3A-74835F67584F}" type="pres">
      <dgm:prSet presAssocID="{3D7080D6-B94B-704C-B50E-700375CFCC0D}" presName="hierRoot3" presStyleCnt="0"/>
      <dgm:spPr/>
    </dgm:pt>
    <dgm:pt modelId="{F16B42DD-875C-B649-B4CC-5DC56DF6E9D8}" type="pres">
      <dgm:prSet presAssocID="{3D7080D6-B94B-704C-B50E-700375CFCC0D}" presName="composite3" presStyleCnt="0"/>
      <dgm:spPr/>
    </dgm:pt>
    <dgm:pt modelId="{D10B2347-850D-334E-A851-FEA139492F86}" type="pres">
      <dgm:prSet presAssocID="{3D7080D6-B94B-704C-B50E-700375CFCC0D}" presName="image3" presStyleLbl="node3" presStyleIdx="2" presStyleCnt="4"/>
      <dgm:spPr/>
    </dgm:pt>
    <dgm:pt modelId="{4E75AADD-6660-7E44-8663-F1CE5EAA5EB2}" type="pres">
      <dgm:prSet presAssocID="{3D7080D6-B94B-704C-B50E-700375CFCC0D}" presName="text3" presStyleLbl="revTx" presStyleIdx="4" presStyleCnt="7">
        <dgm:presLayoutVars>
          <dgm:chPref val="3"/>
        </dgm:presLayoutVars>
      </dgm:prSet>
      <dgm:spPr/>
    </dgm:pt>
    <dgm:pt modelId="{D0FCF4BD-03B9-0644-9106-49D1F08FB082}" type="pres">
      <dgm:prSet presAssocID="{3D7080D6-B94B-704C-B50E-700375CFCC0D}" presName="hierChild4" presStyleCnt="0"/>
      <dgm:spPr/>
    </dgm:pt>
    <dgm:pt modelId="{1CB54AB4-B40E-D642-9B22-A6618137A2EF}" type="pres">
      <dgm:prSet presAssocID="{0418571B-E81F-844D-B3CE-C692FD29D6B3}" presName="Name10" presStyleLbl="parChTrans1D2" presStyleIdx="1" presStyleCnt="2"/>
      <dgm:spPr/>
    </dgm:pt>
    <dgm:pt modelId="{90AF644A-3921-E644-998C-9A0D67F7023D}" type="pres">
      <dgm:prSet presAssocID="{EC225181-A8ED-7445-85B9-E6410AEB47E2}" presName="hierRoot2" presStyleCnt="0"/>
      <dgm:spPr/>
    </dgm:pt>
    <dgm:pt modelId="{EEFB8B91-DF52-B840-9080-6A00F9057963}" type="pres">
      <dgm:prSet presAssocID="{EC225181-A8ED-7445-85B9-E6410AEB47E2}" presName="composite2" presStyleCnt="0"/>
      <dgm:spPr/>
    </dgm:pt>
    <dgm:pt modelId="{CCBADEF2-A522-4140-B9D5-4D0C130A7794}" type="pres">
      <dgm:prSet presAssocID="{EC225181-A8ED-7445-85B9-E6410AEB47E2}" presName="image2" presStyleLbl="node2" presStyleIdx="1" presStyleCnt="2"/>
      <dgm:spPr/>
    </dgm:pt>
    <dgm:pt modelId="{67F862CB-F115-3040-A6FA-D57F956722F3}" type="pres">
      <dgm:prSet presAssocID="{EC225181-A8ED-7445-85B9-E6410AEB47E2}" presName="text2" presStyleLbl="revTx" presStyleIdx="5" presStyleCnt="7">
        <dgm:presLayoutVars>
          <dgm:chPref val="3"/>
        </dgm:presLayoutVars>
      </dgm:prSet>
      <dgm:spPr/>
    </dgm:pt>
    <dgm:pt modelId="{C99B13CB-0C74-AD4A-A72C-F768842BBBDD}" type="pres">
      <dgm:prSet presAssocID="{EC225181-A8ED-7445-85B9-E6410AEB47E2}" presName="hierChild3" presStyleCnt="0"/>
      <dgm:spPr/>
    </dgm:pt>
    <dgm:pt modelId="{F93698A2-0337-D244-A9DF-C83270D745F3}" type="pres">
      <dgm:prSet presAssocID="{53D8F263-CE26-E847-9182-39879F212E50}" presName="Name17" presStyleLbl="parChTrans1D3" presStyleIdx="3" presStyleCnt="4"/>
      <dgm:spPr/>
    </dgm:pt>
    <dgm:pt modelId="{E969981E-AA27-724B-8076-6E53B25EA9B7}" type="pres">
      <dgm:prSet presAssocID="{667CD31B-0F2B-D54A-97E5-55FE30A7E255}" presName="hierRoot3" presStyleCnt="0"/>
      <dgm:spPr/>
    </dgm:pt>
    <dgm:pt modelId="{DB821786-29BD-8746-8455-7DF93C2FBBE8}" type="pres">
      <dgm:prSet presAssocID="{667CD31B-0F2B-D54A-97E5-55FE30A7E255}" presName="composite3" presStyleCnt="0"/>
      <dgm:spPr/>
    </dgm:pt>
    <dgm:pt modelId="{7901BE72-CB68-484C-AF8F-EAE347855380}" type="pres">
      <dgm:prSet presAssocID="{667CD31B-0F2B-D54A-97E5-55FE30A7E255}" presName="image3" presStyleLbl="node3" presStyleIdx="3" presStyleCnt="4"/>
      <dgm:spPr/>
    </dgm:pt>
    <dgm:pt modelId="{32094CD2-E890-9343-8F1B-A7AE34F9DDA0}" type="pres">
      <dgm:prSet presAssocID="{667CD31B-0F2B-D54A-97E5-55FE30A7E255}" presName="text3" presStyleLbl="revTx" presStyleIdx="6" presStyleCnt="7">
        <dgm:presLayoutVars>
          <dgm:chPref val="3"/>
        </dgm:presLayoutVars>
      </dgm:prSet>
      <dgm:spPr/>
    </dgm:pt>
    <dgm:pt modelId="{862B0989-FAB2-364B-B651-FC2AE4428BE4}" type="pres">
      <dgm:prSet presAssocID="{667CD31B-0F2B-D54A-97E5-55FE30A7E255}" presName="hierChild4" presStyleCnt="0"/>
      <dgm:spPr/>
    </dgm:pt>
  </dgm:ptLst>
  <dgm:cxnLst>
    <dgm:cxn modelId="{61C57511-1EB7-494A-AD24-89D8871D7674}" type="presOf" srcId="{C084A514-CE1C-BB4B-A8F9-B8395597294B}" destId="{A62A47A9-BA9D-DE43-918E-A75731FD2FD3}" srcOrd="0" destOrd="0" presId="urn:microsoft.com/office/officeart/2009/layout/CirclePictureHierarchy"/>
    <dgm:cxn modelId="{F0E6FA19-B89D-2243-9521-B96E9F513BC0}" type="presOf" srcId="{53D8F263-CE26-E847-9182-39879F212E50}" destId="{F93698A2-0337-D244-A9DF-C83270D745F3}" srcOrd="0" destOrd="0" presId="urn:microsoft.com/office/officeart/2009/layout/CirclePictureHierarchy"/>
    <dgm:cxn modelId="{5C783929-E125-6B49-BB66-D29062889AD1}" srcId="{3241AA3F-4713-3B40-93F9-9155D4D2054B}" destId="{10F5B468-FDA5-CD4C-89F6-CCC090706A8B}" srcOrd="1" destOrd="0" parTransId="{4C7DF562-D774-EB4E-B4C2-E8C9F6284EFC}" sibTransId="{A47A2B78-F3EE-B047-96A4-6F93619513C2}"/>
    <dgm:cxn modelId="{5DDA9D30-DCA2-B04F-A499-5980D28CD374}" type="presOf" srcId="{0418571B-E81F-844D-B3CE-C692FD29D6B3}" destId="{1CB54AB4-B40E-D642-9B22-A6618137A2EF}" srcOrd="0" destOrd="0" presId="urn:microsoft.com/office/officeart/2009/layout/CirclePictureHierarchy"/>
    <dgm:cxn modelId="{AFA4073D-EF36-0145-9CB0-E5C53F24B8B9}" type="presOf" srcId="{A562B3B6-B6E1-B942-8C49-906F27C33363}" destId="{7959CB34-AD6B-DA45-A0F6-33E594A99DB3}" srcOrd="0" destOrd="0" presId="urn:microsoft.com/office/officeart/2009/layout/CirclePictureHierarchy"/>
    <dgm:cxn modelId="{BE274141-B20F-F942-AFDD-3B51BDDE2362}" type="presOf" srcId="{5C067FD6-AB03-9047-8C9C-A137782BF41C}" destId="{27BA02FA-DDED-8F42-AB1F-1104E2B3081C}" srcOrd="0" destOrd="0" presId="urn:microsoft.com/office/officeart/2009/layout/CirclePictureHierarchy"/>
    <dgm:cxn modelId="{3B82DF41-511C-1C4C-BA40-9C61EDDA070D}" srcId="{EC225181-A8ED-7445-85B9-E6410AEB47E2}" destId="{667CD31B-0F2B-D54A-97E5-55FE30A7E255}" srcOrd="0" destOrd="0" parTransId="{53D8F263-CE26-E847-9182-39879F212E50}" sibTransId="{35C3B84D-9C6F-C143-994F-F136FAFB544A}"/>
    <dgm:cxn modelId="{6EDCC66B-5F3A-0D41-908A-D44980058878}" srcId="{A562B3B6-B6E1-B942-8C49-906F27C33363}" destId="{3241AA3F-4713-3B40-93F9-9155D4D2054B}" srcOrd="0" destOrd="0" parTransId="{DA28864B-372E-EF4B-8292-2B2A742BD89E}" sibTransId="{52D2EC73-32D6-B84E-855F-03C1284394FC}"/>
    <dgm:cxn modelId="{99840D6C-9F67-E640-A863-F384FBCD26F9}" type="presOf" srcId="{DA28864B-372E-EF4B-8292-2B2A742BD89E}" destId="{C9BDDA2A-0C3A-C745-AF4C-A0909846F001}" srcOrd="0" destOrd="0" presId="urn:microsoft.com/office/officeart/2009/layout/CirclePictureHierarchy"/>
    <dgm:cxn modelId="{BEC3DA6C-E43E-4745-B00E-F1D27CFFCF8A}" srcId="{3241AA3F-4713-3B40-93F9-9155D4D2054B}" destId="{3D7080D6-B94B-704C-B50E-700375CFCC0D}" srcOrd="2" destOrd="0" parTransId="{92BA56D9-9227-494E-A4BD-592E567BC916}" sibTransId="{0DC2A69A-7807-2649-A3DF-4D3D7BC895D1}"/>
    <dgm:cxn modelId="{A1ADD86E-426C-E549-B4DE-4A5A340691FB}" type="presOf" srcId="{10F5B468-FDA5-CD4C-89F6-CCC090706A8B}" destId="{8B5AD4A4-B7AE-5C4D-B4AC-C5799A76AF32}" srcOrd="0" destOrd="0" presId="urn:microsoft.com/office/officeart/2009/layout/CirclePictureHierarchy"/>
    <dgm:cxn modelId="{EFD07B93-2D78-F54E-B5C9-48973C470C70}" srcId="{A562B3B6-B6E1-B942-8C49-906F27C33363}" destId="{EC225181-A8ED-7445-85B9-E6410AEB47E2}" srcOrd="1" destOrd="0" parTransId="{0418571B-E81F-844D-B3CE-C692FD29D6B3}" sibTransId="{84D93E49-B799-9941-A548-9ADF9C0F99CC}"/>
    <dgm:cxn modelId="{110B9A98-51A2-EF4E-B884-015C030FDAE2}" type="presOf" srcId="{EC225181-A8ED-7445-85B9-E6410AEB47E2}" destId="{67F862CB-F115-3040-A6FA-D57F956722F3}" srcOrd="0" destOrd="0" presId="urn:microsoft.com/office/officeart/2009/layout/CirclePictureHierarchy"/>
    <dgm:cxn modelId="{F88D18B2-F49F-7047-8A04-327245BF96F3}" type="presOf" srcId="{667CD31B-0F2B-D54A-97E5-55FE30A7E255}" destId="{32094CD2-E890-9343-8F1B-A7AE34F9DDA0}" srcOrd="0" destOrd="0" presId="urn:microsoft.com/office/officeart/2009/layout/CirclePictureHierarchy"/>
    <dgm:cxn modelId="{6EB3F9B3-39F7-BE46-9C42-21B66C0282ED}" srcId="{3241AA3F-4713-3B40-93F9-9155D4D2054B}" destId="{5C067FD6-AB03-9047-8C9C-A137782BF41C}" srcOrd="0" destOrd="0" parTransId="{C084A514-CE1C-BB4B-A8F9-B8395597294B}" sibTransId="{4E7FB2BF-F900-4847-A26E-D962189BEBF0}"/>
    <dgm:cxn modelId="{2C6F5BB8-2714-7246-9BC0-6B86946F5E8A}" type="presOf" srcId="{4C7DF562-D774-EB4E-B4C2-E8C9F6284EFC}" destId="{DCCEE775-B8A9-0447-9C8A-465278994A94}" srcOrd="0" destOrd="0" presId="urn:microsoft.com/office/officeart/2009/layout/CirclePictureHierarchy"/>
    <dgm:cxn modelId="{C2C499C0-CAED-3A44-8754-6FB622BC32D7}" type="presOf" srcId="{3241AA3F-4713-3B40-93F9-9155D4D2054B}" destId="{152DBE90-52D9-CC47-986F-69F51ECFA9F5}" srcOrd="0" destOrd="0" presId="urn:microsoft.com/office/officeart/2009/layout/CirclePictureHierarchy"/>
    <dgm:cxn modelId="{C341C4C2-9DAB-4D4C-B5FE-2F756134EE3D}" type="presOf" srcId="{3D7080D6-B94B-704C-B50E-700375CFCC0D}" destId="{4E75AADD-6660-7E44-8663-F1CE5EAA5EB2}" srcOrd="0" destOrd="0" presId="urn:microsoft.com/office/officeart/2009/layout/CirclePictureHierarchy"/>
    <dgm:cxn modelId="{E9CE2ED9-9A40-F945-AF0B-D19EC4EFA31B}" type="presOf" srcId="{71042C83-91B7-0C4C-A10F-A8BAB0209FB4}" destId="{B590FBE8-2F88-E64B-A768-5EE0FABF013B}" srcOrd="0" destOrd="0" presId="urn:microsoft.com/office/officeart/2009/layout/CirclePictureHierarchy"/>
    <dgm:cxn modelId="{D733E2DF-CA53-CA4B-91A6-02450CA14913}" type="presOf" srcId="{92BA56D9-9227-494E-A4BD-592E567BC916}" destId="{1DD34502-4BB9-554E-B76C-325CE600D9B7}" srcOrd="0" destOrd="0" presId="urn:microsoft.com/office/officeart/2009/layout/CirclePictureHierarchy"/>
    <dgm:cxn modelId="{64C9D1E2-30B6-E54F-975E-6F5959941091}" srcId="{71042C83-91B7-0C4C-A10F-A8BAB0209FB4}" destId="{A562B3B6-B6E1-B942-8C49-906F27C33363}" srcOrd="0" destOrd="0" parTransId="{3811ACD3-6C73-CB41-A60C-49399CB3BEF4}" sibTransId="{B01A5157-A345-344C-8D31-B40609B0C523}"/>
    <dgm:cxn modelId="{800EAAE4-C335-834F-A737-DC84CFA0AEC9}" type="presParOf" srcId="{B590FBE8-2F88-E64B-A768-5EE0FABF013B}" destId="{1D9EFF5D-9FBF-8441-94B4-001A2636AAC6}" srcOrd="0" destOrd="0" presId="urn:microsoft.com/office/officeart/2009/layout/CirclePictureHierarchy"/>
    <dgm:cxn modelId="{4C087BC6-D0BA-3C40-9D29-80143EC0D1CF}" type="presParOf" srcId="{1D9EFF5D-9FBF-8441-94B4-001A2636AAC6}" destId="{341069D9-C721-FE42-AE98-A10C5E288962}" srcOrd="0" destOrd="0" presId="urn:microsoft.com/office/officeart/2009/layout/CirclePictureHierarchy"/>
    <dgm:cxn modelId="{C58B567C-F515-5549-ACEB-666332E0533B}" type="presParOf" srcId="{341069D9-C721-FE42-AE98-A10C5E288962}" destId="{CA9F2ABC-B9EA-4348-9F09-4390A2AA13E2}" srcOrd="0" destOrd="0" presId="urn:microsoft.com/office/officeart/2009/layout/CirclePictureHierarchy"/>
    <dgm:cxn modelId="{E6AB70C8-298F-ED4B-A195-43D7DDF6B6D5}" type="presParOf" srcId="{341069D9-C721-FE42-AE98-A10C5E288962}" destId="{7959CB34-AD6B-DA45-A0F6-33E594A99DB3}" srcOrd="1" destOrd="0" presId="urn:microsoft.com/office/officeart/2009/layout/CirclePictureHierarchy"/>
    <dgm:cxn modelId="{1F59F18E-74D7-E441-86C4-57F9DA1B616F}" type="presParOf" srcId="{1D9EFF5D-9FBF-8441-94B4-001A2636AAC6}" destId="{396E28C9-BF0C-1A4F-8442-44F8F8789B17}" srcOrd="1" destOrd="0" presId="urn:microsoft.com/office/officeart/2009/layout/CirclePictureHierarchy"/>
    <dgm:cxn modelId="{20EA5F78-427A-8240-AE1F-F156E165D86C}" type="presParOf" srcId="{396E28C9-BF0C-1A4F-8442-44F8F8789B17}" destId="{C9BDDA2A-0C3A-C745-AF4C-A0909846F001}" srcOrd="0" destOrd="0" presId="urn:microsoft.com/office/officeart/2009/layout/CirclePictureHierarchy"/>
    <dgm:cxn modelId="{840A5CFC-91DE-0B4F-B043-968BD38E3549}" type="presParOf" srcId="{396E28C9-BF0C-1A4F-8442-44F8F8789B17}" destId="{3C6F78C0-B398-0048-9776-FD727F3599D0}" srcOrd="1" destOrd="0" presId="urn:microsoft.com/office/officeart/2009/layout/CirclePictureHierarchy"/>
    <dgm:cxn modelId="{29133F6D-B223-404C-8CB3-530B11B9F4C4}" type="presParOf" srcId="{3C6F78C0-B398-0048-9776-FD727F3599D0}" destId="{99F7B013-D8B8-7947-BC84-FD89293AC748}" srcOrd="0" destOrd="0" presId="urn:microsoft.com/office/officeart/2009/layout/CirclePictureHierarchy"/>
    <dgm:cxn modelId="{86FE840B-9B90-754C-969F-6EB000F76C5D}" type="presParOf" srcId="{99F7B013-D8B8-7947-BC84-FD89293AC748}" destId="{976521A2-B8AC-834E-A1A5-3D7193288ABE}" srcOrd="0" destOrd="0" presId="urn:microsoft.com/office/officeart/2009/layout/CirclePictureHierarchy"/>
    <dgm:cxn modelId="{09C4BCC9-B376-834C-9F69-6BE03E9F9091}" type="presParOf" srcId="{99F7B013-D8B8-7947-BC84-FD89293AC748}" destId="{152DBE90-52D9-CC47-986F-69F51ECFA9F5}" srcOrd="1" destOrd="0" presId="urn:microsoft.com/office/officeart/2009/layout/CirclePictureHierarchy"/>
    <dgm:cxn modelId="{A35DE894-8942-A245-8E6B-546BD0B0E733}" type="presParOf" srcId="{3C6F78C0-B398-0048-9776-FD727F3599D0}" destId="{1BE8FF8B-B483-2448-A328-B4C963F3380F}" srcOrd="1" destOrd="0" presId="urn:microsoft.com/office/officeart/2009/layout/CirclePictureHierarchy"/>
    <dgm:cxn modelId="{80D55D27-CDAF-AB4E-9D56-6849FAD9FF10}" type="presParOf" srcId="{1BE8FF8B-B483-2448-A328-B4C963F3380F}" destId="{A62A47A9-BA9D-DE43-918E-A75731FD2FD3}" srcOrd="0" destOrd="0" presId="urn:microsoft.com/office/officeart/2009/layout/CirclePictureHierarchy"/>
    <dgm:cxn modelId="{412E0667-6A3C-6E47-98EB-F3623869CCEC}" type="presParOf" srcId="{1BE8FF8B-B483-2448-A328-B4C963F3380F}" destId="{AC57F528-ECC8-604E-BCE9-5724434D637D}" srcOrd="1" destOrd="0" presId="urn:microsoft.com/office/officeart/2009/layout/CirclePictureHierarchy"/>
    <dgm:cxn modelId="{662FEBCB-36B6-BE4E-ADFD-1E28610E3522}" type="presParOf" srcId="{AC57F528-ECC8-604E-BCE9-5724434D637D}" destId="{EE04BDCA-B0F7-8546-A7AD-43FDD8507109}" srcOrd="0" destOrd="0" presId="urn:microsoft.com/office/officeart/2009/layout/CirclePictureHierarchy"/>
    <dgm:cxn modelId="{5B5281B9-075E-2745-AFBA-6500DD4ACB85}" type="presParOf" srcId="{EE04BDCA-B0F7-8546-A7AD-43FDD8507109}" destId="{0F5C1A01-B49B-AB45-B953-44DEF9857E59}" srcOrd="0" destOrd="0" presId="urn:microsoft.com/office/officeart/2009/layout/CirclePictureHierarchy"/>
    <dgm:cxn modelId="{77C579D0-1615-544F-BE6F-596A3C7B9CCC}" type="presParOf" srcId="{EE04BDCA-B0F7-8546-A7AD-43FDD8507109}" destId="{27BA02FA-DDED-8F42-AB1F-1104E2B3081C}" srcOrd="1" destOrd="0" presId="urn:microsoft.com/office/officeart/2009/layout/CirclePictureHierarchy"/>
    <dgm:cxn modelId="{F8895DEC-A7E9-F848-86CC-8B7D5416654D}" type="presParOf" srcId="{AC57F528-ECC8-604E-BCE9-5724434D637D}" destId="{778FACC5-71DB-8E42-8408-DCB88B4D3DF7}" srcOrd="1" destOrd="0" presId="urn:microsoft.com/office/officeart/2009/layout/CirclePictureHierarchy"/>
    <dgm:cxn modelId="{3A177C87-9DCF-8F41-A4FB-79BC39939404}" type="presParOf" srcId="{1BE8FF8B-B483-2448-A328-B4C963F3380F}" destId="{DCCEE775-B8A9-0447-9C8A-465278994A94}" srcOrd="2" destOrd="0" presId="urn:microsoft.com/office/officeart/2009/layout/CirclePictureHierarchy"/>
    <dgm:cxn modelId="{9F4F420C-7163-9848-B477-0E8D4FD98548}" type="presParOf" srcId="{1BE8FF8B-B483-2448-A328-B4C963F3380F}" destId="{A0C77889-B9C8-8C4A-9FBD-66125D1FA0CF}" srcOrd="3" destOrd="0" presId="urn:microsoft.com/office/officeart/2009/layout/CirclePictureHierarchy"/>
    <dgm:cxn modelId="{3106FAEA-ED5E-8243-A8A1-0AF6969BF5D1}" type="presParOf" srcId="{A0C77889-B9C8-8C4A-9FBD-66125D1FA0CF}" destId="{C3FDA559-1449-5A4A-85EE-A0525209F606}" srcOrd="0" destOrd="0" presId="urn:microsoft.com/office/officeart/2009/layout/CirclePictureHierarchy"/>
    <dgm:cxn modelId="{E0551AC1-8760-014D-9346-37128C10C105}" type="presParOf" srcId="{C3FDA559-1449-5A4A-85EE-A0525209F606}" destId="{EFDAA888-7D9C-2149-855B-9CE69C3B6161}" srcOrd="0" destOrd="0" presId="urn:microsoft.com/office/officeart/2009/layout/CirclePictureHierarchy"/>
    <dgm:cxn modelId="{E67C3FD8-1A9D-3D41-ACD9-996D1A1AA6CC}" type="presParOf" srcId="{C3FDA559-1449-5A4A-85EE-A0525209F606}" destId="{8B5AD4A4-B7AE-5C4D-B4AC-C5799A76AF32}" srcOrd="1" destOrd="0" presId="urn:microsoft.com/office/officeart/2009/layout/CirclePictureHierarchy"/>
    <dgm:cxn modelId="{D0B3F259-9905-E748-A014-A85487911DA4}" type="presParOf" srcId="{A0C77889-B9C8-8C4A-9FBD-66125D1FA0CF}" destId="{D5C84868-FABC-E24D-A368-5D6344A17F77}" srcOrd="1" destOrd="0" presId="urn:microsoft.com/office/officeart/2009/layout/CirclePictureHierarchy"/>
    <dgm:cxn modelId="{6A8637C1-103A-2542-A51B-D38E9FADF633}" type="presParOf" srcId="{1BE8FF8B-B483-2448-A328-B4C963F3380F}" destId="{1DD34502-4BB9-554E-B76C-325CE600D9B7}" srcOrd="4" destOrd="0" presId="urn:microsoft.com/office/officeart/2009/layout/CirclePictureHierarchy"/>
    <dgm:cxn modelId="{244B4BF0-D38F-1749-A7D1-2C25D19FFC36}" type="presParOf" srcId="{1BE8FF8B-B483-2448-A328-B4C963F3380F}" destId="{CE1286BA-300D-E642-8D3A-74835F67584F}" srcOrd="5" destOrd="0" presId="urn:microsoft.com/office/officeart/2009/layout/CirclePictureHierarchy"/>
    <dgm:cxn modelId="{88F66B8B-60BB-7D4D-89B3-46B97CC85E31}" type="presParOf" srcId="{CE1286BA-300D-E642-8D3A-74835F67584F}" destId="{F16B42DD-875C-B649-B4CC-5DC56DF6E9D8}" srcOrd="0" destOrd="0" presId="urn:microsoft.com/office/officeart/2009/layout/CirclePictureHierarchy"/>
    <dgm:cxn modelId="{A491E945-7A83-B746-AA4F-1E02070A408E}" type="presParOf" srcId="{F16B42DD-875C-B649-B4CC-5DC56DF6E9D8}" destId="{D10B2347-850D-334E-A851-FEA139492F86}" srcOrd="0" destOrd="0" presId="urn:microsoft.com/office/officeart/2009/layout/CirclePictureHierarchy"/>
    <dgm:cxn modelId="{C519EEB0-4310-D549-AB4B-970596EB3142}" type="presParOf" srcId="{F16B42DD-875C-B649-B4CC-5DC56DF6E9D8}" destId="{4E75AADD-6660-7E44-8663-F1CE5EAA5EB2}" srcOrd="1" destOrd="0" presId="urn:microsoft.com/office/officeart/2009/layout/CirclePictureHierarchy"/>
    <dgm:cxn modelId="{DC2289DD-DE33-E04F-8167-5622C006DEA4}" type="presParOf" srcId="{CE1286BA-300D-E642-8D3A-74835F67584F}" destId="{D0FCF4BD-03B9-0644-9106-49D1F08FB082}" srcOrd="1" destOrd="0" presId="urn:microsoft.com/office/officeart/2009/layout/CirclePictureHierarchy"/>
    <dgm:cxn modelId="{61108B54-63D6-FA45-939B-B71A894AAFC6}" type="presParOf" srcId="{396E28C9-BF0C-1A4F-8442-44F8F8789B17}" destId="{1CB54AB4-B40E-D642-9B22-A6618137A2EF}" srcOrd="2" destOrd="0" presId="urn:microsoft.com/office/officeart/2009/layout/CirclePictureHierarchy"/>
    <dgm:cxn modelId="{C2A2323F-9588-3440-BD18-5EF4722D71B2}" type="presParOf" srcId="{396E28C9-BF0C-1A4F-8442-44F8F8789B17}" destId="{90AF644A-3921-E644-998C-9A0D67F7023D}" srcOrd="3" destOrd="0" presId="urn:microsoft.com/office/officeart/2009/layout/CirclePictureHierarchy"/>
    <dgm:cxn modelId="{A64190F0-C13D-1B44-9D21-2E420C8B17E3}" type="presParOf" srcId="{90AF644A-3921-E644-998C-9A0D67F7023D}" destId="{EEFB8B91-DF52-B840-9080-6A00F9057963}" srcOrd="0" destOrd="0" presId="urn:microsoft.com/office/officeart/2009/layout/CirclePictureHierarchy"/>
    <dgm:cxn modelId="{9019D275-AB3B-EB44-BC84-FA70AC6A3E82}" type="presParOf" srcId="{EEFB8B91-DF52-B840-9080-6A00F9057963}" destId="{CCBADEF2-A522-4140-B9D5-4D0C130A7794}" srcOrd="0" destOrd="0" presId="urn:microsoft.com/office/officeart/2009/layout/CirclePictureHierarchy"/>
    <dgm:cxn modelId="{931AAF43-4FD2-B14E-9033-742891970C27}" type="presParOf" srcId="{EEFB8B91-DF52-B840-9080-6A00F9057963}" destId="{67F862CB-F115-3040-A6FA-D57F956722F3}" srcOrd="1" destOrd="0" presId="urn:microsoft.com/office/officeart/2009/layout/CirclePictureHierarchy"/>
    <dgm:cxn modelId="{00B1FC68-465F-CB4B-844C-1DF51E672156}" type="presParOf" srcId="{90AF644A-3921-E644-998C-9A0D67F7023D}" destId="{C99B13CB-0C74-AD4A-A72C-F768842BBBDD}" srcOrd="1" destOrd="0" presId="urn:microsoft.com/office/officeart/2009/layout/CirclePictureHierarchy"/>
    <dgm:cxn modelId="{4DE182C0-B50E-9A4C-8D09-ED0A75066400}" type="presParOf" srcId="{C99B13CB-0C74-AD4A-A72C-F768842BBBDD}" destId="{F93698A2-0337-D244-A9DF-C83270D745F3}" srcOrd="0" destOrd="0" presId="urn:microsoft.com/office/officeart/2009/layout/CirclePictureHierarchy"/>
    <dgm:cxn modelId="{A1C88B52-9CC2-EC40-8AD7-4C577EEC961F}" type="presParOf" srcId="{C99B13CB-0C74-AD4A-A72C-F768842BBBDD}" destId="{E969981E-AA27-724B-8076-6E53B25EA9B7}" srcOrd="1" destOrd="0" presId="urn:microsoft.com/office/officeart/2009/layout/CirclePictureHierarchy"/>
    <dgm:cxn modelId="{95855EB1-B94B-8847-A654-A34D00B098FC}" type="presParOf" srcId="{E969981E-AA27-724B-8076-6E53B25EA9B7}" destId="{DB821786-29BD-8746-8455-7DF93C2FBBE8}" srcOrd="0" destOrd="0" presId="urn:microsoft.com/office/officeart/2009/layout/CirclePictureHierarchy"/>
    <dgm:cxn modelId="{51577A1E-2F6E-0242-A5A7-60F7A996C8DE}" type="presParOf" srcId="{DB821786-29BD-8746-8455-7DF93C2FBBE8}" destId="{7901BE72-CB68-484C-AF8F-EAE347855380}" srcOrd="0" destOrd="0" presId="urn:microsoft.com/office/officeart/2009/layout/CirclePictureHierarchy"/>
    <dgm:cxn modelId="{2190A48C-A43D-084B-AFF0-FFCE4EE2E358}" type="presParOf" srcId="{DB821786-29BD-8746-8455-7DF93C2FBBE8}" destId="{32094CD2-E890-9343-8F1B-A7AE34F9DDA0}" srcOrd="1" destOrd="0" presId="urn:microsoft.com/office/officeart/2009/layout/CirclePictureHierarchy"/>
    <dgm:cxn modelId="{3CBE7156-545B-4C44-9787-E5AD39890623}" type="presParOf" srcId="{E969981E-AA27-724B-8076-6E53B25EA9B7}" destId="{862B0989-FAB2-364B-B651-FC2AE4428BE4}"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C17645-BB40-0048-B92B-DCBC3BEE60AE}" type="doc">
      <dgm:prSet loTypeId="urn:microsoft.com/office/officeart/2005/8/layout/cycle5" loCatId="" qsTypeId="urn:microsoft.com/office/officeart/2005/8/quickstyle/simple1" qsCatId="simple" csTypeId="urn:microsoft.com/office/officeart/2005/8/colors/colorful1" csCatId="colorful" phldr="1"/>
      <dgm:spPr/>
      <dgm:t>
        <a:bodyPr/>
        <a:lstStyle/>
        <a:p>
          <a:endParaRPr kumimoji="1" lang="ja-JP" altLang="en-US"/>
        </a:p>
      </dgm:t>
    </dgm:pt>
    <dgm:pt modelId="{BF8A7DC7-6AA9-554E-AECE-57FFCB9E869E}">
      <dgm:prSet phldrT="[テキスト]" custT="1"/>
      <dgm:spPr/>
      <dgm:t>
        <a:bodyPr/>
        <a:lstStyle/>
        <a:p>
          <a:r>
            <a:rPr kumimoji="1" lang="en-US" altLang="ja-JP" sz="3200" dirty="0">
              <a:solidFill>
                <a:schemeClr val="tx1"/>
              </a:solidFill>
            </a:rPr>
            <a:t>1 </a:t>
          </a:r>
          <a:r>
            <a:rPr kumimoji="1" lang="ja-JP" altLang="en-US" sz="3200">
              <a:solidFill>
                <a:schemeClr val="tx1"/>
              </a:solidFill>
            </a:rPr>
            <a:t>リスク分析</a:t>
          </a:r>
        </a:p>
      </dgm:t>
    </dgm:pt>
    <dgm:pt modelId="{90D4FA14-814E-EB48-B94B-F22C19E1EDC7}" type="parTrans" cxnId="{A94CCF4B-79A8-DC40-B6D2-0AB9AB5C2A94}">
      <dgm:prSet/>
      <dgm:spPr/>
      <dgm:t>
        <a:bodyPr/>
        <a:lstStyle/>
        <a:p>
          <a:endParaRPr kumimoji="1" lang="ja-JP" altLang="en-US" sz="3200">
            <a:solidFill>
              <a:schemeClr val="tx1"/>
            </a:solidFill>
          </a:endParaRPr>
        </a:p>
      </dgm:t>
    </dgm:pt>
    <dgm:pt modelId="{C3124890-18C2-0B47-A86A-16750185191C}" type="sibTrans" cxnId="{A94CCF4B-79A8-DC40-B6D2-0AB9AB5C2A94}">
      <dgm:prSet/>
      <dgm:spPr/>
      <dgm:t>
        <a:bodyPr/>
        <a:lstStyle/>
        <a:p>
          <a:endParaRPr kumimoji="1" lang="ja-JP" altLang="en-US" sz="3200">
            <a:solidFill>
              <a:schemeClr val="tx1"/>
            </a:solidFill>
          </a:endParaRPr>
        </a:p>
      </dgm:t>
    </dgm:pt>
    <dgm:pt modelId="{7166124C-E10C-A74E-97E5-9688DF1EB521}">
      <dgm:prSet phldrT="[テキスト]" custT="1"/>
      <dgm:spPr/>
      <dgm:t>
        <a:bodyPr/>
        <a:lstStyle/>
        <a:p>
          <a:r>
            <a:rPr kumimoji="1" lang="en-US" altLang="ja-JP" sz="3200" dirty="0">
              <a:solidFill>
                <a:schemeClr val="tx1"/>
              </a:solidFill>
            </a:rPr>
            <a:t>2 </a:t>
          </a:r>
          <a:r>
            <a:rPr kumimoji="1" lang="ja-JP" altLang="en-US" sz="3200">
              <a:solidFill>
                <a:schemeClr val="tx1"/>
              </a:solidFill>
            </a:rPr>
            <a:t>停止した場合の影響度</a:t>
          </a:r>
        </a:p>
      </dgm:t>
    </dgm:pt>
    <dgm:pt modelId="{26BE1E95-E769-3346-AF83-87F1F4A8A4BD}" type="parTrans" cxnId="{3B1B1429-8CA5-724E-84E8-63991CA3D05A}">
      <dgm:prSet/>
      <dgm:spPr/>
      <dgm:t>
        <a:bodyPr/>
        <a:lstStyle/>
        <a:p>
          <a:endParaRPr kumimoji="1" lang="ja-JP" altLang="en-US" sz="3200">
            <a:solidFill>
              <a:schemeClr val="tx1"/>
            </a:solidFill>
          </a:endParaRPr>
        </a:p>
      </dgm:t>
    </dgm:pt>
    <dgm:pt modelId="{AE24DEFE-70C2-B34D-B726-A5F712902900}" type="sibTrans" cxnId="{3B1B1429-8CA5-724E-84E8-63991CA3D05A}">
      <dgm:prSet/>
      <dgm:spPr/>
      <dgm:t>
        <a:bodyPr/>
        <a:lstStyle/>
        <a:p>
          <a:endParaRPr kumimoji="1" lang="ja-JP" altLang="en-US" sz="3200">
            <a:solidFill>
              <a:schemeClr val="tx1"/>
            </a:solidFill>
          </a:endParaRPr>
        </a:p>
      </dgm:t>
    </dgm:pt>
    <dgm:pt modelId="{6C8382CB-1FB1-1840-96ED-87BA5909308F}">
      <dgm:prSet phldrT="[テキスト]" custT="1"/>
      <dgm:spPr/>
      <dgm:t>
        <a:bodyPr/>
        <a:lstStyle/>
        <a:p>
          <a:r>
            <a:rPr kumimoji="1" lang="en-US" altLang="ja-JP" sz="3200" dirty="0">
              <a:solidFill>
                <a:schemeClr val="tx1"/>
              </a:solidFill>
            </a:rPr>
            <a:t>3 </a:t>
          </a:r>
          <a:r>
            <a:rPr kumimoji="1" lang="ja-JP" altLang="en-US" sz="3200">
              <a:solidFill>
                <a:schemeClr val="tx1"/>
              </a:solidFill>
            </a:rPr>
            <a:t>重要業務の選定</a:t>
          </a:r>
        </a:p>
      </dgm:t>
    </dgm:pt>
    <dgm:pt modelId="{393E8C22-71ED-4A43-BFCD-B4DC5449BC3A}" type="parTrans" cxnId="{B64E472B-0041-3248-A082-70311AD7FA41}">
      <dgm:prSet/>
      <dgm:spPr/>
      <dgm:t>
        <a:bodyPr/>
        <a:lstStyle/>
        <a:p>
          <a:endParaRPr kumimoji="1" lang="ja-JP" altLang="en-US" sz="3200">
            <a:solidFill>
              <a:schemeClr val="tx1"/>
            </a:solidFill>
          </a:endParaRPr>
        </a:p>
      </dgm:t>
    </dgm:pt>
    <dgm:pt modelId="{C2BB4692-81F8-7449-980F-DBAC1330DECD}" type="sibTrans" cxnId="{B64E472B-0041-3248-A082-70311AD7FA41}">
      <dgm:prSet/>
      <dgm:spPr/>
      <dgm:t>
        <a:bodyPr/>
        <a:lstStyle/>
        <a:p>
          <a:endParaRPr kumimoji="1" lang="ja-JP" altLang="en-US" sz="3200">
            <a:solidFill>
              <a:schemeClr val="tx1"/>
            </a:solidFill>
          </a:endParaRPr>
        </a:p>
      </dgm:t>
    </dgm:pt>
    <dgm:pt modelId="{DD78FB92-432D-364B-858F-A70FA11B4497}">
      <dgm:prSet phldrT="[テキスト]" custT="1"/>
      <dgm:spPr/>
      <dgm:t>
        <a:bodyPr/>
        <a:lstStyle/>
        <a:p>
          <a:r>
            <a:rPr kumimoji="1" lang="en-US" altLang="ja-JP" sz="3200" dirty="0">
              <a:solidFill>
                <a:schemeClr val="tx1"/>
              </a:solidFill>
            </a:rPr>
            <a:t>4</a:t>
          </a:r>
          <a:r>
            <a:rPr kumimoji="1" lang="ja-JP" altLang="en-US" sz="3200">
              <a:solidFill>
                <a:schemeClr val="tx1"/>
              </a:solidFill>
            </a:rPr>
            <a:t>重要業務の継続戦略</a:t>
          </a:r>
        </a:p>
      </dgm:t>
    </dgm:pt>
    <dgm:pt modelId="{7BCA8722-8239-6E42-A37B-F8C09D6C6573}" type="parTrans" cxnId="{93FD5CC3-1FB7-C244-AA86-D616DEA3A08E}">
      <dgm:prSet/>
      <dgm:spPr/>
      <dgm:t>
        <a:bodyPr/>
        <a:lstStyle/>
        <a:p>
          <a:endParaRPr kumimoji="1" lang="ja-JP" altLang="en-US" sz="3200">
            <a:solidFill>
              <a:schemeClr val="tx1"/>
            </a:solidFill>
          </a:endParaRPr>
        </a:p>
      </dgm:t>
    </dgm:pt>
    <dgm:pt modelId="{70E6D1B8-5618-4B45-B979-696E26EAD856}" type="sibTrans" cxnId="{93FD5CC3-1FB7-C244-AA86-D616DEA3A08E}">
      <dgm:prSet/>
      <dgm:spPr/>
      <dgm:t>
        <a:bodyPr/>
        <a:lstStyle/>
        <a:p>
          <a:endParaRPr kumimoji="1" lang="ja-JP" altLang="en-US" sz="3200">
            <a:solidFill>
              <a:schemeClr val="tx1"/>
            </a:solidFill>
          </a:endParaRPr>
        </a:p>
      </dgm:t>
    </dgm:pt>
    <dgm:pt modelId="{959AF737-1ED0-7848-9991-57BD94B1760B}">
      <dgm:prSet phldrT="[テキスト]" custT="1"/>
      <dgm:spPr/>
      <dgm:t>
        <a:bodyPr/>
        <a:lstStyle/>
        <a:p>
          <a:r>
            <a:rPr kumimoji="1" lang="en-US" altLang="ja-JP" sz="3200" dirty="0">
              <a:solidFill>
                <a:schemeClr val="tx1"/>
              </a:solidFill>
            </a:rPr>
            <a:t>5</a:t>
          </a:r>
          <a:r>
            <a:rPr kumimoji="1" lang="ja-JP" altLang="en-US" sz="3200">
              <a:solidFill>
                <a:schemeClr val="tx1"/>
              </a:solidFill>
            </a:rPr>
            <a:t>対応体制</a:t>
          </a:r>
        </a:p>
      </dgm:t>
    </dgm:pt>
    <dgm:pt modelId="{220A8252-2ACA-C349-8ACB-6B50255CFB3F}" type="parTrans" cxnId="{8FD59C8B-FCC2-E742-8D09-70090B469A53}">
      <dgm:prSet/>
      <dgm:spPr/>
      <dgm:t>
        <a:bodyPr/>
        <a:lstStyle/>
        <a:p>
          <a:endParaRPr kumimoji="1" lang="ja-JP" altLang="en-US"/>
        </a:p>
      </dgm:t>
    </dgm:pt>
    <dgm:pt modelId="{BA2F12F1-36BE-0A43-A419-9E917B034DFD}" type="sibTrans" cxnId="{8FD59C8B-FCC2-E742-8D09-70090B469A53}">
      <dgm:prSet/>
      <dgm:spPr/>
      <dgm:t>
        <a:bodyPr/>
        <a:lstStyle/>
        <a:p>
          <a:endParaRPr kumimoji="1" lang="ja-JP" altLang="en-US"/>
        </a:p>
      </dgm:t>
    </dgm:pt>
    <dgm:pt modelId="{D1126AEB-BFC4-F24C-91C5-189A0273EF1D}">
      <dgm:prSet phldrT="[テキスト]" custT="1"/>
      <dgm:spPr/>
      <dgm:t>
        <a:bodyPr/>
        <a:lstStyle/>
        <a:p>
          <a:r>
            <a:rPr kumimoji="1" lang="en-US" altLang="ja-JP" sz="3200" dirty="0">
              <a:solidFill>
                <a:schemeClr val="tx1"/>
              </a:solidFill>
            </a:rPr>
            <a:t>6 </a:t>
          </a:r>
          <a:r>
            <a:rPr kumimoji="1" lang="ja-JP" altLang="en-US" sz="3200">
              <a:solidFill>
                <a:schemeClr val="tx1"/>
              </a:solidFill>
            </a:rPr>
            <a:t>準備と訓練</a:t>
          </a:r>
        </a:p>
      </dgm:t>
    </dgm:pt>
    <dgm:pt modelId="{C4340F85-C304-C045-AF17-6F7025A4DEA1}" type="parTrans" cxnId="{41047310-FFF1-F04E-80FC-0212B66078ED}">
      <dgm:prSet/>
      <dgm:spPr/>
      <dgm:t>
        <a:bodyPr/>
        <a:lstStyle/>
        <a:p>
          <a:endParaRPr kumimoji="1" lang="ja-JP" altLang="en-US"/>
        </a:p>
      </dgm:t>
    </dgm:pt>
    <dgm:pt modelId="{864D16B6-51C5-D94A-AFA0-0C05CE5AA2D2}" type="sibTrans" cxnId="{41047310-FFF1-F04E-80FC-0212B66078ED}">
      <dgm:prSet/>
      <dgm:spPr/>
      <dgm:t>
        <a:bodyPr/>
        <a:lstStyle/>
        <a:p>
          <a:endParaRPr kumimoji="1" lang="ja-JP" altLang="en-US"/>
        </a:p>
      </dgm:t>
    </dgm:pt>
    <dgm:pt modelId="{B0BC5152-D6B5-414F-94C8-119A65791A81}" type="pres">
      <dgm:prSet presAssocID="{E6C17645-BB40-0048-B92B-DCBC3BEE60AE}" presName="cycle" presStyleCnt="0">
        <dgm:presLayoutVars>
          <dgm:dir/>
          <dgm:resizeHandles val="exact"/>
        </dgm:presLayoutVars>
      </dgm:prSet>
      <dgm:spPr/>
    </dgm:pt>
    <dgm:pt modelId="{FA88D18B-08C9-984B-B884-DDFB9CBF9F39}" type="pres">
      <dgm:prSet presAssocID="{BF8A7DC7-6AA9-554E-AECE-57FFCB9E869E}" presName="node" presStyleLbl="node1" presStyleIdx="0" presStyleCnt="6" custScaleX="152534">
        <dgm:presLayoutVars>
          <dgm:bulletEnabled val="1"/>
        </dgm:presLayoutVars>
      </dgm:prSet>
      <dgm:spPr/>
    </dgm:pt>
    <dgm:pt modelId="{6262FBB1-F348-7B45-8DC2-EF26E4B69053}" type="pres">
      <dgm:prSet presAssocID="{BF8A7DC7-6AA9-554E-AECE-57FFCB9E869E}" presName="spNode" presStyleCnt="0"/>
      <dgm:spPr/>
    </dgm:pt>
    <dgm:pt modelId="{9C98AF45-8E02-BF4F-81E9-8A15CC94CC82}" type="pres">
      <dgm:prSet presAssocID="{C3124890-18C2-0B47-A86A-16750185191C}" presName="sibTrans" presStyleLbl="sibTrans1D1" presStyleIdx="0" presStyleCnt="6"/>
      <dgm:spPr/>
    </dgm:pt>
    <dgm:pt modelId="{57B6C1EC-82C8-B94D-86ED-45593DAC771F}" type="pres">
      <dgm:prSet presAssocID="{7166124C-E10C-A74E-97E5-9688DF1EB521}" presName="node" presStyleLbl="node1" presStyleIdx="1" presStyleCnt="6" custScaleX="152534" custRadScaleRad="97029" custRadScaleInc="41088">
        <dgm:presLayoutVars>
          <dgm:bulletEnabled val="1"/>
        </dgm:presLayoutVars>
      </dgm:prSet>
      <dgm:spPr/>
    </dgm:pt>
    <dgm:pt modelId="{C51B186D-E26D-D343-BB46-7849491A4030}" type="pres">
      <dgm:prSet presAssocID="{7166124C-E10C-A74E-97E5-9688DF1EB521}" presName="spNode" presStyleCnt="0"/>
      <dgm:spPr/>
    </dgm:pt>
    <dgm:pt modelId="{0585DD33-D907-D744-8D79-2579F387D6D5}" type="pres">
      <dgm:prSet presAssocID="{AE24DEFE-70C2-B34D-B726-A5F712902900}" presName="sibTrans" presStyleLbl="sibTrans1D1" presStyleIdx="1" presStyleCnt="6"/>
      <dgm:spPr/>
    </dgm:pt>
    <dgm:pt modelId="{C3E723D1-D00A-0146-9089-1481C23A1589}" type="pres">
      <dgm:prSet presAssocID="{6C8382CB-1FB1-1840-96ED-87BA5909308F}" presName="node" presStyleLbl="node1" presStyleIdx="2" presStyleCnt="6" custScaleX="152534">
        <dgm:presLayoutVars>
          <dgm:bulletEnabled val="1"/>
        </dgm:presLayoutVars>
      </dgm:prSet>
      <dgm:spPr/>
    </dgm:pt>
    <dgm:pt modelId="{656C12C1-5FC3-D542-AD52-389951F8C1B4}" type="pres">
      <dgm:prSet presAssocID="{6C8382CB-1FB1-1840-96ED-87BA5909308F}" presName="spNode" presStyleCnt="0"/>
      <dgm:spPr/>
    </dgm:pt>
    <dgm:pt modelId="{8BC9C676-C481-A543-BD1B-5953C1568858}" type="pres">
      <dgm:prSet presAssocID="{C2BB4692-81F8-7449-980F-DBAC1330DECD}" presName="sibTrans" presStyleLbl="sibTrans1D1" presStyleIdx="2" presStyleCnt="6"/>
      <dgm:spPr/>
    </dgm:pt>
    <dgm:pt modelId="{7D34C912-60FE-044B-84AB-068CCBACF7E3}" type="pres">
      <dgm:prSet presAssocID="{DD78FB92-432D-364B-858F-A70FA11B4497}" presName="node" presStyleLbl="node1" presStyleIdx="3" presStyleCnt="6" custScaleX="152534" custRadScaleRad="100119" custRadScaleInc="-1625">
        <dgm:presLayoutVars>
          <dgm:bulletEnabled val="1"/>
        </dgm:presLayoutVars>
      </dgm:prSet>
      <dgm:spPr/>
    </dgm:pt>
    <dgm:pt modelId="{2BF1ACD3-E69B-8F4A-A079-582F5F347A4F}" type="pres">
      <dgm:prSet presAssocID="{DD78FB92-432D-364B-858F-A70FA11B4497}" presName="spNode" presStyleCnt="0"/>
      <dgm:spPr/>
    </dgm:pt>
    <dgm:pt modelId="{F9616EC4-10DB-7644-964B-A0EEFD663B4F}" type="pres">
      <dgm:prSet presAssocID="{70E6D1B8-5618-4B45-B979-696E26EAD856}" presName="sibTrans" presStyleLbl="sibTrans1D1" presStyleIdx="3" presStyleCnt="6"/>
      <dgm:spPr/>
    </dgm:pt>
    <dgm:pt modelId="{3166035F-95D1-BD42-A522-61134E6361FA}" type="pres">
      <dgm:prSet presAssocID="{959AF737-1ED0-7848-9991-57BD94B1760B}" presName="node" presStyleLbl="node1" presStyleIdx="4" presStyleCnt="6" custScaleX="155211">
        <dgm:presLayoutVars>
          <dgm:bulletEnabled val="1"/>
        </dgm:presLayoutVars>
      </dgm:prSet>
      <dgm:spPr/>
    </dgm:pt>
    <dgm:pt modelId="{CBB120A9-780D-9140-87D5-E960C8B1E19D}" type="pres">
      <dgm:prSet presAssocID="{959AF737-1ED0-7848-9991-57BD94B1760B}" presName="spNode" presStyleCnt="0"/>
      <dgm:spPr/>
    </dgm:pt>
    <dgm:pt modelId="{96C2FB16-903C-9242-AB8D-9D7C26533853}" type="pres">
      <dgm:prSet presAssocID="{BA2F12F1-36BE-0A43-A419-9E917B034DFD}" presName="sibTrans" presStyleLbl="sibTrans1D1" presStyleIdx="4" presStyleCnt="6"/>
      <dgm:spPr/>
    </dgm:pt>
    <dgm:pt modelId="{E6E4ED26-BFFF-C144-B037-57368F7CEE1C}" type="pres">
      <dgm:prSet presAssocID="{D1126AEB-BFC4-F24C-91C5-189A0273EF1D}" presName="node" presStyleLbl="node1" presStyleIdx="5" presStyleCnt="6" custScaleX="172610" custRadScaleRad="93132" custRadScaleInc="-42092">
        <dgm:presLayoutVars>
          <dgm:bulletEnabled val="1"/>
        </dgm:presLayoutVars>
      </dgm:prSet>
      <dgm:spPr/>
    </dgm:pt>
    <dgm:pt modelId="{9BDE42A1-E865-2743-A2CC-9D104C8C3479}" type="pres">
      <dgm:prSet presAssocID="{D1126AEB-BFC4-F24C-91C5-189A0273EF1D}" presName="spNode" presStyleCnt="0"/>
      <dgm:spPr/>
    </dgm:pt>
    <dgm:pt modelId="{CAA02D7D-B6B1-CF46-B9CB-D277EC9E3430}" type="pres">
      <dgm:prSet presAssocID="{864D16B6-51C5-D94A-AFA0-0C05CE5AA2D2}" presName="sibTrans" presStyleLbl="sibTrans1D1" presStyleIdx="5" presStyleCnt="6"/>
      <dgm:spPr/>
    </dgm:pt>
  </dgm:ptLst>
  <dgm:cxnLst>
    <dgm:cxn modelId="{41047310-FFF1-F04E-80FC-0212B66078ED}" srcId="{E6C17645-BB40-0048-B92B-DCBC3BEE60AE}" destId="{D1126AEB-BFC4-F24C-91C5-189A0273EF1D}" srcOrd="5" destOrd="0" parTransId="{C4340F85-C304-C045-AF17-6F7025A4DEA1}" sibTransId="{864D16B6-51C5-D94A-AFA0-0C05CE5AA2D2}"/>
    <dgm:cxn modelId="{CECD2211-D479-DD45-B48E-054D25CC5710}" type="presOf" srcId="{AE24DEFE-70C2-B34D-B726-A5F712902900}" destId="{0585DD33-D907-D744-8D79-2579F387D6D5}" srcOrd="0" destOrd="0" presId="urn:microsoft.com/office/officeart/2005/8/layout/cycle5"/>
    <dgm:cxn modelId="{3B1B1429-8CA5-724E-84E8-63991CA3D05A}" srcId="{E6C17645-BB40-0048-B92B-DCBC3BEE60AE}" destId="{7166124C-E10C-A74E-97E5-9688DF1EB521}" srcOrd="1" destOrd="0" parTransId="{26BE1E95-E769-3346-AF83-87F1F4A8A4BD}" sibTransId="{AE24DEFE-70C2-B34D-B726-A5F712902900}"/>
    <dgm:cxn modelId="{B64E472B-0041-3248-A082-70311AD7FA41}" srcId="{E6C17645-BB40-0048-B92B-DCBC3BEE60AE}" destId="{6C8382CB-1FB1-1840-96ED-87BA5909308F}" srcOrd="2" destOrd="0" parTransId="{393E8C22-71ED-4A43-BFCD-B4DC5449BC3A}" sibTransId="{C2BB4692-81F8-7449-980F-DBAC1330DECD}"/>
    <dgm:cxn modelId="{6E36863C-51B7-3941-962F-FC537C21B8A7}" type="presOf" srcId="{7166124C-E10C-A74E-97E5-9688DF1EB521}" destId="{57B6C1EC-82C8-B94D-86ED-45593DAC771F}" srcOrd="0" destOrd="0" presId="urn:microsoft.com/office/officeart/2005/8/layout/cycle5"/>
    <dgm:cxn modelId="{A94CCF4B-79A8-DC40-B6D2-0AB9AB5C2A94}" srcId="{E6C17645-BB40-0048-B92B-DCBC3BEE60AE}" destId="{BF8A7DC7-6AA9-554E-AECE-57FFCB9E869E}" srcOrd="0" destOrd="0" parTransId="{90D4FA14-814E-EB48-B94B-F22C19E1EDC7}" sibTransId="{C3124890-18C2-0B47-A86A-16750185191C}"/>
    <dgm:cxn modelId="{E239785C-DEE4-6C46-870A-DD819B07A743}" type="presOf" srcId="{C2BB4692-81F8-7449-980F-DBAC1330DECD}" destId="{8BC9C676-C481-A543-BD1B-5953C1568858}" srcOrd="0" destOrd="0" presId="urn:microsoft.com/office/officeart/2005/8/layout/cycle5"/>
    <dgm:cxn modelId="{6CAC6166-9D8A-814F-BD6D-916C17C365D7}" type="presOf" srcId="{BF8A7DC7-6AA9-554E-AECE-57FFCB9E869E}" destId="{FA88D18B-08C9-984B-B884-DDFB9CBF9F39}" srcOrd="0" destOrd="0" presId="urn:microsoft.com/office/officeart/2005/8/layout/cycle5"/>
    <dgm:cxn modelId="{A64AEF82-D694-074F-82A0-CA10A34EDD7F}" type="presOf" srcId="{70E6D1B8-5618-4B45-B979-696E26EAD856}" destId="{F9616EC4-10DB-7644-964B-A0EEFD663B4F}" srcOrd="0" destOrd="0" presId="urn:microsoft.com/office/officeart/2005/8/layout/cycle5"/>
    <dgm:cxn modelId="{8FD59C8B-FCC2-E742-8D09-70090B469A53}" srcId="{E6C17645-BB40-0048-B92B-DCBC3BEE60AE}" destId="{959AF737-1ED0-7848-9991-57BD94B1760B}" srcOrd="4" destOrd="0" parTransId="{220A8252-2ACA-C349-8ACB-6B50255CFB3F}" sibTransId="{BA2F12F1-36BE-0A43-A419-9E917B034DFD}"/>
    <dgm:cxn modelId="{8EA4BA98-7EC9-AE4C-A5EC-C561E86272B7}" type="presOf" srcId="{DD78FB92-432D-364B-858F-A70FA11B4497}" destId="{7D34C912-60FE-044B-84AB-068CCBACF7E3}" srcOrd="0" destOrd="0" presId="urn:microsoft.com/office/officeart/2005/8/layout/cycle5"/>
    <dgm:cxn modelId="{DB5BB5A5-71D4-D34F-8D41-1F6AEA0F1001}" type="presOf" srcId="{E6C17645-BB40-0048-B92B-DCBC3BEE60AE}" destId="{B0BC5152-D6B5-414F-94C8-119A65791A81}" srcOrd="0" destOrd="0" presId="urn:microsoft.com/office/officeart/2005/8/layout/cycle5"/>
    <dgm:cxn modelId="{72C708BC-F08B-0245-95A2-ACD29912480B}" type="presOf" srcId="{D1126AEB-BFC4-F24C-91C5-189A0273EF1D}" destId="{E6E4ED26-BFFF-C144-B037-57368F7CEE1C}" srcOrd="0" destOrd="0" presId="urn:microsoft.com/office/officeart/2005/8/layout/cycle5"/>
    <dgm:cxn modelId="{005442BF-F37D-2741-BBF7-F2935529A389}" type="presOf" srcId="{6C8382CB-1FB1-1840-96ED-87BA5909308F}" destId="{C3E723D1-D00A-0146-9089-1481C23A1589}" srcOrd="0" destOrd="0" presId="urn:microsoft.com/office/officeart/2005/8/layout/cycle5"/>
    <dgm:cxn modelId="{8CD6C1C2-D386-A249-8892-6D0359C3AF77}" type="presOf" srcId="{864D16B6-51C5-D94A-AFA0-0C05CE5AA2D2}" destId="{CAA02D7D-B6B1-CF46-B9CB-D277EC9E3430}" srcOrd="0" destOrd="0" presId="urn:microsoft.com/office/officeart/2005/8/layout/cycle5"/>
    <dgm:cxn modelId="{93FD5CC3-1FB7-C244-AA86-D616DEA3A08E}" srcId="{E6C17645-BB40-0048-B92B-DCBC3BEE60AE}" destId="{DD78FB92-432D-364B-858F-A70FA11B4497}" srcOrd="3" destOrd="0" parTransId="{7BCA8722-8239-6E42-A37B-F8C09D6C6573}" sibTransId="{70E6D1B8-5618-4B45-B979-696E26EAD856}"/>
    <dgm:cxn modelId="{98DE1ACB-C9F1-D146-A834-72A10B7FB772}" type="presOf" srcId="{C3124890-18C2-0B47-A86A-16750185191C}" destId="{9C98AF45-8E02-BF4F-81E9-8A15CC94CC82}" srcOrd="0" destOrd="0" presId="urn:microsoft.com/office/officeart/2005/8/layout/cycle5"/>
    <dgm:cxn modelId="{068D59CD-C95E-2E49-97AB-6B86DA7896E8}" type="presOf" srcId="{BA2F12F1-36BE-0A43-A419-9E917B034DFD}" destId="{96C2FB16-903C-9242-AB8D-9D7C26533853}" srcOrd="0" destOrd="0" presId="urn:microsoft.com/office/officeart/2005/8/layout/cycle5"/>
    <dgm:cxn modelId="{283F63EB-63D3-134A-9F5A-D050FCA104DB}" type="presOf" srcId="{959AF737-1ED0-7848-9991-57BD94B1760B}" destId="{3166035F-95D1-BD42-A522-61134E6361FA}" srcOrd="0" destOrd="0" presId="urn:microsoft.com/office/officeart/2005/8/layout/cycle5"/>
    <dgm:cxn modelId="{64C57CB1-2225-0444-A63A-13BCF8581436}" type="presParOf" srcId="{B0BC5152-D6B5-414F-94C8-119A65791A81}" destId="{FA88D18B-08C9-984B-B884-DDFB9CBF9F39}" srcOrd="0" destOrd="0" presId="urn:microsoft.com/office/officeart/2005/8/layout/cycle5"/>
    <dgm:cxn modelId="{0C35D4ED-A6D7-6048-BA81-5F366A258DDC}" type="presParOf" srcId="{B0BC5152-D6B5-414F-94C8-119A65791A81}" destId="{6262FBB1-F348-7B45-8DC2-EF26E4B69053}" srcOrd="1" destOrd="0" presId="urn:microsoft.com/office/officeart/2005/8/layout/cycle5"/>
    <dgm:cxn modelId="{C9DFE6FB-B573-394A-AB52-4D0513A98B97}" type="presParOf" srcId="{B0BC5152-D6B5-414F-94C8-119A65791A81}" destId="{9C98AF45-8E02-BF4F-81E9-8A15CC94CC82}" srcOrd="2" destOrd="0" presId="urn:microsoft.com/office/officeart/2005/8/layout/cycle5"/>
    <dgm:cxn modelId="{4B1F660E-A050-764A-ADB5-5EE20675DD19}" type="presParOf" srcId="{B0BC5152-D6B5-414F-94C8-119A65791A81}" destId="{57B6C1EC-82C8-B94D-86ED-45593DAC771F}" srcOrd="3" destOrd="0" presId="urn:microsoft.com/office/officeart/2005/8/layout/cycle5"/>
    <dgm:cxn modelId="{A795AA5E-B01C-4A48-AE88-1910BCC34FC1}" type="presParOf" srcId="{B0BC5152-D6B5-414F-94C8-119A65791A81}" destId="{C51B186D-E26D-D343-BB46-7849491A4030}" srcOrd="4" destOrd="0" presId="urn:microsoft.com/office/officeart/2005/8/layout/cycle5"/>
    <dgm:cxn modelId="{FABB53A9-13FD-DA4F-94DF-A59DC5A4A33C}" type="presParOf" srcId="{B0BC5152-D6B5-414F-94C8-119A65791A81}" destId="{0585DD33-D907-D744-8D79-2579F387D6D5}" srcOrd="5" destOrd="0" presId="urn:microsoft.com/office/officeart/2005/8/layout/cycle5"/>
    <dgm:cxn modelId="{2831C4B0-3A27-FF49-AA65-07AD9455C616}" type="presParOf" srcId="{B0BC5152-D6B5-414F-94C8-119A65791A81}" destId="{C3E723D1-D00A-0146-9089-1481C23A1589}" srcOrd="6" destOrd="0" presId="urn:microsoft.com/office/officeart/2005/8/layout/cycle5"/>
    <dgm:cxn modelId="{A80F4903-1C54-8F46-812E-F693DFCF8135}" type="presParOf" srcId="{B0BC5152-D6B5-414F-94C8-119A65791A81}" destId="{656C12C1-5FC3-D542-AD52-389951F8C1B4}" srcOrd="7" destOrd="0" presId="urn:microsoft.com/office/officeart/2005/8/layout/cycle5"/>
    <dgm:cxn modelId="{835184F0-59CF-E046-9B38-67D329C2E30D}" type="presParOf" srcId="{B0BC5152-D6B5-414F-94C8-119A65791A81}" destId="{8BC9C676-C481-A543-BD1B-5953C1568858}" srcOrd="8" destOrd="0" presId="urn:microsoft.com/office/officeart/2005/8/layout/cycle5"/>
    <dgm:cxn modelId="{1E8D8553-43A7-6D4D-9F12-F4231D71CAD7}" type="presParOf" srcId="{B0BC5152-D6B5-414F-94C8-119A65791A81}" destId="{7D34C912-60FE-044B-84AB-068CCBACF7E3}" srcOrd="9" destOrd="0" presId="urn:microsoft.com/office/officeart/2005/8/layout/cycle5"/>
    <dgm:cxn modelId="{ABD13BCD-649C-DD4F-9A04-11938BEB64D1}" type="presParOf" srcId="{B0BC5152-D6B5-414F-94C8-119A65791A81}" destId="{2BF1ACD3-E69B-8F4A-A079-582F5F347A4F}" srcOrd="10" destOrd="0" presId="urn:microsoft.com/office/officeart/2005/8/layout/cycle5"/>
    <dgm:cxn modelId="{CD9AA178-F3CD-294C-BA3B-6D94135EC061}" type="presParOf" srcId="{B0BC5152-D6B5-414F-94C8-119A65791A81}" destId="{F9616EC4-10DB-7644-964B-A0EEFD663B4F}" srcOrd="11" destOrd="0" presId="urn:microsoft.com/office/officeart/2005/8/layout/cycle5"/>
    <dgm:cxn modelId="{77EC521A-8629-5F4B-AED2-05CC8F846221}" type="presParOf" srcId="{B0BC5152-D6B5-414F-94C8-119A65791A81}" destId="{3166035F-95D1-BD42-A522-61134E6361FA}" srcOrd="12" destOrd="0" presId="urn:microsoft.com/office/officeart/2005/8/layout/cycle5"/>
    <dgm:cxn modelId="{A55AE9B3-FE1A-3645-B714-0DBC94821C98}" type="presParOf" srcId="{B0BC5152-D6B5-414F-94C8-119A65791A81}" destId="{CBB120A9-780D-9140-87D5-E960C8B1E19D}" srcOrd="13" destOrd="0" presId="urn:microsoft.com/office/officeart/2005/8/layout/cycle5"/>
    <dgm:cxn modelId="{1F990991-5DFF-1549-BD56-B4E0892D3722}" type="presParOf" srcId="{B0BC5152-D6B5-414F-94C8-119A65791A81}" destId="{96C2FB16-903C-9242-AB8D-9D7C26533853}" srcOrd="14" destOrd="0" presId="urn:microsoft.com/office/officeart/2005/8/layout/cycle5"/>
    <dgm:cxn modelId="{D36BC0FF-6CD0-AF46-B6D0-3856875FC763}" type="presParOf" srcId="{B0BC5152-D6B5-414F-94C8-119A65791A81}" destId="{E6E4ED26-BFFF-C144-B037-57368F7CEE1C}" srcOrd="15" destOrd="0" presId="urn:microsoft.com/office/officeart/2005/8/layout/cycle5"/>
    <dgm:cxn modelId="{5206637B-13F9-6B4D-8EDC-650EFDCB5F93}" type="presParOf" srcId="{B0BC5152-D6B5-414F-94C8-119A65791A81}" destId="{9BDE42A1-E865-2743-A2CC-9D104C8C3479}" srcOrd="16" destOrd="0" presId="urn:microsoft.com/office/officeart/2005/8/layout/cycle5"/>
    <dgm:cxn modelId="{3096ED41-93E0-1C4A-8398-EAFB5DC78040}" type="presParOf" srcId="{B0BC5152-D6B5-414F-94C8-119A65791A81}" destId="{CAA02D7D-B6B1-CF46-B9CB-D277EC9E3430}"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698A2-0337-D244-A9DF-C83270D745F3}">
      <dsp:nvSpPr>
        <dsp:cNvPr id="0" name=""/>
        <dsp:cNvSpPr/>
      </dsp:nvSpPr>
      <dsp:spPr>
        <a:xfrm>
          <a:off x="5916597" y="2373432"/>
          <a:ext cx="91440" cy="214566"/>
        </a:xfrm>
        <a:custGeom>
          <a:avLst/>
          <a:gdLst/>
          <a:ahLst/>
          <a:cxnLst/>
          <a:rect l="0" t="0" r="0" b="0"/>
          <a:pathLst>
            <a:path>
              <a:moveTo>
                <a:pt x="45720" y="0"/>
              </a:moveTo>
              <a:lnTo>
                <a:pt x="45720" y="21456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B54AB4-B40E-D642-9B22-A6618137A2EF}">
      <dsp:nvSpPr>
        <dsp:cNvPr id="0" name=""/>
        <dsp:cNvSpPr/>
      </dsp:nvSpPr>
      <dsp:spPr>
        <a:xfrm>
          <a:off x="4089121" y="1477704"/>
          <a:ext cx="1873196" cy="214566"/>
        </a:xfrm>
        <a:custGeom>
          <a:avLst/>
          <a:gdLst/>
          <a:ahLst/>
          <a:cxnLst/>
          <a:rect l="0" t="0" r="0" b="0"/>
          <a:pathLst>
            <a:path>
              <a:moveTo>
                <a:pt x="0" y="0"/>
              </a:moveTo>
              <a:lnTo>
                <a:pt x="0" y="108134"/>
              </a:lnTo>
              <a:lnTo>
                <a:pt x="1873196" y="108134"/>
              </a:lnTo>
              <a:lnTo>
                <a:pt x="1873196" y="214566"/>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DD34502-4BB9-554E-B76C-325CE600D9B7}">
      <dsp:nvSpPr>
        <dsp:cNvPr id="0" name=""/>
        <dsp:cNvSpPr/>
      </dsp:nvSpPr>
      <dsp:spPr>
        <a:xfrm>
          <a:off x="2215924" y="2373432"/>
          <a:ext cx="1873196" cy="214566"/>
        </a:xfrm>
        <a:custGeom>
          <a:avLst/>
          <a:gdLst/>
          <a:ahLst/>
          <a:cxnLst/>
          <a:rect l="0" t="0" r="0" b="0"/>
          <a:pathLst>
            <a:path>
              <a:moveTo>
                <a:pt x="0" y="0"/>
              </a:moveTo>
              <a:lnTo>
                <a:pt x="0" y="108134"/>
              </a:lnTo>
              <a:lnTo>
                <a:pt x="1873196" y="108134"/>
              </a:lnTo>
              <a:lnTo>
                <a:pt x="1873196" y="21456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CEE775-B8A9-0447-9C8A-465278994A94}">
      <dsp:nvSpPr>
        <dsp:cNvPr id="0" name=""/>
        <dsp:cNvSpPr/>
      </dsp:nvSpPr>
      <dsp:spPr>
        <a:xfrm>
          <a:off x="2170204" y="2373432"/>
          <a:ext cx="91440" cy="214566"/>
        </a:xfrm>
        <a:custGeom>
          <a:avLst/>
          <a:gdLst/>
          <a:ahLst/>
          <a:cxnLst/>
          <a:rect l="0" t="0" r="0" b="0"/>
          <a:pathLst>
            <a:path>
              <a:moveTo>
                <a:pt x="45720" y="0"/>
              </a:moveTo>
              <a:lnTo>
                <a:pt x="45720" y="21456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2A47A9-BA9D-DE43-918E-A75731FD2FD3}">
      <dsp:nvSpPr>
        <dsp:cNvPr id="0" name=""/>
        <dsp:cNvSpPr/>
      </dsp:nvSpPr>
      <dsp:spPr>
        <a:xfrm>
          <a:off x="342727" y="2373432"/>
          <a:ext cx="1873196" cy="214566"/>
        </a:xfrm>
        <a:custGeom>
          <a:avLst/>
          <a:gdLst/>
          <a:ahLst/>
          <a:cxnLst/>
          <a:rect l="0" t="0" r="0" b="0"/>
          <a:pathLst>
            <a:path>
              <a:moveTo>
                <a:pt x="1873196" y="0"/>
              </a:moveTo>
              <a:lnTo>
                <a:pt x="1873196" y="108134"/>
              </a:lnTo>
              <a:lnTo>
                <a:pt x="0" y="108134"/>
              </a:lnTo>
              <a:lnTo>
                <a:pt x="0" y="21456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BDDA2A-0C3A-C745-AF4C-A0909846F001}">
      <dsp:nvSpPr>
        <dsp:cNvPr id="0" name=""/>
        <dsp:cNvSpPr/>
      </dsp:nvSpPr>
      <dsp:spPr>
        <a:xfrm>
          <a:off x="2215924" y="1477704"/>
          <a:ext cx="1873196" cy="214566"/>
        </a:xfrm>
        <a:custGeom>
          <a:avLst/>
          <a:gdLst/>
          <a:ahLst/>
          <a:cxnLst/>
          <a:rect l="0" t="0" r="0" b="0"/>
          <a:pathLst>
            <a:path>
              <a:moveTo>
                <a:pt x="1873196" y="0"/>
              </a:moveTo>
              <a:lnTo>
                <a:pt x="1873196" y="108134"/>
              </a:lnTo>
              <a:lnTo>
                <a:pt x="0" y="108134"/>
              </a:lnTo>
              <a:lnTo>
                <a:pt x="0" y="214566"/>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9F2ABC-B9EA-4348-9F09-4390A2AA13E2}">
      <dsp:nvSpPr>
        <dsp:cNvPr id="0" name=""/>
        <dsp:cNvSpPr/>
      </dsp:nvSpPr>
      <dsp:spPr>
        <a:xfrm>
          <a:off x="3748539" y="796541"/>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959CB34-AD6B-DA45-A0F6-33E594A99DB3}">
      <dsp:nvSpPr>
        <dsp:cNvPr id="0" name=""/>
        <dsp:cNvSpPr/>
      </dsp:nvSpPr>
      <dsp:spPr>
        <a:xfrm>
          <a:off x="4429702" y="794838"/>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A</a:t>
          </a:r>
          <a:r>
            <a:rPr kumimoji="1" lang="ja-JP" altLang="en-US" sz="2400" kern="1200" dirty="0"/>
            <a:t>部長</a:t>
          </a:r>
        </a:p>
      </dsp:txBody>
      <dsp:txXfrm>
        <a:off x="4429702" y="794838"/>
        <a:ext cx="1021743" cy="681162"/>
      </dsp:txXfrm>
    </dsp:sp>
    <dsp:sp modelId="{976521A2-B8AC-834E-A1A5-3D7193288ABE}">
      <dsp:nvSpPr>
        <dsp:cNvPr id="0" name=""/>
        <dsp:cNvSpPr/>
      </dsp:nvSpPr>
      <dsp:spPr>
        <a:xfrm>
          <a:off x="1875343" y="1692270"/>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2DBE90-52D9-CC47-986F-69F51ECFA9F5}">
      <dsp:nvSpPr>
        <dsp:cNvPr id="0" name=""/>
        <dsp:cNvSpPr/>
      </dsp:nvSpPr>
      <dsp:spPr>
        <a:xfrm>
          <a:off x="2556505" y="1690567"/>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B</a:t>
          </a:r>
          <a:r>
            <a:rPr kumimoji="1" lang="ja-JP" altLang="en-US" sz="2400" kern="1200" dirty="0"/>
            <a:t>課長</a:t>
          </a:r>
        </a:p>
      </dsp:txBody>
      <dsp:txXfrm>
        <a:off x="2556505" y="1690567"/>
        <a:ext cx="1021743" cy="681162"/>
      </dsp:txXfrm>
    </dsp:sp>
    <dsp:sp modelId="{0F5C1A01-B49B-AB45-B953-44DEF9857E59}">
      <dsp:nvSpPr>
        <dsp:cNvPr id="0" name=""/>
        <dsp:cNvSpPr/>
      </dsp:nvSpPr>
      <dsp:spPr>
        <a:xfrm>
          <a:off x="2146" y="2587998"/>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7BA02FA-DDED-8F42-AB1F-1104E2B3081C}">
      <dsp:nvSpPr>
        <dsp:cNvPr id="0" name=""/>
        <dsp:cNvSpPr/>
      </dsp:nvSpPr>
      <dsp:spPr>
        <a:xfrm>
          <a:off x="683308" y="2586295"/>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D</a:t>
          </a:r>
          <a:r>
            <a:rPr kumimoji="1" lang="ja-JP" altLang="en-US" sz="2400" kern="1200" dirty="0"/>
            <a:t>社員</a:t>
          </a:r>
        </a:p>
      </dsp:txBody>
      <dsp:txXfrm>
        <a:off x="683308" y="2586295"/>
        <a:ext cx="1021743" cy="681162"/>
      </dsp:txXfrm>
    </dsp:sp>
    <dsp:sp modelId="{EFDAA888-7D9C-2149-855B-9CE69C3B6161}">
      <dsp:nvSpPr>
        <dsp:cNvPr id="0" name=""/>
        <dsp:cNvSpPr/>
      </dsp:nvSpPr>
      <dsp:spPr>
        <a:xfrm>
          <a:off x="1875343" y="2587998"/>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5AD4A4-B7AE-5C4D-B4AC-C5799A76AF32}">
      <dsp:nvSpPr>
        <dsp:cNvPr id="0" name=""/>
        <dsp:cNvSpPr/>
      </dsp:nvSpPr>
      <dsp:spPr>
        <a:xfrm>
          <a:off x="2556505" y="2586295"/>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E</a:t>
          </a:r>
          <a:r>
            <a:rPr kumimoji="1" lang="ja-JP" altLang="en-US" sz="2400" kern="1200" dirty="0"/>
            <a:t>社員</a:t>
          </a:r>
        </a:p>
      </dsp:txBody>
      <dsp:txXfrm>
        <a:off x="2556505" y="2586295"/>
        <a:ext cx="1021743" cy="681162"/>
      </dsp:txXfrm>
    </dsp:sp>
    <dsp:sp modelId="{D10B2347-850D-334E-A851-FEA139492F86}">
      <dsp:nvSpPr>
        <dsp:cNvPr id="0" name=""/>
        <dsp:cNvSpPr/>
      </dsp:nvSpPr>
      <dsp:spPr>
        <a:xfrm>
          <a:off x="3748539" y="2587998"/>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E75AADD-6660-7E44-8663-F1CE5EAA5EB2}">
      <dsp:nvSpPr>
        <dsp:cNvPr id="0" name=""/>
        <dsp:cNvSpPr/>
      </dsp:nvSpPr>
      <dsp:spPr>
        <a:xfrm>
          <a:off x="4429702" y="2586295"/>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F</a:t>
          </a:r>
          <a:r>
            <a:rPr kumimoji="1" lang="ja-JP" altLang="en-US" sz="2400" kern="1200" dirty="0"/>
            <a:t>社員</a:t>
          </a:r>
        </a:p>
      </dsp:txBody>
      <dsp:txXfrm>
        <a:off x="4429702" y="2586295"/>
        <a:ext cx="1021743" cy="681162"/>
      </dsp:txXfrm>
    </dsp:sp>
    <dsp:sp modelId="{CCBADEF2-A522-4140-B9D5-4D0C130A7794}">
      <dsp:nvSpPr>
        <dsp:cNvPr id="0" name=""/>
        <dsp:cNvSpPr/>
      </dsp:nvSpPr>
      <dsp:spPr>
        <a:xfrm>
          <a:off x="5621736" y="1692270"/>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7F862CB-F115-3040-A6FA-D57F956722F3}">
      <dsp:nvSpPr>
        <dsp:cNvPr id="0" name=""/>
        <dsp:cNvSpPr/>
      </dsp:nvSpPr>
      <dsp:spPr>
        <a:xfrm>
          <a:off x="6302898" y="1690567"/>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C</a:t>
          </a:r>
          <a:r>
            <a:rPr kumimoji="1" lang="ja-JP" altLang="en-US" sz="2400" kern="1200" dirty="0"/>
            <a:t>課長</a:t>
          </a:r>
        </a:p>
      </dsp:txBody>
      <dsp:txXfrm>
        <a:off x="6302898" y="1690567"/>
        <a:ext cx="1021743" cy="681162"/>
      </dsp:txXfrm>
    </dsp:sp>
    <dsp:sp modelId="{7901BE72-CB68-484C-AF8F-EAE347855380}">
      <dsp:nvSpPr>
        <dsp:cNvPr id="0" name=""/>
        <dsp:cNvSpPr/>
      </dsp:nvSpPr>
      <dsp:spPr>
        <a:xfrm>
          <a:off x="5621736" y="2587998"/>
          <a:ext cx="681162" cy="6811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2094CD2-E890-9343-8F1B-A7AE34F9DDA0}">
      <dsp:nvSpPr>
        <dsp:cNvPr id="0" name=""/>
        <dsp:cNvSpPr/>
      </dsp:nvSpPr>
      <dsp:spPr>
        <a:xfrm>
          <a:off x="6302898" y="2586295"/>
          <a:ext cx="1021743" cy="681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en-US" altLang="ja-JP" sz="2400" kern="1200" dirty="0"/>
            <a:t>G</a:t>
          </a:r>
          <a:r>
            <a:rPr kumimoji="1" lang="ja-JP" altLang="en-US" sz="2400" kern="1200" dirty="0"/>
            <a:t>社員</a:t>
          </a:r>
        </a:p>
      </dsp:txBody>
      <dsp:txXfrm>
        <a:off x="6302898" y="2586295"/>
        <a:ext cx="1021743" cy="6811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D18B-08C9-984B-B884-DDFB9CBF9F39}">
      <dsp:nvSpPr>
        <dsp:cNvPr id="0" name=""/>
        <dsp:cNvSpPr/>
      </dsp:nvSpPr>
      <dsp:spPr>
        <a:xfrm>
          <a:off x="3429355" y="3328"/>
          <a:ext cx="2816636"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1 </a:t>
          </a:r>
          <a:r>
            <a:rPr kumimoji="1" lang="ja-JP" altLang="en-US" sz="3200" kern="1200">
              <a:solidFill>
                <a:schemeClr val="tx1"/>
              </a:solidFill>
            </a:rPr>
            <a:t>リスク分析</a:t>
          </a:r>
        </a:p>
      </dsp:txBody>
      <dsp:txXfrm>
        <a:off x="3487947" y="61920"/>
        <a:ext cx="2699452" cy="1083081"/>
      </dsp:txXfrm>
    </dsp:sp>
    <dsp:sp modelId="{9C98AF45-8E02-BF4F-81E9-8A15CC94CC82}">
      <dsp:nvSpPr>
        <dsp:cNvPr id="0" name=""/>
        <dsp:cNvSpPr/>
      </dsp:nvSpPr>
      <dsp:spPr>
        <a:xfrm>
          <a:off x="1835820" y="493269"/>
          <a:ext cx="5651076" cy="5651076"/>
        </a:xfrm>
        <a:custGeom>
          <a:avLst/>
          <a:gdLst/>
          <a:ahLst/>
          <a:cxnLst/>
          <a:rect l="0" t="0" r="0" b="0"/>
          <a:pathLst>
            <a:path>
              <a:moveTo>
                <a:pt x="4596375" y="623766"/>
              </a:moveTo>
              <a:arcTo wR="2825538" hR="2825538" stAng="18528538" swAng="85534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7B6C1EC-82C8-B94D-86ED-45593DAC771F}">
      <dsp:nvSpPr>
        <dsp:cNvPr id="0" name=""/>
        <dsp:cNvSpPr/>
      </dsp:nvSpPr>
      <dsp:spPr>
        <a:xfrm>
          <a:off x="5975196" y="1811510"/>
          <a:ext cx="2816636" cy="120026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2 </a:t>
          </a:r>
          <a:r>
            <a:rPr kumimoji="1" lang="ja-JP" altLang="en-US" sz="3200" kern="1200">
              <a:solidFill>
                <a:schemeClr val="tx1"/>
              </a:solidFill>
            </a:rPr>
            <a:t>停止した場合の影響度</a:t>
          </a:r>
        </a:p>
      </dsp:txBody>
      <dsp:txXfrm>
        <a:off x="6033788" y="1870102"/>
        <a:ext cx="2699452" cy="1083081"/>
      </dsp:txXfrm>
    </dsp:sp>
    <dsp:sp modelId="{0585DD33-D907-D744-8D79-2579F387D6D5}">
      <dsp:nvSpPr>
        <dsp:cNvPr id="0" name=""/>
        <dsp:cNvSpPr/>
      </dsp:nvSpPr>
      <dsp:spPr>
        <a:xfrm>
          <a:off x="1962242" y="793318"/>
          <a:ext cx="5651076" cy="5651076"/>
        </a:xfrm>
        <a:custGeom>
          <a:avLst/>
          <a:gdLst/>
          <a:ahLst/>
          <a:cxnLst/>
          <a:rect l="0" t="0" r="0" b="0"/>
          <a:pathLst>
            <a:path>
              <a:moveTo>
                <a:pt x="5627420" y="2460682"/>
              </a:moveTo>
              <a:arcTo wR="2825538" hR="2825538" stAng="21154848" swAng="909875"/>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3E723D1-D00A-0146-9089-1481C23A1589}">
      <dsp:nvSpPr>
        <dsp:cNvPr id="0" name=""/>
        <dsp:cNvSpPr/>
      </dsp:nvSpPr>
      <dsp:spPr>
        <a:xfrm>
          <a:off x="5876343" y="4241636"/>
          <a:ext cx="2816636" cy="12002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3 </a:t>
          </a:r>
          <a:r>
            <a:rPr kumimoji="1" lang="ja-JP" altLang="en-US" sz="3200" kern="1200">
              <a:solidFill>
                <a:schemeClr val="tx1"/>
              </a:solidFill>
            </a:rPr>
            <a:t>重要業務の選定</a:t>
          </a:r>
        </a:p>
      </dsp:txBody>
      <dsp:txXfrm>
        <a:off x="5934935" y="4300228"/>
        <a:ext cx="2699452" cy="1083081"/>
      </dsp:txXfrm>
    </dsp:sp>
    <dsp:sp modelId="{8BC9C676-C481-A543-BD1B-5953C1568858}">
      <dsp:nvSpPr>
        <dsp:cNvPr id="0" name=""/>
        <dsp:cNvSpPr/>
      </dsp:nvSpPr>
      <dsp:spPr>
        <a:xfrm>
          <a:off x="2002488" y="613010"/>
          <a:ext cx="5651076" cy="5651076"/>
        </a:xfrm>
        <a:custGeom>
          <a:avLst/>
          <a:gdLst/>
          <a:ahLst/>
          <a:cxnLst/>
          <a:rect l="0" t="0" r="0" b="0"/>
          <a:pathLst>
            <a:path>
              <a:moveTo>
                <a:pt x="4715578" y="4925874"/>
              </a:moveTo>
              <a:arcTo wR="2825538" hR="2825538" stAng="2881004" swAng="517369"/>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D34C912-60FE-044B-84AB-068CCBACF7E3}">
      <dsp:nvSpPr>
        <dsp:cNvPr id="0" name=""/>
        <dsp:cNvSpPr/>
      </dsp:nvSpPr>
      <dsp:spPr>
        <a:xfrm>
          <a:off x="3445401" y="5657722"/>
          <a:ext cx="2816636" cy="1200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4</a:t>
          </a:r>
          <a:r>
            <a:rPr kumimoji="1" lang="ja-JP" altLang="en-US" sz="3200" kern="1200">
              <a:solidFill>
                <a:schemeClr val="tx1"/>
              </a:solidFill>
            </a:rPr>
            <a:t>重要業務の継続戦略</a:t>
          </a:r>
        </a:p>
      </dsp:txBody>
      <dsp:txXfrm>
        <a:off x="3503993" y="5716314"/>
        <a:ext cx="2699452" cy="1083081"/>
      </dsp:txXfrm>
    </dsp:sp>
    <dsp:sp modelId="{F9616EC4-10DB-7644-964B-A0EEFD663B4F}">
      <dsp:nvSpPr>
        <dsp:cNvPr id="0" name=""/>
        <dsp:cNvSpPr/>
      </dsp:nvSpPr>
      <dsp:spPr>
        <a:xfrm>
          <a:off x="2021314" y="612545"/>
          <a:ext cx="5651076" cy="5651076"/>
        </a:xfrm>
        <a:custGeom>
          <a:avLst/>
          <a:gdLst/>
          <a:ahLst/>
          <a:cxnLst/>
          <a:rect l="0" t="0" r="0" b="0"/>
          <a:pathLst>
            <a:path>
              <a:moveTo>
                <a:pt x="1297164" y="5202035"/>
              </a:moveTo>
              <a:arcTo wR="2825538" hR="2825538" stAng="7364753" swAng="544515"/>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166035F-95D1-BD42-A522-61134E6361FA}">
      <dsp:nvSpPr>
        <dsp:cNvPr id="0" name=""/>
        <dsp:cNvSpPr/>
      </dsp:nvSpPr>
      <dsp:spPr>
        <a:xfrm>
          <a:off x="957651" y="4241636"/>
          <a:ext cx="2866068" cy="120026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5</a:t>
          </a:r>
          <a:r>
            <a:rPr kumimoji="1" lang="ja-JP" altLang="en-US" sz="3200" kern="1200">
              <a:solidFill>
                <a:schemeClr val="tx1"/>
              </a:solidFill>
            </a:rPr>
            <a:t>対応体制</a:t>
          </a:r>
        </a:p>
      </dsp:txBody>
      <dsp:txXfrm>
        <a:off x="1016243" y="4300228"/>
        <a:ext cx="2748884" cy="1083081"/>
      </dsp:txXfrm>
    </dsp:sp>
    <dsp:sp modelId="{96C2FB16-903C-9242-AB8D-9D7C26533853}">
      <dsp:nvSpPr>
        <dsp:cNvPr id="0" name=""/>
        <dsp:cNvSpPr/>
      </dsp:nvSpPr>
      <dsp:spPr>
        <a:xfrm>
          <a:off x="2109020" y="1060267"/>
          <a:ext cx="5651076" cy="5651076"/>
        </a:xfrm>
        <a:custGeom>
          <a:avLst/>
          <a:gdLst/>
          <a:ahLst/>
          <a:cxnLst/>
          <a:rect l="0" t="0" r="0" b="0"/>
          <a:pathLst>
            <a:path>
              <a:moveTo>
                <a:pt x="2540" y="2945340"/>
              </a:moveTo>
              <a:arcTo wR="2825538" hR="2825538" stAng="10654197" swAng="875606"/>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6E4ED26-BFFF-C144-B037-57368F7CEE1C}">
      <dsp:nvSpPr>
        <dsp:cNvPr id="0" name=""/>
        <dsp:cNvSpPr/>
      </dsp:nvSpPr>
      <dsp:spPr>
        <a:xfrm>
          <a:off x="796998" y="1860940"/>
          <a:ext cx="3187352" cy="12002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kumimoji="1" lang="en-US" altLang="ja-JP" sz="3200" kern="1200" dirty="0">
              <a:solidFill>
                <a:schemeClr val="tx1"/>
              </a:solidFill>
            </a:rPr>
            <a:t>6 </a:t>
          </a:r>
          <a:r>
            <a:rPr kumimoji="1" lang="ja-JP" altLang="en-US" sz="3200" kern="1200">
              <a:solidFill>
                <a:schemeClr val="tx1"/>
              </a:solidFill>
            </a:rPr>
            <a:t>準備と訓練</a:t>
          </a:r>
        </a:p>
      </dsp:txBody>
      <dsp:txXfrm>
        <a:off x="855590" y="1919532"/>
        <a:ext cx="3070168" cy="1083081"/>
      </dsp:txXfrm>
    </dsp:sp>
    <dsp:sp modelId="{CAA02D7D-B6B1-CF46-B9CB-D277EC9E3430}">
      <dsp:nvSpPr>
        <dsp:cNvPr id="0" name=""/>
        <dsp:cNvSpPr/>
      </dsp:nvSpPr>
      <dsp:spPr>
        <a:xfrm>
          <a:off x="2413561" y="323815"/>
          <a:ext cx="5651076" cy="5651076"/>
        </a:xfrm>
        <a:custGeom>
          <a:avLst/>
          <a:gdLst/>
          <a:ahLst/>
          <a:cxnLst/>
          <a:rect l="0" t="0" r="0" b="0"/>
          <a:pathLst>
            <a:path>
              <a:moveTo>
                <a:pt x="421697" y="1340541"/>
              </a:moveTo>
              <a:arcTo wR="2825538" hR="2825538" stAng="12702366" swAng="833255"/>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BD5-624C-8647-9AE5-9425D0EABDD7}" type="datetimeFigureOut">
              <a:rPr kumimoji="1" lang="ja-JP" altLang="en-US" smtClean="0"/>
              <a:t>2022/11/7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840BF-E842-B442-B95C-20970576AC8A}" type="slidenum">
              <a:rPr kumimoji="1" lang="ja-JP" altLang="en-US" smtClean="0"/>
              <a:t>‹#›</a:t>
            </a:fld>
            <a:endParaRPr kumimoji="1" lang="ja-JP" altLang="en-US"/>
          </a:p>
        </p:txBody>
      </p:sp>
    </p:spTree>
    <p:extLst>
      <p:ext uri="{BB962C8B-B14F-4D97-AF65-F5344CB8AC3E}">
        <p14:creationId xmlns:p14="http://schemas.microsoft.com/office/powerpoint/2010/main" val="25975141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BA840BF-E842-B442-B95C-20970576AC8A}" type="slidenum">
              <a:rPr kumimoji="1" lang="ja-JP" altLang="en-US" smtClean="0"/>
              <a:t>1</a:t>
            </a:fld>
            <a:endParaRPr kumimoji="1" lang="ja-JP" altLang="en-US"/>
          </a:p>
        </p:txBody>
      </p:sp>
    </p:spTree>
    <p:extLst>
      <p:ext uri="{BB962C8B-B14F-4D97-AF65-F5344CB8AC3E}">
        <p14:creationId xmlns:p14="http://schemas.microsoft.com/office/powerpoint/2010/main" val="160312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最後に</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BCP</a:t>
            </a:r>
            <a:r>
              <a:rPr kumimoji="1" lang="ja-JP" altLang="en-US" sz="1200"/>
              <a:t>の策定より、簡単で行政からのメリットも用意されている</a:t>
            </a:r>
            <a:endParaRPr kumimoji="1" lang="ja-JP" altLang="en-US"/>
          </a:p>
          <a:p>
            <a:r>
              <a:rPr kumimoji="1" lang="ja-JP" altLang="en-US"/>
              <a:t>▼</a:t>
            </a:r>
            <a:r>
              <a:rPr kumimoji="1" lang="ja-JP" altLang="en-US" sz="1200"/>
              <a:t>「事業継続力強化計画」へ中小企業は申請してください。</a:t>
            </a:r>
            <a:endParaRPr kumimoji="1" lang="en-US" altLang="ja-JP" sz="1200" dirty="0"/>
          </a:p>
          <a:p>
            <a:endParaRPr kumimoji="1" lang="en-US" altLang="ja-JP" sz="1200" dirty="0"/>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26</a:t>
            </a:fld>
            <a:endParaRPr kumimoji="1" lang="ja-JP" altLang="en-US"/>
          </a:p>
        </p:txBody>
      </p:sp>
    </p:spTree>
    <p:extLst>
      <p:ext uri="{BB962C8B-B14F-4D97-AF65-F5344CB8AC3E}">
        <p14:creationId xmlns:p14="http://schemas.microsoft.com/office/powerpoint/2010/main" val="278455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lgn="ctr">
              <a:buNone/>
            </a:pPr>
            <a:r>
              <a:rPr kumimoji="1" lang="en-US" altLang="ja-JP" sz="1200" dirty="0">
                <a:solidFill>
                  <a:srgbClr val="FF0000"/>
                </a:solidFill>
                <a:latin typeface="MS UI Gothic" panose="020B0600070205080204" pitchFamily="34" charset="-128"/>
                <a:ea typeface="MS UI Gothic" panose="020B0600070205080204" pitchFamily="34" charset="-128"/>
              </a:rPr>
              <a:t>〈</a:t>
            </a:r>
            <a:r>
              <a:rPr kumimoji="1" lang="ja-JP" altLang="en-US" sz="1200">
                <a:solidFill>
                  <a:srgbClr val="FF0000"/>
                </a:solidFill>
                <a:latin typeface="MS UI Gothic" panose="020B0600070205080204" pitchFamily="34" charset="-128"/>
                <a:ea typeface="MS UI Gothic" panose="020B0600070205080204" pitchFamily="34" charset="-128"/>
              </a:rPr>
              <a:t>従業員全員・出向・パート・アルバイトも含む</a:t>
            </a:r>
            <a:r>
              <a:rPr kumimoji="1"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本人の携帯電話番号　メール・</a:t>
            </a:r>
            <a:r>
              <a:rPr lang="en-US" altLang="ja-JP" sz="1200" dirty="0">
                <a:latin typeface="MS UI Gothic" panose="020B0600070205080204" pitchFamily="34" charset="-128"/>
                <a:ea typeface="MS UI Gothic" panose="020B0600070205080204" pitchFamily="34" charset="-128"/>
              </a:rPr>
              <a:t>LINE</a:t>
            </a:r>
            <a:r>
              <a:rPr lang="ja-JP" altLang="en-US" sz="1200">
                <a:latin typeface="MS UI Gothic" panose="020B0600070205080204" pitchFamily="34" charset="-128"/>
                <a:ea typeface="MS UI Gothic" panose="020B0600070205080204" pitchFamily="34" charset="-128"/>
              </a:rPr>
              <a:t>の有無</a:t>
            </a:r>
          </a:p>
          <a:p>
            <a:r>
              <a:rPr lang="ja-JP" altLang="en-US" sz="1200">
                <a:latin typeface="MS UI Gothic" panose="020B0600070205080204" pitchFamily="34" charset="-128"/>
                <a:ea typeface="MS UI Gothic" panose="020B0600070205080204" pitchFamily="34" charset="-128"/>
              </a:rPr>
              <a:t>本人の親類やパートナーの緊急連絡先も確認してその部分は個人情報なので全員に配布せず必要な部署のみで管理しましょう</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電車不能時の出勤方法と自宅</a:t>
            </a:r>
            <a:r>
              <a:rPr lang="en-US" altLang="ja-JP" sz="1200" dirty="0">
                <a:latin typeface="MS UI Gothic" panose="020B0600070205080204" pitchFamily="34" charset="-128"/>
                <a:ea typeface="MS UI Gothic" panose="020B0600070205080204" pitchFamily="34" charset="-128"/>
              </a:rPr>
              <a:t>〜</a:t>
            </a:r>
            <a:r>
              <a:rPr lang="ja-JP" altLang="en-US" sz="1200">
                <a:latin typeface="MS UI Gothic" panose="020B0600070205080204" pitchFamily="34" charset="-128"/>
                <a:ea typeface="MS UI Gothic" panose="020B0600070205080204" pitchFamily="34" charset="-128"/>
              </a:rPr>
              <a:t>会社や拠点までの距離</a:t>
            </a:r>
            <a:endParaRPr kumimoji="1" lang="en-US" altLang="ja-JP" sz="1200" dirty="0">
              <a:solidFill>
                <a:schemeClr val="tx1"/>
              </a:solidFill>
              <a:latin typeface="MS UI Gothic" panose="020B0600070205080204" pitchFamily="34" charset="-128"/>
              <a:ea typeface="MS UI Gothic" panose="020B0600070205080204" pitchFamily="34" charset="-128"/>
            </a:endParaRPr>
          </a:p>
          <a:p>
            <a:endParaRPr kumimoji="1" lang="en-US" altLang="ja-JP" sz="1200" dirty="0">
              <a:solidFill>
                <a:schemeClr val="tx1"/>
              </a:solidFill>
              <a:latin typeface="MS UI Gothic" panose="020B0600070205080204" pitchFamily="34" charset="-128"/>
              <a:ea typeface="MS UI Gothic" panose="020B0600070205080204" pitchFamily="34" charset="-128"/>
            </a:endParaRPr>
          </a:p>
          <a:p>
            <a:r>
              <a:rPr kumimoji="1" lang="ja-JP" altLang="en-US"/>
              <a:t>▼</a:t>
            </a:r>
            <a:r>
              <a:rPr lang="en-US" altLang="ja-JP" sz="1200" dirty="0">
                <a:solidFill>
                  <a:srgbClr val="FF0000"/>
                </a:solidFill>
                <a:latin typeface="MS UI Gothic" panose="020B0600070205080204" pitchFamily="34" charset="-128"/>
                <a:ea typeface="MS UI Gothic" panose="020B0600070205080204" pitchFamily="34" charset="-128"/>
              </a:rPr>
              <a:t>〈</a:t>
            </a:r>
            <a:r>
              <a:rPr lang="ja-JP" altLang="en-US" sz="1200">
                <a:solidFill>
                  <a:srgbClr val="FF0000"/>
                </a:solidFill>
                <a:latin typeface="MS UI Gothic" panose="020B0600070205080204" pitchFamily="34" charset="-128"/>
                <a:ea typeface="MS UI Gothic" panose="020B0600070205080204" pitchFamily="34" charset="-128"/>
              </a:rPr>
              <a:t>自動参集体制</a:t>
            </a:r>
            <a:r>
              <a:rPr lang="en-US" altLang="ja-JP" sz="1200" dirty="0">
                <a:solidFill>
                  <a:srgbClr val="FF0000"/>
                </a:solidFill>
                <a:latin typeface="MS UI Gothic" panose="020B0600070205080204" pitchFamily="34" charset="-128"/>
                <a:ea typeface="MS UI Gothic" panose="020B0600070205080204" pitchFamily="34" charset="-128"/>
              </a:rPr>
              <a:t>〉</a:t>
            </a:r>
          </a:p>
          <a:p>
            <a:r>
              <a:rPr lang="ja-JP" altLang="en-US" sz="1200">
                <a:latin typeface="MS UI Gothic" panose="020B0600070205080204" pitchFamily="34" charset="-128"/>
                <a:ea typeface="MS UI Gothic" panose="020B0600070205080204" pitchFamily="34" charset="-128"/>
              </a:rPr>
              <a:t>本部の強要ではなく本人の判断で参集することが大切　無理なら無理です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何が起こったら誰が参集して何をすべきか？　全員が出勤する必要はなく、コアメンバーが参集すべきで、事象・インシデントによって若干変わるかと思います。</a:t>
            </a:r>
            <a:endParaRPr lang="en-US" altLang="ja-JP" sz="1200" dirty="0">
              <a:latin typeface="MS UI Gothic" panose="020B0600070205080204" pitchFamily="34" charset="-128"/>
              <a:ea typeface="MS UI Gothic" panose="020B0600070205080204" pitchFamily="34" charset="-128"/>
            </a:endParaRPr>
          </a:p>
          <a:p>
            <a:r>
              <a:rPr lang="ja-JP" altLang="en-US" sz="1200">
                <a:latin typeface="MS UI Gothic" panose="020B0600070205080204" pitchFamily="34" charset="-128"/>
                <a:ea typeface="MS UI Gothic" panose="020B0600070205080204" pitchFamily="34" charset="-128"/>
              </a:rPr>
              <a:t>勤務時間内、夜勤時間外で参集の条件なども変わると思いますのでその記述も必要です。例えば、夜間でも参集を必要とするのか？明るくなってからで良いのか？など</a:t>
            </a:r>
            <a:endParaRPr lang="en-US" altLang="ja-JP" sz="1200" dirty="0">
              <a:latin typeface="MS UI Gothic" panose="020B0600070205080204" pitchFamily="34" charset="-128"/>
              <a:ea typeface="MS UI Gothic" panose="020B0600070205080204"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69DA5F4E-C6F8-B746-885C-F364367114B1}" type="slidenum">
              <a:rPr kumimoji="1" lang="ja-JP" altLang="en-US" smtClean="0"/>
              <a:t>51</a:t>
            </a:fld>
            <a:endParaRPr kumimoji="1" lang="ja-JP" altLang="en-US"/>
          </a:p>
        </p:txBody>
      </p:sp>
    </p:spTree>
    <p:extLst>
      <p:ext uri="{BB962C8B-B14F-4D97-AF65-F5344CB8AC3E}">
        <p14:creationId xmlns:p14="http://schemas.microsoft.com/office/powerpoint/2010/main" val="241824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2588" y="685800"/>
            <a:ext cx="6094412"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BBE0082-9955-8F42-A99E-DDC4455C276B}" type="slidenum">
              <a:rPr kumimoji="1" lang="ja-JP" altLang="en-US" smtClean="0"/>
              <a:t>84</a:t>
            </a:fld>
            <a:endParaRPr kumimoji="1" lang="ja-JP" altLang="en-US"/>
          </a:p>
        </p:txBody>
      </p:sp>
    </p:spTree>
    <p:extLst>
      <p:ext uri="{BB962C8B-B14F-4D97-AF65-F5344CB8AC3E}">
        <p14:creationId xmlns:p14="http://schemas.microsoft.com/office/powerpoint/2010/main" val="121575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5A692FB-5E3A-1D49-8686-9A861F34B9B6}" type="slidenum">
              <a:rPr lang="en-US" altLang="ja-JP" smtClean="0"/>
              <a:pPr>
                <a:defRPr/>
              </a:pPr>
              <a:t>98</a:t>
            </a:fld>
            <a:endParaRPr lang="en-US" altLang="ja-JP"/>
          </a:p>
        </p:txBody>
      </p:sp>
    </p:spTree>
    <p:extLst>
      <p:ext uri="{BB962C8B-B14F-4D97-AF65-F5344CB8AC3E}">
        <p14:creationId xmlns:p14="http://schemas.microsoft.com/office/powerpoint/2010/main" val="232590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E74DA6-F550-054B-B11F-5C2A8C49CDF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4248BB7-2780-0F4C-A083-C95971DCD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0B424E1-2D41-CA4D-9110-5F3996498C55}"/>
              </a:ext>
            </a:extLst>
          </p:cNvPr>
          <p:cNvSpPr>
            <a:spLocks noGrp="1"/>
          </p:cNvSpPr>
          <p:nvPr>
            <p:ph type="dt" sz="half" idx="10"/>
          </p:nvPr>
        </p:nvSpPr>
        <p:spPr/>
        <p:txBody>
          <a:bodyPr/>
          <a:lstStyle/>
          <a:p>
            <a:fld id="{8B22ECBC-CEF7-BE48-AE98-739EE74CB0EC}"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C5C64868-D50A-9243-AB54-8BB64C867B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6BF4DF3-A3EA-D341-BDBE-B6EBA98C823F}"/>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52472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0C6DF6-9F04-6144-8F62-2C791F570DD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D1ED0B-9B05-A748-A326-2E6AF0C5DF7A}"/>
              </a:ext>
            </a:extLst>
          </p:cNvPr>
          <p:cNvSpPr>
            <a:spLocks noGrp="1"/>
          </p:cNvSpPr>
          <p:nvPr>
            <p:ph type="body" orient="vert" idx="1"/>
          </p:nvPr>
        </p:nvSpPr>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E04A19-C7E1-3247-9B27-05E67A9CB14A}"/>
              </a:ext>
            </a:extLst>
          </p:cNvPr>
          <p:cNvSpPr>
            <a:spLocks noGrp="1"/>
          </p:cNvSpPr>
          <p:nvPr>
            <p:ph type="dt" sz="half" idx="10"/>
          </p:nvPr>
        </p:nvSpPr>
        <p:spPr/>
        <p:txBody>
          <a:bodyPr/>
          <a:lstStyle/>
          <a:p>
            <a:fld id="{3F92B0B6-AA7C-1148-87EC-ECB4F932A8EF}"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BAD08D60-4F30-7344-B43E-2BC5236C067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AD2FF-718B-6944-A973-292061A7740D}"/>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519934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9DE4F8B-2C4B-2649-926F-EC942A36DBE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9C4C58B-4D8C-0041-BC41-DDB6CCDB3262}"/>
              </a:ext>
            </a:extLst>
          </p:cNvPr>
          <p:cNvSpPr>
            <a:spLocks noGrp="1"/>
          </p:cNvSpPr>
          <p:nvPr>
            <p:ph type="body" orient="vert" idx="1"/>
          </p:nvPr>
        </p:nvSpPr>
        <p:spPr>
          <a:xfrm>
            <a:off x="838200" y="365125"/>
            <a:ext cx="7734300" cy="5811838"/>
          </a:xfrm>
        </p:spPr>
        <p:txBody>
          <a:bodyPr vert="eaVert"/>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44AEBD-DDCB-2248-A4FF-1C1E98CACE10}"/>
              </a:ext>
            </a:extLst>
          </p:cNvPr>
          <p:cNvSpPr>
            <a:spLocks noGrp="1"/>
          </p:cNvSpPr>
          <p:nvPr>
            <p:ph type="dt" sz="half" idx="10"/>
          </p:nvPr>
        </p:nvSpPr>
        <p:spPr/>
        <p:txBody>
          <a:bodyPr/>
          <a:lstStyle/>
          <a:p>
            <a:fld id="{2473DACE-E79F-6343-8CC7-068C88BBE58B}"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DC2979BB-F654-9D41-90C4-F6679A8C20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4938EB-B034-164F-BAA1-65B2DCBE4132}"/>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7555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E78CC-2401-7A4C-AA70-5C419F80E9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E57BC9-2316-8A48-8BAF-9595EFFD97BC}"/>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EEC2A05-DA52-1549-A93A-75CA7BE4887C}"/>
              </a:ext>
            </a:extLst>
          </p:cNvPr>
          <p:cNvSpPr>
            <a:spLocks noGrp="1"/>
          </p:cNvSpPr>
          <p:nvPr>
            <p:ph type="dt" sz="half" idx="10"/>
          </p:nvPr>
        </p:nvSpPr>
        <p:spPr/>
        <p:txBody>
          <a:bodyPr/>
          <a:lstStyle/>
          <a:p>
            <a:fld id="{52545838-4F57-6947-A8E6-46916F990E72}"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FB2E0E8B-0570-CE40-B9EA-52AEA76F4A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4AF25-E964-B844-B70D-76FE216B8F4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71660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83BDC-50D3-2049-BDD9-7C7BAEEE3B0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9250B5-8545-EE4D-AFB5-B1BB862E3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DBECB9-2DB9-E442-88C1-94788950C5F6}"/>
              </a:ext>
            </a:extLst>
          </p:cNvPr>
          <p:cNvSpPr>
            <a:spLocks noGrp="1"/>
          </p:cNvSpPr>
          <p:nvPr>
            <p:ph type="dt" sz="half" idx="10"/>
          </p:nvPr>
        </p:nvSpPr>
        <p:spPr/>
        <p:txBody>
          <a:bodyPr/>
          <a:lstStyle/>
          <a:p>
            <a:fld id="{D9C3FF70-5A49-7849-9708-70879DD7C2EB}"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F8F17DC3-4500-AC4B-9241-2711328D21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05B59EB-A36E-E540-9C33-C1C26382FFF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11646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A340-236B-B64D-8289-F0107D2BBB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463524-7924-2049-9CF8-8B749D8D28A7}"/>
              </a:ext>
            </a:extLst>
          </p:cNvPr>
          <p:cNvSpPr>
            <a:spLocks noGrp="1"/>
          </p:cNvSpPr>
          <p:nvPr>
            <p:ph sz="half" idx="1"/>
          </p:nvPr>
        </p:nvSpPr>
        <p:spPr>
          <a:xfrm>
            <a:off x="838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F9E27E3-615F-E24F-8101-38EAF32191FD}"/>
              </a:ext>
            </a:extLst>
          </p:cNvPr>
          <p:cNvSpPr>
            <a:spLocks noGrp="1"/>
          </p:cNvSpPr>
          <p:nvPr>
            <p:ph sz="half" idx="2"/>
          </p:nvPr>
        </p:nvSpPr>
        <p:spPr>
          <a:xfrm>
            <a:off x="6172200" y="1825625"/>
            <a:ext cx="5181600" cy="435133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9A162E1-0BA9-F94F-937B-16B19D3577B6}"/>
              </a:ext>
            </a:extLst>
          </p:cNvPr>
          <p:cNvSpPr>
            <a:spLocks noGrp="1"/>
          </p:cNvSpPr>
          <p:nvPr>
            <p:ph type="dt" sz="half" idx="10"/>
          </p:nvPr>
        </p:nvSpPr>
        <p:spPr/>
        <p:txBody>
          <a:bodyPr/>
          <a:lstStyle/>
          <a:p>
            <a:fld id="{64F33744-40D2-E14C-9D70-D1C9FEFB9EE6}" type="datetime1">
              <a:rPr kumimoji="1" lang="ja-JP" altLang="en-US" smtClean="0"/>
              <a:t>2022/11/7</a:t>
            </a:fld>
            <a:endParaRPr kumimoji="1" lang="ja-JP" altLang="en-US"/>
          </a:p>
        </p:txBody>
      </p:sp>
      <p:sp>
        <p:nvSpPr>
          <p:cNvPr id="6" name="フッター プレースホルダー 5">
            <a:extLst>
              <a:ext uri="{FF2B5EF4-FFF2-40B4-BE49-F238E27FC236}">
                <a16:creationId xmlns:a16="http://schemas.microsoft.com/office/drawing/2014/main" id="{1B8C878E-547A-4B46-93B7-A9F133CB4D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45D1CA-8579-C140-80A2-0BA18C40898B}"/>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480154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E124B0-0306-294A-94A9-DB1F5FB3F8F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0166B6-4B0C-6045-8F7B-33F49A679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D9B41BB-ED4F-AE4C-9E55-F9A9B621D38E}"/>
              </a:ext>
            </a:extLst>
          </p:cNvPr>
          <p:cNvSpPr>
            <a:spLocks noGrp="1"/>
          </p:cNvSpPr>
          <p:nvPr>
            <p:ph sz="half" idx="2"/>
          </p:nvPr>
        </p:nvSpPr>
        <p:spPr>
          <a:xfrm>
            <a:off x="839788" y="2505075"/>
            <a:ext cx="5157787"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7561740-04A0-9247-8E1A-1B54F6FA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コンテンツ プレースホルダー 5">
            <a:extLst>
              <a:ext uri="{FF2B5EF4-FFF2-40B4-BE49-F238E27FC236}">
                <a16:creationId xmlns:a16="http://schemas.microsoft.com/office/drawing/2014/main" id="{2D9C0E4B-272F-F94E-BB4A-6FBC6021069C}"/>
              </a:ext>
            </a:extLst>
          </p:cNvPr>
          <p:cNvSpPr>
            <a:spLocks noGrp="1"/>
          </p:cNvSpPr>
          <p:nvPr>
            <p:ph sz="quarter" idx="4"/>
          </p:nvPr>
        </p:nvSpPr>
        <p:spPr>
          <a:xfrm>
            <a:off x="6172200" y="2505075"/>
            <a:ext cx="5183188" cy="3684588"/>
          </a:xfrm>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5A48B36-4AFA-4544-8F99-82F3A3F9F073}"/>
              </a:ext>
            </a:extLst>
          </p:cNvPr>
          <p:cNvSpPr>
            <a:spLocks noGrp="1"/>
          </p:cNvSpPr>
          <p:nvPr>
            <p:ph type="dt" sz="half" idx="10"/>
          </p:nvPr>
        </p:nvSpPr>
        <p:spPr/>
        <p:txBody>
          <a:bodyPr/>
          <a:lstStyle/>
          <a:p>
            <a:fld id="{9344E03E-AC9E-CF4D-9310-029131D58A4A}" type="datetime1">
              <a:rPr kumimoji="1" lang="ja-JP" altLang="en-US" smtClean="0"/>
              <a:t>2022/11/7</a:t>
            </a:fld>
            <a:endParaRPr kumimoji="1" lang="ja-JP" altLang="en-US"/>
          </a:p>
        </p:txBody>
      </p:sp>
      <p:sp>
        <p:nvSpPr>
          <p:cNvPr id="8" name="フッター プレースホルダー 7">
            <a:extLst>
              <a:ext uri="{FF2B5EF4-FFF2-40B4-BE49-F238E27FC236}">
                <a16:creationId xmlns:a16="http://schemas.microsoft.com/office/drawing/2014/main" id="{FF9C5895-7BDD-7840-86E6-59B4F9197DE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8F5275E-BFA6-994C-B860-613245F0E69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9128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C7A08-4E76-2443-8306-62E823B782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0078F23-6C32-1E45-842D-B711FD22D90A}"/>
              </a:ext>
            </a:extLst>
          </p:cNvPr>
          <p:cNvSpPr>
            <a:spLocks noGrp="1"/>
          </p:cNvSpPr>
          <p:nvPr>
            <p:ph type="dt" sz="half" idx="10"/>
          </p:nvPr>
        </p:nvSpPr>
        <p:spPr/>
        <p:txBody>
          <a:bodyPr/>
          <a:lstStyle/>
          <a:p>
            <a:fld id="{B03B1246-E655-9241-A70C-B21AB2E1A521}" type="datetime1">
              <a:rPr kumimoji="1" lang="ja-JP" altLang="en-US" smtClean="0"/>
              <a:t>2022/11/7</a:t>
            </a:fld>
            <a:endParaRPr kumimoji="1" lang="ja-JP" altLang="en-US"/>
          </a:p>
        </p:txBody>
      </p:sp>
      <p:sp>
        <p:nvSpPr>
          <p:cNvPr id="4" name="フッター プレースホルダー 3">
            <a:extLst>
              <a:ext uri="{FF2B5EF4-FFF2-40B4-BE49-F238E27FC236}">
                <a16:creationId xmlns:a16="http://schemas.microsoft.com/office/drawing/2014/main" id="{00A4B3D4-3751-C34A-9F1F-E45268521EB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74B6E2-98BA-CC4B-AF05-865CF4CF6F34}"/>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988317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6E86BDC-185B-2845-8500-459CE5465854}"/>
              </a:ext>
            </a:extLst>
          </p:cNvPr>
          <p:cNvSpPr>
            <a:spLocks noGrp="1"/>
          </p:cNvSpPr>
          <p:nvPr>
            <p:ph type="dt" sz="half" idx="10"/>
          </p:nvPr>
        </p:nvSpPr>
        <p:spPr/>
        <p:txBody>
          <a:bodyPr/>
          <a:lstStyle/>
          <a:p>
            <a:fld id="{8D056CCE-06CB-7942-9FD0-B9CB696AC5A3}" type="datetime1">
              <a:rPr kumimoji="1" lang="ja-JP" altLang="en-US" smtClean="0"/>
              <a:t>2022/11/7</a:t>
            </a:fld>
            <a:endParaRPr kumimoji="1" lang="ja-JP" altLang="en-US"/>
          </a:p>
        </p:txBody>
      </p:sp>
      <p:sp>
        <p:nvSpPr>
          <p:cNvPr id="3" name="フッター プレースホルダー 2">
            <a:extLst>
              <a:ext uri="{FF2B5EF4-FFF2-40B4-BE49-F238E27FC236}">
                <a16:creationId xmlns:a16="http://schemas.microsoft.com/office/drawing/2014/main" id="{6B602AAB-236E-674E-9068-7F2D831A8C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545D7E-0666-D44C-A1E4-AA57B3967D0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3639201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FAA3C8-70C9-CB46-8371-046F85A4B9B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419040-9220-DA42-B5A0-F3759CA5C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BD23BAE-54A3-8349-89FC-3DCCD3EE8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70D6E4-92DA-624E-A3CD-A0786E95C8AE}"/>
              </a:ext>
            </a:extLst>
          </p:cNvPr>
          <p:cNvSpPr>
            <a:spLocks noGrp="1"/>
          </p:cNvSpPr>
          <p:nvPr>
            <p:ph type="dt" sz="half" idx="10"/>
          </p:nvPr>
        </p:nvSpPr>
        <p:spPr/>
        <p:txBody>
          <a:bodyPr/>
          <a:lstStyle/>
          <a:p>
            <a:fld id="{E082652E-AEC4-664F-8168-80938E423754}" type="datetime1">
              <a:rPr kumimoji="1" lang="ja-JP" altLang="en-US" smtClean="0"/>
              <a:t>2022/11/7</a:t>
            </a:fld>
            <a:endParaRPr kumimoji="1" lang="ja-JP" altLang="en-US"/>
          </a:p>
        </p:txBody>
      </p:sp>
      <p:sp>
        <p:nvSpPr>
          <p:cNvPr id="6" name="フッター プレースホルダー 5">
            <a:extLst>
              <a:ext uri="{FF2B5EF4-FFF2-40B4-BE49-F238E27FC236}">
                <a16:creationId xmlns:a16="http://schemas.microsoft.com/office/drawing/2014/main" id="{8A42B830-A714-5E46-BD77-A1861B6766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316563-4B9E-BF4A-8D2E-7321392159E8}"/>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2134046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5F48C8-E110-A349-B4D9-CF01B5AB113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878814-5ECE-974F-8BE8-B718294749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626B258-ACA6-0946-8723-AAD7FB3DC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3686168-D0F8-A24B-83D2-77F3ABEE93F0}"/>
              </a:ext>
            </a:extLst>
          </p:cNvPr>
          <p:cNvSpPr>
            <a:spLocks noGrp="1"/>
          </p:cNvSpPr>
          <p:nvPr>
            <p:ph type="dt" sz="half" idx="10"/>
          </p:nvPr>
        </p:nvSpPr>
        <p:spPr/>
        <p:txBody>
          <a:bodyPr/>
          <a:lstStyle/>
          <a:p>
            <a:fld id="{87B93C58-5313-0B41-915F-4984182DC638}" type="datetime1">
              <a:rPr kumimoji="1" lang="ja-JP" altLang="en-US" smtClean="0"/>
              <a:t>2022/11/7</a:t>
            </a:fld>
            <a:endParaRPr kumimoji="1" lang="ja-JP" altLang="en-US"/>
          </a:p>
        </p:txBody>
      </p:sp>
      <p:sp>
        <p:nvSpPr>
          <p:cNvPr id="6" name="フッター プレースホルダー 5">
            <a:extLst>
              <a:ext uri="{FF2B5EF4-FFF2-40B4-BE49-F238E27FC236}">
                <a16:creationId xmlns:a16="http://schemas.microsoft.com/office/drawing/2014/main" id="{AB82D080-F342-2F4D-810E-44603DE1715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0D822CE-9DF7-2141-82F4-8DABFFEC6BE0}"/>
              </a:ext>
            </a:extLst>
          </p:cNvPr>
          <p:cNvSpPr>
            <a:spLocks noGrp="1"/>
          </p:cNvSpPr>
          <p:nvPr>
            <p:ph type="sldNum" sz="quarter" idx="12"/>
          </p:nvPr>
        </p:nvSpPr>
        <p:spPr/>
        <p:txBody>
          <a:body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60485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D5DA775-C034-7C49-98A2-54746F5D0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2B2614-6397-9E40-9B7F-ABD664F41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67BB0-A76B-4745-ACA4-40B8BA46A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93D66-A795-9E45-8CE1-4498ED70150C}" type="datetime1">
              <a:rPr kumimoji="1" lang="ja-JP" altLang="en-US" smtClean="0"/>
              <a:t>2022/11/7</a:t>
            </a:fld>
            <a:endParaRPr kumimoji="1" lang="ja-JP" altLang="en-US"/>
          </a:p>
        </p:txBody>
      </p:sp>
      <p:sp>
        <p:nvSpPr>
          <p:cNvPr id="5" name="フッター プレースホルダー 4">
            <a:extLst>
              <a:ext uri="{FF2B5EF4-FFF2-40B4-BE49-F238E27FC236}">
                <a16:creationId xmlns:a16="http://schemas.microsoft.com/office/drawing/2014/main" id="{8FEC2E2F-69EC-2642-AD11-4E36045CC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34E69B1-5583-D442-BC85-9D60DF14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82251-0E89-0045-A243-E26D74769001}" type="slidenum">
              <a:rPr kumimoji="1" lang="ja-JP" altLang="en-US" smtClean="0"/>
              <a:t>‹#›</a:t>
            </a:fld>
            <a:endParaRPr kumimoji="1" lang="ja-JP" altLang="en-US"/>
          </a:p>
        </p:txBody>
      </p:sp>
    </p:spTree>
    <p:extLst>
      <p:ext uri="{BB962C8B-B14F-4D97-AF65-F5344CB8AC3E}">
        <p14:creationId xmlns:p14="http://schemas.microsoft.com/office/powerpoint/2010/main" val="1294786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urayasu-shinsai-archive.city.urayasu.lg.jp/"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husho.meti.go.jp/keiei/antei/bousai/keizokuryoku.htm"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husho.meti.go.jp/keiei/antei/bousai/keizokuryoku.htm"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j-shis.bosai.go.jp/map/"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isaportal.gsi.go.jp/index.html"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www.asahi.com/special/nankai_trough/" TargetMode="External"/><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youtu.be/52iFOd-tkTQ"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hyperlink" Target="https://amzn.to/3Ha6kzm" TargetMode="External"/><Relationship Id="rId1" Type="http://schemas.openxmlformats.org/officeDocument/2006/relationships/slideLayout" Target="../slideLayouts/slideLayout2.xml"/><Relationship Id="rId4" Type="http://schemas.openxmlformats.org/officeDocument/2006/relationships/hyperlink" Target="https://a.r10.to/h6Q6Bb"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s://www.city.wajima.ishikawa.jp/docs/2015090300037/" TargetMode="Externa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www.bousai.go.jp/kaigirep/houkokusho/hukkousesaku/saigaitaiou/output_html_1/case200701.html"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pref.ishikawa.lg.jp/bousai/kikikanri_g/documents/cap2.pdf"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EB48B0-E36D-8B42-80A5-78B1C60D4612}"/>
              </a:ext>
            </a:extLst>
          </p:cNvPr>
          <p:cNvSpPr>
            <a:spLocks noGrp="1"/>
          </p:cNvSpPr>
          <p:nvPr>
            <p:ph type="ctrTitle"/>
          </p:nvPr>
        </p:nvSpPr>
        <p:spPr>
          <a:xfrm>
            <a:off x="1524000" y="782608"/>
            <a:ext cx="9144000" cy="5014343"/>
          </a:xfrm>
          <a:solidFill>
            <a:schemeClr val="accent2">
              <a:lumMod val="20000"/>
              <a:lumOff val="80000"/>
            </a:schemeClr>
          </a:solidFill>
        </p:spPr>
        <p:txBody>
          <a:bodyPr anchor="ctr">
            <a:noAutofit/>
          </a:bodyPr>
          <a:lstStyle/>
          <a:p>
            <a:br>
              <a:rPr lang="en-US" altLang="ja-JP" sz="3200" dirty="0">
                <a:solidFill>
                  <a:srgbClr val="0070C0"/>
                </a:solidFill>
              </a:rPr>
            </a:br>
            <a:br>
              <a:rPr lang="en-US" altLang="ja-JP" sz="3200" dirty="0">
                <a:solidFill>
                  <a:srgbClr val="0070C0"/>
                </a:solidFill>
              </a:rPr>
            </a:br>
            <a:br>
              <a:rPr lang="en-US" altLang="ja-JP" sz="3200" dirty="0">
                <a:solidFill>
                  <a:srgbClr val="0070C0"/>
                </a:solidFill>
              </a:rPr>
            </a:br>
            <a:r>
              <a:rPr lang="ja-JP" altLang="en-US" sz="2800">
                <a:solidFill>
                  <a:srgbClr val="351602"/>
                </a:solidFill>
                <a:effectLst/>
                <a:latin typeface="HGPSoeiKakugothicUB" panose="020B0900000000000000" pitchFamily="34" charset="-128"/>
                <a:ea typeface="HGPSoeiKakugothicUB" panose="020B0900000000000000" pitchFamily="34" charset="-128"/>
              </a:rPr>
              <a:t>自然災害から会社と社員、家族 を守るためのセミナー </a:t>
            </a:r>
            <a:br>
              <a:rPr lang="ja-JP" altLang="en-US" sz="1200"/>
            </a:br>
            <a:br>
              <a:rPr lang="en-US" altLang="ja-JP" sz="3200" dirty="0">
                <a:solidFill>
                  <a:srgbClr val="0070C0"/>
                </a:solidFill>
              </a:rPr>
            </a:br>
            <a:r>
              <a:rPr lang="ja-JP" altLang="en-US" sz="3200">
                <a:solidFill>
                  <a:srgbClr val="0070C0"/>
                </a:solidFill>
              </a:rPr>
              <a:t>主催：門前町商工会</a:t>
            </a:r>
            <a:br>
              <a:rPr lang="en-US" altLang="ja-JP" sz="2800" b="1" dirty="0">
                <a:solidFill>
                  <a:srgbClr val="0070C0"/>
                </a:solidFill>
                <a:latin typeface="Hiragino Maru Gothic Pro W4" panose="020F0400000000000000" pitchFamily="34" charset="-128"/>
                <a:ea typeface="Hiragino Maru Gothic Pro W4" panose="020F0400000000000000" pitchFamily="34" charset="-128"/>
              </a:rPr>
            </a:br>
            <a:r>
              <a:rPr lang="ja-JP" altLang="en-US" sz="1800" b="1">
                <a:solidFill>
                  <a:srgbClr val="0070C0"/>
                </a:solidFill>
                <a:latin typeface="Hiragino Maru Gothic Pro W4" panose="020F0400000000000000" pitchFamily="34" charset="-128"/>
                <a:ea typeface="Hiragino Maru Gothic Pro W4" panose="020F0400000000000000" pitchFamily="34" charset="-128"/>
              </a:rPr>
              <a:t>　</a:t>
            </a:r>
            <a:br>
              <a:rPr lang="en-US" altLang="ja-JP" sz="4400" dirty="0"/>
            </a:br>
            <a:r>
              <a:rPr lang="en-US" altLang="ja-JP" sz="3200" dirty="0"/>
              <a:t>2022</a:t>
            </a:r>
            <a:r>
              <a:rPr lang="ja-JP" altLang="en-US" sz="3200"/>
              <a:t>年</a:t>
            </a:r>
            <a:r>
              <a:rPr lang="en-US" altLang="ja-JP" sz="3200" dirty="0"/>
              <a:t>11</a:t>
            </a:r>
            <a:r>
              <a:rPr lang="ja-JP" altLang="en-US" sz="3200"/>
              <a:t>月</a:t>
            </a:r>
            <a:r>
              <a:rPr lang="en-US" altLang="ja-JP" sz="3200" dirty="0"/>
              <a:t>14</a:t>
            </a:r>
            <a:r>
              <a:rPr lang="ja-JP" altLang="en-US" sz="3200"/>
              <a:t>日</a:t>
            </a:r>
            <a:endParaRPr kumimoji="1" lang="ja-JP" altLang="en-US" sz="4400"/>
          </a:p>
        </p:txBody>
      </p:sp>
      <p:sp>
        <p:nvSpPr>
          <p:cNvPr id="3" name="字幕 2">
            <a:extLst>
              <a:ext uri="{FF2B5EF4-FFF2-40B4-BE49-F238E27FC236}">
                <a16:creationId xmlns:a16="http://schemas.microsoft.com/office/drawing/2014/main" id="{89F9DC76-5A35-D045-A6CF-41D84D4C6C9D}"/>
              </a:ext>
            </a:extLst>
          </p:cNvPr>
          <p:cNvSpPr>
            <a:spLocks noGrp="1"/>
          </p:cNvSpPr>
          <p:nvPr>
            <p:ph type="subTitle" idx="1"/>
          </p:nvPr>
        </p:nvSpPr>
        <p:spPr>
          <a:xfrm>
            <a:off x="1524000" y="6123178"/>
            <a:ext cx="9144000" cy="466344"/>
          </a:xfrm>
        </p:spPr>
        <p:txBody>
          <a:bodyPr/>
          <a:lstStyle/>
          <a:p>
            <a:r>
              <a:rPr kumimoji="1" lang="ja-JP" altLang="en-US"/>
              <a:t>株式会社</a:t>
            </a:r>
            <a:r>
              <a:rPr kumimoji="1" lang="en-US" altLang="ja-JP" dirty="0"/>
              <a:t>BCPJAPAN </a:t>
            </a:r>
            <a:r>
              <a:rPr kumimoji="1" lang="ja-JP" altLang="en-US"/>
              <a:t>代表取締役山口泰信</a:t>
            </a:r>
            <a:r>
              <a:rPr lang="ja-JP" altLang="en-US" sz="2000">
                <a:latin typeface="+mj-ea"/>
              </a:rPr>
              <a:t>（たいしん）</a:t>
            </a:r>
            <a:endParaRPr kumimoji="1" lang="ja-JP" altLang="en-US"/>
          </a:p>
        </p:txBody>
      </p:sp>
      <p:sp>
        <p:nvSpPr>
          <p:cNvPr id="4" name="スライド番号プレースホルダー 3">
            <a:extLst>
              <a:ext uri="{FF2B5EF4-FFF2-40B4-BE49-F238E27FC236}">
                <a16:creationId xmlns:a16="http://schemas.microsoft.com/office/drawing/2014/main" id="{532D0401-EB4F-124D-AF67-B29AC5DA76C6}"/>
              </a:ext>
            </a:extLst>
          </p:cNvPr>
          <p:cNvSpPr>
            <a:spLocks noGrp="1"/>
          </p:cNvSpPr>
          <p:nvPr>
            <p:ph type="sldNum" sz="quarter" idx="12"/>
          </p:nvPr>
        </p:nvSpPr>
        <p:spPr/>
        <p:txBody>
          <a:bodyPr/>
          <a:lstStyle/>
          <a:p>
            <a:fld id="{3DC82251-0E89-0045-A243-E26D74769001}" type="slidenum">
              <a:rPr kumimoji="1" lang="ja-JP" altLang="en-US" smtClean="0"/>
              <a:t>1</a:t>
            </a:fld>
            <a:endParaRPr kumimoji="1" lang="ja-JP" altLang="en-US"/>
          </a:p>
        </p:txBody>
      </p:sp>
      <p:sp>
        <p:nvSpPr>
          <p:cNvPr id="5" name="フッター プレースホルダー 4">
            <a:extLst>
              <a:ext uri="{FF2B5EF4-FFF2-40B4-BE49-F238E27FC236}">
                <a16:creationId xmlns:a16="http://schemas.microsoft.com/office/drawing/2014/main" id="{CD7D8ACC-567D-AF4A-99AC-29F210930190}"/>
              </a:ext>
            </a:extLst>
          </p:cNvPr>
          <p:cNvSpPr>
            <a:spLocks noGrp="1"/>
          </p:cNvSpPr>
          <p:nvPr>
            <p:ph type="ftr" sz="quarter" idx="1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CFC056A1-FE08-953E-D061-9A5860ABBF11}"/>
              </a:ext>
            </a:extLst>
          </p:cNvPr>
          <p:cNvSpPr txBox="1"/>
          <p:nvPr/>
        </p:nvSpPr>
        <p:spPr>
          <a:xfrm>
            <a:off x="2860651" y="1444752"/>
            <a:ext cx="6470698" cy="830997"/>
          </a:xfrm>
          <a:prstGeom prst="rect">
            <a:avLst/>
          </a:prstGeom>
          <a:solidFill>
            <a:schemeClr val="accent6">
              <a:lumMod val="75000"/>
            </a:schemeClr>
          </a:solidFill>
          <a:effectLst>
            <a:outerShdw blurRad="423174" dist="525891" dir="2700000" algn="tl" rotWithShape="0">
              <a:schemeClr val="accent2">
                <a:lumMod val="50000"/>
                <a:alpha val="40000"/>
              </a:schemeClr>
            </a:outerShdw>
          </a:effectLst>
        </p:spPr>
        <p:txBody>
          <a:bodyPr wrap="square" rtlCol="0" anchor="ctr">
            <a:spAutoFit/>
          </a:bodyPr>
          <a:lstStyle/>
          <a:p>
            <a:pPr algn="ctr"/>
            <a:r>
              <a:rPr lang="en-US" altLang="ja-JP" sz="4800" dirty="0">
                <a:solidFill>
                  <a:schemeClr val="bg1"/>
                </a:solidFill>
              </a:rPr>
              <a:t>BCP</a:t>
            </a:r>
            <a:r>
              <a:rPr lang="ja-JP" altLang="en-US" sz="4800">
                <a:solidFill>
                  <a:schemeClr val="bg1"/>
                </a:solidFill>
              </a:rPr>
              <a:t>基礎セミナー</a:t>
            </a:r>
            <a:endParaRPr kumimoji="1" lang="ja-JP" altLang="en-US" sz="4800">
              <a:solidFill>
                <a:schemeClr val="bg1"/>
              </a:solidFill>
            </a:endParaRPr>
          </a:p>
        </p:txBody>
      </p:sp>
    </p:spTree>
    <p:extLst>
      <p:ext uri="{BB962C8B-B14F-4D97-AF65-F5344CB8AC3E}">
        <p14:creationId xmlns:p14="http://schemas.microsoft.com/office/powerpoint/2010/main" val="311817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タイトル 1">
            <a:extLst>
              <a:ext uri="{FF2B5EF4-FFF2-40B4-BE49-F238E27FC236}">
                <a16:creationId xmlns:a16="http://schemas.microsoft.com/office/drawing/2014/main" id="{FD0FBA76-D914-D147-A5D1-9FEE4A0B6750}"/>
              </a:ext>
            </a:extLst>
          </p:cNvPr>
          <p:cNvSpPr>
            <a:spLocks noGrp="1"/>
          </p:cNvSpPr>
          <p:nvPr>
            <p:ph type="title"/>
          </p:nvPr>
        </p:nvSpPr>
        <p:spPr>
          <a:xfrm>
            <a:off x="1981200" y="8871"/>
            <a:ext cx="8229600" cy="1143001"/>
          </a:xfrm>
        </p:spPr>
        <p:txBody>
          <a:bodyPr>
            <a:normAutofit fontScale="90000"/>
          </a:bodyPr>
          <a:lstStyle/>
          <a:p>
            <a:r>
              <a:rPr lang="ja-JP" altLang="en-US" sz="4000"/>
              <a:t>長崎　雲仙普賢岳　</a:t>
            </a:r>
            <a:r>
              <a:rPr lang="en-US" altLang="ja-JP" sz="4000" dirty="0"/>
              <a:t>1990</a:t>
            </a:r>
            <a:r>
              <a:rPr lang="ja-JP" altLang="en-US" sz="4000"/>
              <a:t>年</a:t>
            </a:r>
            <a:br>
              <a:rPr lang="en-US" altLang="ja-JP" sz="4000" dirty="0"/>
            </a:br>
            <a:r>
              <a:rPr lang="ja-JP" altLang="en-US" sz="4000"/>
              <a:t>死者・行方不明者　</a:t>
            </a:r>
            <a:r>
              <a:rPr lang="en-US" altLang="ja-JP" sz="4000" dirty="0"/>
              <a:t>44</a:t>
            </a:r>
            <a:r>
              <a:rPr lang="ja-JP" altLang="en-US" sz="4000"/>
              <a:t>人</a:t>
            </a:r>
          </a:p>
        </p:txBody>
      </p:sp>
      <p:sp>
        <p:nvSpPr>
          <p:cNvPr id="4" name="スライド番号プレースホルダー 3">
            <a:extLst>
              <a:ext uri="{FF2B5EF4-FFF2-40B4-BE49-F238E27FC236}">
                <a16:creationId xmlns:a16="http://schemas.microsoft.com/office/drawing/2014/main" id="{54DD7F75-A441-1E4C-AF1D-0EECA1A31227}"/>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333BD871-99FD-A94F-A4F8-9AEC3C6697BC}" type="slidenum">
              <a:rPr lang="en-US" altLang="ja-JP" sz="1200">
                <a:solidFill>
                  <a:srgbClr val="898989"/>
                </a:solidFill>
              </a:rPr>
              <a:pPr/>
              <a:t>10</a:t>
            </a:fld>
            <a:endParaRPr lang="en-US" altLang="ja-JP" sz="1200">
              <a:solidFill>
                <a:srgbClr val="898989"/>
              </a:solidFill>
            </a:endParaRPr>
          </a:p>
        </p:txBody>
      </p:sp>
      <p:pic>
        <p:nvPicPr>
          <p:cNvPr id="23555" name="図 2">
            <a:extLst>
              <a:ext uri="{FF2B5EF4-FFF2-40B4-BE49-F238E27FC236}">
                <a16:creationId xmlns:a16="http://schemas.microsoft.com/office/drawing/2014/main" id="{EA5D8580-8142-8A41-8080-86D078F8C98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82769" y="1151872"/>
            <a:ext cx="7026462" cy="496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93CA20BC-4697-3F4C-AA50-4324FA5DA682}"/>
              </a:ext>
            </a:extLst>
          </p:cNvPr>
          <p:cNvSpPr/>
          <p:nvPr/>
        </p:nvSpPr>
        <p:spPr>
          <a:xfrm>
            <a:off x="2088775" y="6085068"/>
            <a:ext cx="7628031" cy="369332"/>
          </a:xfrm>
          <a:prstGeom prst="rect">
            <a:avLst/>
          </a:prstGeom>
        </p:spPr>
        <p:txBody>
          <a:bodyPr wrap="square">
            <a:spAutoFit/>
          </a:bodyPr>
          <a:lstStyle/>
          <a:p>
            <a:r>
              <a:rPr lang="ja-JP" altLang="en-US"/>
              <a:t>参照元：雲仙普賢岳の噴火災害から学んだこと　　防災研究室宮縁育夫</a:t>
            </a:r>
          </a:p>
        </p:txBody>
      </p:sp>
      <p:sp>
        <p:nvSpPr>
          <p:cNvPr id="5" name="テキスト ボックス 4">
            <a:extLst>
              <a:ext uri="{FF2B5EF4-FFF2-40B4-BE49-F238E27FC236}">
                <a16:creationId xmlns:a16="http://schemas.microsoft.com/office/drawing/2014/main" id="{7BFE3B16-E721-A84D-B9BD-1CCDAF997F29}"/>
              </a:ext>
            </a:extLst>
          </p:cNvPr>
          <p:cNvSpPr txBox="1"/>
          <p:nvPr/>
        </p:nvSpPr>
        <p:spPr>
          <a:xfrm>
            <a:off x="10016544" y="372534"/>
            <a:ext cx="461665" cy="3323987"/>
          </a:xfrm>
          <a:prstGeom prst="rect">
            <a:avLst/>
          </a:prstGeom>
          <a:noFill/>
        </p:spPr>
        <p:txBody>
          <a:bodyPr vert="eaVert" wrap="none" rtlCol="0">
            <a:spAutoFit/>
          </a:bodyPr>
          <a:lstStyle/>
          <a:p>
            <a:r>
              <a:rPr lang="ja-JP" altLang="en-US"/>
              <a:t>雲仙市　講師：山口泰信の郷里</a:t>
            </a:r>
          </a:p>
        </p:txBody>
      </p:sp>
      <p:sp>
        <p:nvSpPr>
          <p:cNvPr id="7" name="円形吹き出し 6">
            <a:extLst>
              <a:ext uri="{FF2B5EF4-FFF2-40B4-BE49-F238E27FC236}">
                <a16:creationId xmlns:a16="http://schemas.microsoft.com/office/drawing/2014/main" id="{DCC1BAE1-8E4E-F646-85D0-8EBD3D93736A}"/>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噴火</a:t>
            </a:r>
            <a:endParaRPr lang="en-US" altLang="ja-JP" sz="2400" dirty="0"/>
          </a:p>
          <a:p>
            <a:pPr algn="ctr"/>
            <a:r>
              <a:rPr lang="ja-JP" altLang="en-US" sz="2400"/>
              <a:t>２年</a:t>
            </a:r>
          </a:p>
        </p:txBody>
      </p:sp>
      <p:sp>
        <p:nvSpPr>
          <p:cNvPr id="3" name="フッター プレースホルダー 2">
            <a:extLst>
              <a:ext uri="{FF2B5EF4-FFF2-40B4-BE49-F238E27FC236}">
                <a16:creationId xmlns:a16="http://schemas.microsoft.com/office/drawing/2014/main" id="{056FD384-7E00-9D44-8176-C46B8E35967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0131470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D11983-B151-954D-B387-362E612BD75E}"/>
              </a:ext>
            </a:extLst>
          </p:cNvPr>
          <p:cNvSpPr>
            <a:spLocks noGrp="1"/>
          </p:cNvSpPr>
          <p:nvPr>
            <p:ph type="title"/>
          </p:nvPr>
        </p:nvSpPr>
        <p:spPr>
          <a:ln>
            <a:solidFill>
              <a:schemeClr val="accent1"/>
            </a:solidFill>
          </a:ln>
        </p:spPr>
        <p:txBody>
          <a:bodyPr/>
          <a:lstStyle/>
          <a:p>
            <a:r>
              <a:rPr kumimoji="1" lang="ja-JP" altLang="en-US"/>
              <a:t>長崎県　雲仙・普賢岳（島原城内展示）</a:t>
            </a:r>
          </a:p>
        </p:txBody>
      </p:sp>
      <p:sp>
        <p:nvSpPr>
          <p:cNvPr id="3" name="スライド番号プレースホルダー 2">
            <a:extLst>
              <a:ext uri="{FF2B5EF4-FFF2-40B4-BE49-F238E27FC236}">
                <a16:creationId xmlns:a16="http://schemas.microsoft.com/office/drawing/2014/main" id="{DEEA7821-88B5-E144-AF90-86E22D480253}"/>
              </a:ext>
            </a:extLst>
          </p:cNvPr>
          <p:cNvSpPr>
            <a:spLocks noGrp="1"/>
          </p:cNvSpPr>
          <p:nvPr>
            <p:ph type="sldNum" sz="quarter" idx="12"/>
          </p:nvPr>
        </p:nvSpPr>
        <p:spPr/>
        <p:txBody>
          <a:bodyPr/>
          <a:lstStyle/>
          <a:p>
            <a:fld id="{3DC82251-0E89-0045-A243-E26D74769001}" type="slidenum">
              <a:rPr kumimoji="1" lang="ja-JP" altLang="en-US" smtClean="0"/>
              <a:t>11</a:t>
            </a:fld>
            <a:endParaRPr kumimoji="1" lang="ja-JP" altLang="en-US"/>
          </a:p>
        </p:txBody>
      </p:sp>
      <p:pic>
        <p:nvPicPr>
          <p:cNvPr id="4" name="図 3">
            <a:extLst>
              <a:ext uri="{FF2B5EF4-FFF2-40B4-BE49-F238E27FC236}">
                <a16:creationId xmlns:a16="http://schemas.microsoft.com/office/drawing/2014/main" id="{66C61ACD-1873-B640-B8C1-492F7A972092}"/>
              </a:ext>
            </a:extLst>
          </p:cNvPr>
          <p:cNvPicPr>
            <a:picLocks noChangeAspect="1"/>
          </p:cNvPicPr>
          <p:nvPr/>
        </p:nvPicPr>
        <p:blipFill>
          <a:blip r:embed="rId2"/>
          <a:stretch>
            <a:fillRect/>
          </a:stretch>
        </p:blipFill>
        <p:spPr>
          <a:xfrm>
            <a:off x="580136" y="1896415"/>
            <a:ext cx="9021064" cy="4961585"/>
          </a:xfrm>
          <a:prstGeom prst="rect">
            <a:avLst/>
          </a:prstGeom>
        </p:spPr>
      </p:pic>
      <p:sp>
        <p:nvSpPr>
          <p:cNvPr id="5" name="テキスト ボックス 4">
            <a:extLst>
              <a:ext uri="{FF2B5EF4-FFF2-40B4-BE49-F238E27FC236}">
                <a16:creationId xmlns:a16="http://schemas.microsoft.com/office/drawing/2014/main" id="{D529454E-EC8A-FE4E-86B2-50CD15118BDA}"/>
              </a:ext>
            </a:extLst>
          </p:cNvPr>
          <p:cNvSpPr txBox="1"/>
          <p:nvPr/>
        </p:nvSpPr>
        <p:spPr>
          <a:xfrm>
            <a:off x="9764435" y="1909166"/>
            <a:ext cx="2031325" cy="4825060"/>
          </a:xfrm>
          <a:prstGeom prst="rect">
            <a:avLst/>
          </a:prstGeom>
          <a:noFill/>
        </p:spPr>
        <p:txBody>
          <a:bodyPr vert="eaVert" wrap="square" rtlCol="0">
            <a:spAutoFit/>
          </a:bodyPr>
          <a:lstStyle/>
          <a:p>
            <a:r>
              <a:rPr kumimoji="1" lang="ja-JP" altLang="en-US" sz="2400"/>
              <a:t>約２３０年前（</a:t>
            </a:r>
            <a:r>
              <a:rPr kumimoji="1" lang="ja-JP" altLang="en-US" sz="2400" b="1">
                <a:solidFill>
                  <a:srgbClr val="FF0000"/>
                </a:solidFill>
              </a:rPr>
              <a:t>１７９２</a:t>
            </a:r>
            <a:r>
              <a:rPr kumimoji="1" lang="ja-JP" altLang="en-US" sz="2400"/>
              <a:t>）に噴火</a:t>
            </a:r>
            <a:endParaRPr kumimoji="1" lang="en-US" altLang="ja-JP" sz="2400" dirty="0"/>
          </a:p>
          <a:p>
            <a:r>
              <a:rPr kumimoji="1" lang="ja-JP" altLang="en-US" sz="2400"/>
              <a:t>津波を起こした</a:t>
            </a:r>
            <a:endParaRPr kumimoji="1" lang="en-US" altLang="ja-JP" sz="2400" dirty="0"/>
          </a:p>
          <a:p>
            <a:r>
              <a:rPr lang="ja-JP" altLang="en-US" sz="2400"/>
              <a:t>最高到達点５７メートルを記録</a:t>
            </a:r>
            <a:endParaRPr lang="en-US" altLang="ja-JP" sz="2400" dirty="0"/>
          </a:p>
          <a:p>
            <a:endParaRPr lang="en-US" altLang="ja-JP" sz="2400" dirty="0"/>
          </a:p>
          <a:p>
            <a:r>
              <a:rPr kumimoji="1" lang="ja-JP" altLang="en-US" sz="2400" b="1">
                <a:solidFill>
                  <a:schemeClr val="accent6">
                    <a:lumMod val="50000"/>
                  </a:schemeClr>
                </a:solidFill>
              </a:rPr>
              <a:t>１９９０</a:t>
            </a:r>
            <a:r>
              <a:rPr kumimoji="1" lang="en-US" altLang="ja-JP" sz="2400" b="1" dirty="0">
                <a:solidFill>
                  <a:schemeClr val="accent6">
                    <a:lumMod val="50000"/>
                  </a:schemeClr>
                </a:solidFill>
              </a:rPr>
              <a:t>〜</a:t>
            </a:r>
            <a:r>
              <a:rPr kumimoji="1" lang="ja-JP" altLang="en-US" sz="2400" b="1">
                <a:solidFill>
                  <a:schemeClr val="accent6">
                    <a:lumMod val="50000"/>
                  </a:schemeClr>
                </a:solidFill>
              </a:rPr>
              <a:t>９５　平成新山誕生</a:t>
            </a:r>
            <a:endParaRPr kumimoji="1" lang="en-US" altLang="ja-JP" sz="2400" b="1" dirty="0">
              <a:solidFill>
                <a:schemeClr val="accent6">
                  <a:lumMod val="50000"/>
                </a:schemeClr>
              </a:solidFill>
            </a:endParaRPr>
          </a:p>
        </p:txBody>
      </p:sp>
      <p:sp>
        <p:nvSpPr>
          <p:cNvPr id="6" name="フッター プレースホルダー 5">
            <a:extLst>
              <a:ext uri="{FF2B5EF4-FFF2-40B4-BE49-F238E27FC236}">
                <a16:creationId xmlns:a16="http://schemas.microsoft.com/office/drawing/2014/main" id="{D61D7B13-5DF4-484B-A6AF-9FF1E23F6F1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6751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186A70-957A-7C4F-B75D-E25B90CFD2EB}"/>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5085060D-D2B7-6142-B97F-DC457A994E44}" type="slidenum">
              <a:rPr lang="ja-JP" altLang="en-US" sz="1200">
                <a:solidFill>
                  <a:srgbClr val="898989"/>
                </a:solidFill>
              </a:rPr>
              <a:pPr/>
              <a:t>12</a:t>
            </a:fld>
            <a:endParaRPr lang="ja-JP" altLang="en-US" sz="1200">
              <a:solidFill>
                <a:srgbClr val="898989"/>
              </a:solidFill>
            </a:endParaRPr>
          </a:p>
        </p:txBody>
      </p:sp>
      <p:pic>
        <p:nvPicPr>
          <p:cNvPr id="163842" name="図 2" descr="スクリーンショット 2018-09-06 午後2.40.24.png">
            <a:extLst>
              <a:ext uri="{FF2B5EF4-FFF2-40B4-BE49-F238E27FC236}">
                <a16:creationId xmlns:a16="http://schemas.microsoft.com/office/drawing/2014/main" id="{F729EB27-BE4E-EB48-A4A1-B73A4D15280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082676"/>
            <a:ext cx="9144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5BBDE0F3-A0F7-F947-8365-5E2D8AE89759}"/>
              </a:ext>
            </a:extLst>
          </p:cNvPr>
          <p:cNvSpPr txBox="1"/>
          <p:nvPr/>
        </p:nvSpPr>
        <p:spPr>
          <a:xfrm>
            <a:off x="1703266" y="253112"/>
            <a:ext cx="8785469" cy="707886"/>
          </a:xfrm>
          <a:prstGeom prst="rect">
            <a:avLst/>
          </a:prstGeom>
          <a:noFill/>
          <a:ln>
            <a:solidFill>
              <a:srgbClr val="FF0000"/>
            </a:solidFill>
          </a:ln>
        </p:spPr>
        <p:txBody>
          <a:bodyPr wrap="square" rtlCol="0">
            <a:spAutoFit/>
          </a:bodyPr>
          <a:lstStyle/>
          <a:p>
            <a:pPr algn="ctr"/>
            <a:r>
              <a:rPr lang="ja-JP" altLang="en-US" sz="2000"/>
              <a:t>検索結果　２０１８年　台風２１号　</a:t>
            </a:r>
            <a:endParaRPr lang="en-US" altLang="ja-JP" sz="2000" dirty="0"/>
          </a:p>
          <a:p>
            <a:pPr algn="ctr"/>
            <a:r>
              <a:rPr lang="ja-JP" altLang="en-US" sz="2000"/>
              <a:t>関西空港８０</a:t>
            </a:r>
            <a:r>
              <a:rPr lang="en-US" altLang="ja-JP" sz="2000" dirty="0"/>
              <a:t>cm</a:t>
            </a:r>
            <a:r>
              <a:rPr lang="ja-JP" altLang="en-US" sz="2000"/>
              <a:t>浸水　連絡橋にタンカーが接触</a:t>
            </a:r>
          </a:p>
        </p:txBody>
      </p:sp>
      <p:sp>
        <p:nvSpPr>
          <p:cNvPr id="6" name="円形吹き出し 5">
            <a:extLst>
              <a:ext uri="{FF2B5EF4-FFF2-40B4-BE49-F238E27FC236}">
                <a16:creationId xmlns:a16="http://schemas.microsoft.com/office/drawing/2014/main" id="{04ACF3FD-138C-CF40-AE33-182BF4D34946}"/>
              </a:ext>
            </a:extLst>
          </p:cNvPr>
          <p:cNvSpPr/>
          <p:nvPr/>
        </p:nvSpPr>
        <p:spPr>
          <a:xfrm>
            <a:off x="9047416" y="117071"/>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高潮</a:t>
            </a:r>
          </a:p>
        </p:txBody>
      </p:sp>
      <p:sp>
        <p:nvSpPr>
          <p:cNvPr id="4" name="フッター プレースホルダー 3">
            <a:extLst>
              <a:ext uri="{FF2B5EF4-FFF2-40B4-BE49-F238E27FC236}">
                <a16:creationId xmlns:a16="http://schemas.microsoft.com/office/drawing/2014/main" id="{E156C4ED-0497-8343-913B-D8B0FA03E48B}"/>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89555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98D7DC-7ABC-2BF9-21DA-62EC58834FE2}"/>
              </a:ext>
            </a:extLst>
          </p:cNvPr>
          <p:cNvSpPr>
            <a:spLocks noGrp="1"/>
          </p:cNvSpPr>
          <p:nvPr>
            <p:ph type="title"/>
          </p:nvPr>
        </p:nvSpPr>
        <p:spPr>
          <a:solidFill>
            <a:schemeClr val="accent6">
              <a:lumMod val="75000"/>
            </a:schemeClr>
          </a:solidFill>
        </p:spPr>
        <p:txBody>
          <a:bodyPr/>
          <a:lstStyle/>
          <a:p>
            <a:pPr algn="ctr"/>
            <a:r>
              <a:rPr lang="ja-JP" altLang="en-US">
                <a:solidFill>
                  <a:schemeClr val="bg1"/>
                </a:solidFill>
                <a:latin typeface="HGPSoeiKakugothicUB" panose="020B0900000000000000" pitchFamily="34" charset="-128"/>
                <a:ea typeface="HGPSoeiKakugothicUB" panose="020B0900000000000000" pitchFamily="34" charset="-128"/>
              </a:rPr>
              <a:t>教訓：</a:t>
            </a:r>
            <a:r>
              <a:rPr lang="ja-JP" altLang="en-US" b="1">
                <a:solidFill>
                  <a:schemeClr val="bg1"/>
                </a:solidFill>
                <a:latin typeface="HGPSoeiKakugothicUB" panose="020B0900000000000000" pitchFamily="34" charset="-128"/>
                <a:ea typeface="HGPSoeiKakugothicUB" panose="020B0900000000000000" pitchFamily="34" charset="-128"/>
              </a:rPr>
              <a:t>停止制限</a:t>
            </a:r>
            <a:r>
              <a:rPr lang="ja-JP" altLang="en-US">
                <a:solidFill>
                  <a:schemeClr val="bg1"/>
                </a:solidFill>
              </a:rPr>
              <a:t>により復旧が速くなる</a:t>
            </a:r>
            <a:endParaRPr kumimoji="1" lang="ja-JP" altLang="en-US">
              <a:solidFill>
                <a:schemeClr val="bg1"/>
              </a:solidFill>
            </a:endParaRPr>
          </a:p>
        </p:txBody>
      </p:sp>
      <p:pic>
        <p:nvPicPr>
          <p:cNvPr id="6" name="図 5">
            <a:extLst>
              <a:ext uri="{FF2B5EF4-FFF2-40B4-BE49-F238E27FC236}">
                <a16:creationId xmlns:a16="http://schemas.microsoft.com/office/drawing/2014/main" id="{6256DCBE-08BA-7249-6421-A80A2632C3F4}"/>
              </a:ext>
            </a:extLst>
          </p:cNvPr>
          <p:cNvPicPr>
            <a:picLocks noChangeAspect="1"/>
          </p:cNvPicPr>
          <p:nvPr/>
        </p:nvPicPr>
        <p:blipFill>
          <a:blip r:embed="rId2"/>
          <a:stretch>
            <a:fillRect/>
          </a:stretch>
        </p:blipFill>
        <p:spPr>
          <a:xfrm>
            <a:off x="996950" y="1955800"/>
            <a:ext cx="6083300" cy="4902200"/>
          </a:xfrm>
          <a:prstGeom prst="rect">
            <a:avLst/>
          </a:prstGeom>
        </p:spPr>
      </p:pic>
      <p:sp>
        <p:nvSpPr>
          <p:cNvPr id="3" name="フッター プレースホルダー 2">
            <a:extLst>
              <a:ext uri="{FF2B5EF4-FFF2-40B4-BE49-F238E27FC236}">
                <a16:creationId xmlns:a16="http://schemas.microsoft.com/office/drawing/2014/main" id="{69163C91-CCC7-981E-9851-54EEB86FB43A}"/>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4" name="スライド番号プレースホルダー 3">
            <a:extLst>
              <a:ext uri="{FF2B5EF4-FFF2-40B4-BE49-F238E27FC236}">
                <a16:creationId xmlns:a16="http://schemas.microsoft.com/office/drawing/2014/main" id="{69579259-ACCD-294D-59E5-9D03A84796ED}"/>
              </a:ext>
            </a:extLst>
          </p:cNvPr>
          <p:cNvSpPr>
            <a:spLocks noGrp="1"/>
          </p:cNvSpPr>
          <p:nvPr>
            <p:ph type="sldNum" sz="quarter" idx="12"/>
          </p:nvPr>
        </p:nvSpPr>
        <p:spPr/>
        <p:txBody>
          <a:bodyPr/>
          <a:lstStyle/>
          <a:p>
            <a:fld id="{4B519D07-E2B5-3A42-BC90-C8302B2FFCB0}"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46213D02-FDED-0219-C3BD-5191D28431CA}"/>
              </a:ext>
            </a:extLst>
          </p:cNvPr>
          <p:cNvSpPr txBox="1"/>
          <p:nvPr/>
        </p:nvSpPr>
        <p:spPr>
          <a:xfrm>
            <a:off x="7090611" y="2262211"/>
            <a:ext cx="4263189" cy="1815882"/>
          </a:xfrm>
          <a:prstGeom prst="rect">
            <a:avLst/>
          </a:prstGeom>
          <a:noFill/>
        </p:spPr>
        <p:txBody>
          <a:bodyPr wrap="square" rtlCol="0">
            <a:spAutoFit/>
          </a:bodyPr>
          <a:lstStyle/>
          <a:p>
            <a:pPr algn="ctr"/>
            <a:r>
              <a:rPr lang="ja-JP" altLang="en-US" sz="2800" b="1">
                <a:solidFill>
                  <a:srgbClr val="FF0000"/>
                </a:solidFill>
              </a:rPr>
              <a:t>台風接近に伴い</a:t>
            </a:r>
            <a:endParaRPr lang="en-US" altLang="ja-JP" sz="2800" b="1" dirty="0">
              <a:solidFill>
                <a:srgbClr val="FF0000"/>
              </a:solidFill>
            </a:endParaRPr>
          </a:p>
          <a:p>
            <a:pPr algn="ctr"/>
            <a:r>
              <a:rPr lang="ja-JP" altLang="en-US" sz="2800" b="1">
                <a:solidFill>
                  <a:srgbClr val="FF0000"/>
                </a:solidFill>
              </a:rPr>
              <a:t>３海里（約</a:t>
            </a:r>
            <a:r>
              <a:rPr lang="en-US" altLang="ja-JP" sz="2800" b="1" dirty="0">
                <a:solidFill>
                  <a:srgbClr val="FF0000"/>
                </a:solidFill>
              </a:rPr>
              <a:t>5.5km</a:t>
            </a:r>
            <a:r>
              <a:rPr lang="ja-JP" altLang="en-US" sz="2800" b="1">
                <a:solidFill>
                  <a:srgbClr val="FF0000"/>
                </a:solidFill>
              </a:rPr>
              <a:t>）は</a:t>
            </a:r>
            <a:endParaRPr lang="en-US" altLang="ja-JP" sz="2800" b="1" dirty="0">
              <a:solidFill>
                <a:srgbClr val="FF0000"/>
              </a:solidFill>
            </a:endParaRPr>
          </a:p>
          <a:p>
            <a:pPr algn="ctr"/>
            <a:r>
              <a:rPr lang="ja-JP" altLang="en-US" sz="2800" b="1">
                <a:solidFill>
                  <a:srgbClr val="FF0000"/>
                </a:solidFill>
              </a:rPr>
              <a:t>航行制限（海上保安庁）</a:t>
            </a:r>
          </a:p>
          <a:p>
            <a:pPr algn="ctr"/>
            <a:endParaRPr kumimoji="1" lang="ja-JP" altLang="en-US" sz="2800"/>
          </a:p>
        </p:txBody>
      </p:sp>
    </p:spTree>
    <p:extLst>
      <p:ext uri="{BB962C8B-B14F-4D97-AF65-F5344CB8AC3E}">
        <p14:creationId xmlns:p14="http://schemas.microsoft.com/office/powerpoint/2010/main" val="246127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968BEE0-F84E-CA49-8202-DD6C3E175F8C}"/>
              </a:ext>
            </a:extLst>
          </p:cNvPr>
          <p:cNvSpPr>
            <a:spLocks noGrp="1"/>
          </p:cNvSpPr>
          <p:nvPr>
            <p:ph type="sldNum" sz="quarter" idx="12"/>
          </p:nvPr>
        </p:nvSpPr>
        <p:spPr/>
        <p:txBody>
          <a:bodyPr/>
          <a:lstStyle/>
          <a:p>
            <a:fld id="{5C8FD7CE-B326-374D-9928-B40B903A20BC}" type="slidenum">
              <a:rPr kumimoji="1" lang="ja-JP" altLang="en-US" smtClean="0"/>
              <a:t>14</a:t>
            </a:fld>
            <a:endParaRPr kumimoji="1" lang="ja-JP" altLang="en-US"/>
          </a:p>
        </p:txBody>
      </p:sp>
      <p:pic>
        <p:nvPicPr>
          <p:cNvPr id="5" name="図 4">
            <a:extLst>
              <a:ext uri="{FF2B5EF4-FFF2-40B4-BE49-F238E27FC236}">
                <a16:creationId xmlns:a16="http://schemas.microsoft.com/office/drawing/2014/main" id="{FC705579-8841-194D-BFC5-2DD065E4EEDE}"/>
              </a:ext>
            </a:extLst>
          </p:cNvPr>
          <p:cNvPicPr>
            <a:picLocks noChangeAspect="1"/>
          </p:cNvPicPr>
          <p:nvPr/>
        </p:nvPicPr>
        <p:blipFill>
          <a:blip r:embed="rId2"/>
          <a:stretch>
            <a:fillRect/>
          </a:stretch>
        </p:blipFill>
        <p:spPr>
          <a:xfrm>
            <a:off x="1866900" y="88416"/>
            <a:ext cx="7340600" cy="6248400"/>
          </a:xfrm>
          <a:prstGeom prst="rect">
            <a:avLst/>
          </a:prstGeom>
        </p:spPr>
      </p:pic>
      <p:sp>
        <p:nvSpPr>
          <p:cNvPr id="6" name="円形吹き出し 5">
            <a:extLst>
              <a:ext uri="{FF2B5EF4-FFF2-40B4-BE49-F238E27FC236}">
                <a16:creationId xmlns:a16="http://schemas.microsoft.com/office/drawing/2014/main" id="{18F4CBF7-2616-9249-8BBD-774FD0A93F26}"/>
              </a:ext>
            </a:extLst>
          </p:cNvPr>
          <p:cNvSpPr/>
          <p:nvPr/>
        </p:nvSpPr>
        <p:spPr>
          <a:xfrm>
            <a:off x="8807386" y="206947"/>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台風</a:t>
            </a:r>
            <a:endParaRPr lang="en-US" altLang="ja-JP" sz="2400" dirty="0"/>
          </a:p>
          <a:p>
            <a:pPr algn="ctr"/>
            <a:r>
              <a:rPr lang="ja-JP" altLang="en-US" sz="2400"/>
              <a:t>洪水</a:t>
            </a:r>
            <a:endParaRPr lang="en-US" altLang="ja-JP" sz="2400" dirty="0"/>
          </a:p>
        </p:txBody>
      </p:sp>
      <p:sp>
        <p:nvSpPr>
          <p:cNvPr id="4" name="テキスト ボックス 3">
            <a:extLst>
              <a:ext uri="{FF2B5EF4-FFF2-40B4-BE49-F238E27FC236}">
                <a16:creationId xmlns:a16="http://schemas.microsoft.com/office/drawing/2014/main" id="{AAD468F3-7618-EB46-B343-AF77BA0BEE2F}"/>
              </a:ext>
            </a:extLst>
          </p:cNvPr>
          <p:cNvSpPr txBox="1"/>
          <p:nvPr/>
        </p:nvSpPr>
        <p:spPr>
          <a:xfrm>
            <a:off x="9320909" y="1772817"/>
            <a:ext cx="1166699" cy="1200329"/>
          </a:xfrm>
          <a:prstGeom prst="rect">
            <a:avLst/>
          </a:prstGeom>
          <a:solidFill>
            <a:schemeClr val="accent2">
              <a:lumMod val="20000"/>
              <a:lumOff val="80000"/>
            </a:schemeClr>
          </a:solidFill>
          <a:ln>
            <a:solidFill>
              <a:schemeClr val="accent1"/>
            </a:solidFill>
          </a:ln>
        </p:spPr>
        <p:txBody>
          <a:bodyPr wrap="square" rtlCol="0">
            <a:spAutoFit/>
          </a:bodyPr>
          <a:lstStyle/>
          <a:p>
            <a:r>
              <a:rPr kumimoji="1" lang="ja-JP" altLang="en-US" sz="2400"/>
              <a:t>標高</a:t>
            </a:r>
            <a:r>
              <a:rPr kumimoji="1" lang="en-US" altLang="ja-JP" sz="2400" dirty="0"/>
              <a:t>300m</a:t>
            </a:r>
            <a:r>
              <a:rPr kumimoji="1" lang="ja-JP" altLang="en-US" sz="2400"/>
              <a:t>超え</a:t>
            </a:r>
          </a:p>
        </p:txBody>
      </p:sp>
      <p:sp>
        <p:nvSpPr>
          <p:cNvPr id="2" name="フッター プレースホルダー 1">
            <a:extLst>
              <a:ext uri="{FF2B5EF4-FFF2-40B4-BE49-F238E27FC236}">
                <a16:creationId xmlns:a16="http://schemas.microsoft.com/office/drawing/2014/main" id="{175EC0FA-BCA1-A841-A31F-74565C559F15}"/>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42866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2B4D51B-784E-4B40-1176-6364185436E4}"/>
              </a:ext>
            </a:extLst>
          </p:cNvPr>
          <p:cNvSpPr txBox="1"/>
          <p:nvPr/>
        </p:nvSpPr>
        <p:spPr>
          <a:xfrm>
            <a:off x="9929336" y="1783296"/>
            <a:ext cx="738664" cy="3820793"/>
          </a:xfrm>
          <a:prstGeom prst="rect">
            <a:avLst/>
          </a:prstGeom>
          <a:noFill/>
        </p:spPr>
        <p:txBody>
          <a:bodyPr vert="eaVert" wrap="square" rtlCol="0">
            <a:spAutoFit/>
          </a:bodyPr>
          <a:lstStyle/>
          <a:p>
            <a:r>
              <a:rPr kumimoji="1" lang="en-US" altLang="ja-JP" sz="1800" dirty="0"/>
              <a:t>BCP</a:t>
            </a:r>
            <a:r>
              <a:rPr kumimoji="1" lang="ja-JP" altLang="en-US" sz="1800"/>
              <a:t>ではハザードマップの活用は</a:t>
            </a:r>
            <a:endParaRPr kumimoji="1" lang="en-US" altLang="ja-JP" sz="1800" dirty="0"/>
          </a:p>
          <a:p>
            <a:r>
              <a:rPr kumimoji="1" lang="ja-JP" altLang="en-US" sz="1800"/>
              <a:t>最初に実施</a:t>
            </a:r>
            <a:endParaRPr kumimoji="1" lang="ja-JP" altLang="en-US"/>
          </a:p>
        </p:txBody>
      </p:sp>
      <p:sp>
        <p:nvSpPr>
          <p:cNvPr id="2" name="フッター プレースホルダー 1">
            <a:extLst>
              <a:ext uri="{FF2B5EF4-FFF2-40B4-BE49-F238E27FC236}">
                <a16:creationId xmlns:a16="http://schemas.microsoft.com/office/drawing/2014/main" id="{F6670F32-4C89-508B-3B49-33A5CC95D515}"/>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3" name="スライド番号プレースホルダー 2">
            <a:extLst>
              <a:ext uri="{FF2B5EF4-FFF2-40B4-BE49-F238E27FC236}">
                <a16:creationId xmlns:a16="http://schemas.microsoft.com/office/drawing/2014/main" id="{466581FF-D1CD-138F-9323-6645CE84D6B6}"/>
              </a:ext>
            </a:extLst>
          </p:cNvPr>
          <p:cNvSpPr>
            <a:spLocks noGrp="1"/>
          </p:cNvSpPr>
          <p:nvPr>
            <p:ph type="sldNum" sz="quarter" idx="12"/>
          </p:nvPr>
        </p:nvSpPr>
        <p:spPr/>
        <p:txBody>
          <a:bodyPr/>
          <a:lstStyle/>
          <a:p>
            <a:fld id="{4B519D07-E2B5-3A42-BC90-C8302B2FFCB0}" type="slidenum">
              <a:rPr kumimoji="1" lang="ja-JP" altLang="en-US" smtClean="0"/>
              <a:t>15</a:t>
            </a:fld>
            <a:endParaRPr kumimoji="1" lang="ja-JP" altLang="en-US"/>
          </a:p>
        </p:txBody>
      </p:sp>
      <p:pic>
        <p:nvPicPr>
          <p:cNvPr id="6146" name="Picture 2">
            <a:extLst>
              <a:ext uri="{FF2B5EF4-FFF2-40B4-BE49-F238E27FC236}">
                <a16:creationId xmlns:a16="http://schemas.microsoft.com/office/drawing/2014/main" id="{CF1C2248-FA26-B91A-8DF7-0C6476E64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639198">
            <a:off x="653248" y="1187450"/>
            <a:ext cx="6350000" cy="44831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248DFB4B-C3FE-6BD5-8195-46AB76614F9D}"/>
              </a:ext>
            </a:extLst>
          </p:cNvPr>
          <p:cNvPicPr>
            <a:picLocks noChangeAspect="1"/>
          </p:cNvPicPr>
          <p:nvPr/>
        </p:nvPicPr>
        <p:blipFill>
          <a:blip r:embed="rId3"/>
          <a:stretch>
            <a:fillRect/>
          </a:stretch>
        </p:blipFill>
        <p:spPr>
          <a:xfrm>
            <a:off x="7871760" y="1783296"/>
            <a:ext cx="2918661" cy="3820793"/>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6D4CF6E6-1A38-C7B9-0966-A606F928F9A8}"/>
              </a:ext>
            </a:extLst>
          </p:cNvPr>
          <p:cNvSpPr txBox="1"/>
          <p:nvPr/>
        </p:nvSpPr>
        <p:spPr>
          <a:xfrm>
            <a:off x="6685548" y="375685"/>
            <a:ext cx="4493538" cy="830997"/>
          </a:xfrm>
          <a:prstGeom prst="rect">
            <a:avLst/>
          </a:prstGeom>
          <a:noFill/>
          <a:ln>
            <a:solidFill>
              <a:schemeClr val="accent1"/>
            </a:solidFill>
          </a:ln>
        </p:spPr>
        <p:txBody>
          <a:bodyPr wrap="none" rtlCol="0">
            <a:spAutoFit/>
          </a:bodyPr>
          <a:lstStyle/>
          <a:p>
            <a:r>
              <a:rPr kumimoji="1" lang="en-US" altLang="ja-JP" sz="2400" dirty="0"/>
              <a:t>2019</a:t>
            </a:r>
            <a:r>
              <a:rPr kumimoji="1" lang="ja-JP" altLang="en-US" sz="2400"/>
              <a:t>年台風</a:t>
            </a:r>
            <a:r>
              <a:rPr kumimoji="1" lang="en-US" altLang="ja-JP" sz="2400" dirty="0"/>
              <a:t>19</a:t>
            </a:r>
            <a:r>
              <a:rPr kumimoji="1" lang="ja-JP" altLang="en-US" sz="2400"/>
              <a:t>号</a:t>
            </a:r>
            <a:endParaRPr kumimoji="1" lang="en-US" altLang="ja-JP" sz="2400" dirty="0"/>
          </a:p>
          <a:p>
            <a:r>
              <a:rPr lang="ja-JP" altLang="en-US" sz="2400"/>
              <a:t>ハザードマップより少ない氾濫</a:t>
            </a:r>
            <a:endParaRPr lang="en-US" altLang="ja-JP" sz="2400" dirty="0"/>
          </a:p>
        </p:txBody>
      </p:sp>
    </p:spTree>
    <p:extLst>
      <p:ext uri="{BB962C8B-B14F-4D97-AF65-F5344CB8AC3E}">
        <p14:creationId xmlns:p14="http://schemas.microsoft.com/office/powerpoint/2010/main" val="8417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36 4.07407E-6 L -0.38242 4.07407E-6 " pathEditMode="relative" rAng="0" ptsTypes="AA">
                                      <p:cBhvr>
                                        <p:cTn id="6" dur="2000" fill="hold"/>
                                        <p:tgtEl>
                                          <p:spTgt spid="4"/>
                                        </p:tgtEl>
                                        <p:attrNameLst>
                                          <p:attrName>ppt_x</p:attrName>
                                          <p:attrName>ppt_y</p:attrName>
                                        </p:attrNameLst>
                                      </p:cBhvr>
                                      <p:rCtr x="-183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A3C04E-1794-48D3-B1AA-DEB5FA8C57E5}"/>
              </a:ext>
            </a:extLst>
          </p:cNvPr>
          <p:cNvSpPr>
            <a:spLocks noGrp="1"/>
          </p:cNvSpPr>
          <p:nvPr>
            <p:ph type="title"/>
          </p:nvPr>
        </p:nvSpPr>
        <p:spPr>
          <a:xfrm>
            <a:off x="455185" y="220135"/>
            <a:ext cx="3938988" cy="985181"/>
          </a:xfrm>
        </p:spPr>
        <p:txBody>
          <a:bodyPr>
            <a:normAutofit/>
          </a:bodyPr>
          <a:lstStyle/>
          <a:p>
            <a:r>
              <a:rPr kumimoji="1" lang="en-US" altLang="ja-JP" dirty="0"/>
              <a:t>2021</a:t>
            </a:r>
            <a:r>
              <a:rPr kumimoji="1" lang="ja-JP" altLang="en-US" dirty="0"/>
              <a:t>年</a:t>
            </a:r>
            <a:r>
              <a:rPr kumimoji="1" lang="en-US" altLang="ja-JP" dirty="0"/>
              <a:t>1</a:t>
            </a:r>
            <a:r>
              <a:rPr kumimoji="1" lang="ja-JP" altLang="en-US" dirty="0"/>
              <a:t>月</a:t>
            </a:r>
            <a:r>
              <a:rPr lang="en-US" altLang="ja-JP" dirty="0"/>
              <a:t>9</a:t>
            </a:r>
            <a:r>
              <a:rPr kumimoji="1" lang="ja-JP" altLang="en-US" dirty="0"/>
              <a:t>日</a:t>
            </a:r>
          </a:p>
        </p:txBody>
      </p:sp>
      <p:sp>
        <p:nvSpPr>
          <p:cNvPr id="3" name="コンテンツ プレースホルダー 2">
            <a:extLst>
              <a:ext uri="{FF2B5EF4-FFF2-40B4-BE49-F238E27FC236}">
                <a16:creationId xmlns:a16="http://schemas.microsoft.com/office/drawing/2014/main" id="{AC7AD368-08DB-4D82-AFB4-D924CB3FB78C}"/>
              </a:ext>
            </a:extLst>
          </p:cNvPr>
          <p:cNvSpPr>
            <a:spLocks noGrp="1"/>
          </p:cNvSpPr>
          <p:nvPr>
            <p:ph idx="1"/>
          </p:nvPr>
        </p:nvSpPr>
        <p:spPr>
          <a:xfrm>
            <a:off x="4493812" y="220134"/>
            <a:ext cx="5050238" cy="1772032"/>
          </a:xfrm>
        </p:spPr>
        <p:txBody>
          <a:bodyPr>
            <a:normAutofit fontScale="92500" lnSpcReduction="10000"/>
          </a:bodyPr>
          <a:lstStyle/>
          <a:p>
            <a:r>
              <a:rPr lang="ja-JP" altLang="en-US" b="0" i="0" dirty="0">
                <a:solidFill>
                  <a:srgbClr val="222222"/>
                </a:solidFill>
                <a:effectLst/>
                <a:latin typeface="Hiragino Sans"/>
              </a:rPr>
              <a:t>福井地方気象台によると、１月９日午後６時現在、福井県福井市の積雪の深さが１００センチとなった。２０１８年２月の記録的大雪以来。</a:t>
            </a:r>
            <a:endParaRPr kumimoji="1" lang="ja-JP" altLang="en-US" dirty="0"/>
          </a:p>
        </p:txBody>
      </p:sp>
      <p:pic>
        <p:nvPicPr>
          <p:cNvPr id="8" name="図 7">
            <a:extLst>
              <a:ext uri="{FF2B5EF4-FFF2-40B4-BE49-F238E27FC236}">
                <a16:creationId xmlns:a16="http://schemas.microsoft.com/office/drawing/2014/main" id="{70A78E01-4EAE-4138-B6F0-8BA65D6D0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14641"/>
            <a:ext cx="9144000" cy="6080760"/>
          </a:xfrm>
          <a:prstGeom prst="rect">
            <a:avLst/>
          </a:prstGeom>
        </p:spPr>
      </p:pic>
      <p:sp>
        <p:nvSpPr>
          <p:cNvPr id="5" name="円形吹き出し 4">
            <a:extLst>
              <a:ext uri="{FF2B5EF4-FFF2-40B4-BE49-F238E27FC236}">
                <a16:creationId xmlns:a16="http://schemas.microsoft.com/office/drawing/2014/main" id="{F91DAFB2-1075-9746-9C7F-FB81856B159F}"/>
              </a:ext>
            </a:extLst>
          </p:cNvPr>
          <p:cNvSpPr/>
          <p:nvPr/>
        </p:nvSpPr>
        <p:spPr>
          <a:xfrm>
            <a:off x="9911191" y="20752"/>
            <a:ext cx="2003806" cy="1893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大雪</a:t>
            </a:r>
            <a:endParaRPr lang="en-US" altLang="ja-JP" sz="2400" dirty="0"/>
          </a:p>
          <a:p>
            <a:pPr algn="ctr"/>
            <a:r>
              <a:rPr lang="ja-JP" altLang="en-US" sz="2400"/>
              <a:t>交通麻痺</a:t>
            </a:r>
            <a:endParaRPr lang="en-US" altLang="ja-JP" sz="2400" dirty="0"/>
          </a:p>
          <a:p>
            <a:pPr algn="ctr"/>
            <a:r>
              <a:rPr lang="ja-JP" altLang="en-US" sz="2400"/>
              <a:t>運輸遅延</a:t>
            </a:r>
            <a:endParaRPr lang="en-US" altLang="ja-JP" sz="2400" dirty="0"/>
          </a:p>
          <a:p>
            <a:pPr algn="ctr"/>
            <a:r>
              <a:rPr lang="ja-JP" altLang="en-US" sz="2400"/>
              <a:t>閉じ込め</a:t>
            </a:r>
          </a:p>
        </p:txBody>
      </p:sp>
      <p:sp>
        <p:nvSpPr>
          <p:cNvPr id="4" name="スライド番号プレースホルダー 3">
            <a:extLst>
              <a:ext uri="{FF2B5EF4-FFF2-40B4-BE49-F238E27FC236}">
                <a16:creationId xmlns:a16="http://schemas.microsoft.com/office/drawing/2014/main" id="{C0C578A4-2D8B-9449-90FE-5927BAC53E7D}"/>
              </a:ext>
            </a:extLst>
          </p:cNvPr>
          <p:cNvSpPr>
            <a:spLocks noGrp="1"/>
          </p:cNvSpPr>
          <p:nvPr>
            <p:ph type="sldNum" sz="quarter" idx="12"/>
          </p:nvPr>
        </p:nvSpPr>
        <p:spPr/>
        <p:txBody>
          <a:bodyPr/>
          <a:lstStyle/>
          <a:p>
            <a:fld id="{3DC82251-0E89-0045-A243-E26D74769001}" type="slidenum">
              <a:rPr kumimoji="1" lang="ja-JP" altLang="en-US" smtClean="0"/>
              <a:t>16</a:t>
            </a:fld>
            <a:endParaRPr kumimoji="1" lang="ja-JP" altLang="en-US"/>
          </a:p>
        </p:txBody>
      </p:sp>
      <p:sp>
        <p:nvSpPr>
          <p:cNvPr id="6" name="フッター プレースホルダー 5">
            <a:extLst>
              <a:ext uri="{FF2B5EF4-FFF2-40B4-BE49-F238E27FC236}">
                <a16:creationId xmlns:a16="http://schemas.microsoft.com/office/drawing/2014/main" id="{24CAF0A4-4A3F-6E43-A452-6B125B04FC93}"/>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4141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F4061D9-CF81-194B-9C08-A098D27A42AA}"/>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A32F2D2-11E2-194D-868A-3537033F52D5}" type="slidenum">
              <a:rPr lang="en-US" altLang="ja-JP" sz="1200">
                <a:solidFill>
                  <a:srgbClr val="898989"/>
                </a:solidFill>
              </a:rPr>
              <a:pPr/>
              <a:t>17</a:t>
            </a:fld>
            <a:endParaRPr lang="en-US" altLang="ja-JP" sz="1200">
              <a:solidFill>
                <a:srgbClr val="898989"/>
              </a:solidFill>
            </a:endParaRPr>
          </a:p>
        </p:txBody>
      </p:sp>
      <p:pic>
        <p:nvPicPr>
          <p:cNvPr id="31746" name="図 4">
            <a:extLst>
              <a:ext uri="{FF2B5EF4-FFF2-40B4-BE49-F238E27FC236}">
                <a16:creationId xmlns:a16="http://schemas.microsoft.com/office/drawing/2014/main" id="{6855325A-4FDC-C842-B3EA-6143DA9797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11846" y="147647"/>
            <a:ext cx="7924800" cy="594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E9230E0A-4E4F-DA4B-A3AE-19D3E4FB7855}"/>
              </a:ext>
            </a:extLst>
          </p:cNvPr>
          <p:cNvSpPr txBox="1"/>
          <p:nvPr/>
        </p:nvSpPr>
        <p:spPr>
          <a:xfrm>
            <a:off x="2976284" y="6041388"/>
            <a:ext cx="6716903" cy="369332"/>
          </a:xfrm>
          <a:prstGeom prst="rect">
            <a:avLst/>
          </a:prstGeom>
          <a:noFill/>
        </p:spPr>
        <p:txBody>
          <a:bodyPr wrap="none" rtlCol="0">
            <a:spAutoFit/>
          </a:bodyPr>
          <a:lstStyle/>
          <a:p>
            <a:r>
              <a:rPr lang="ja-JP" altLang="en-US"/>
              <a:t>画像参照元：</a:t>
            </a:r>
            <a:r>
              <a:rPr lang="en-US" altLang="ja-JP" dirty="0"/>
              <a:t>JMSDF</a:t>
            </a:r>
            <a:r>
              <a:rPr lang="ja-JP" altLang="en-US"/>
              <a:t>阪神基地隊　災害派遣　阪神・淡路大震災</a:t>
            </a:r>
          </a:p>
        </p:txBody>
      </p:sp>
      <p:sp>
        <p:nvSpPr>
          <p:cNvPr id="6" name="テキスト ボックス 5">
            <a:extLst>
              <a:ext uri="{FF2B5EF4-FFF2-40B4-BE49-F238E27FC236}">
                <a16:creationId xmlns:a16="http://schemas.microsoft.com/office/drawing/2014/main" id="{7A2D9A8C-8DF6-BA44-8C2F-31F33B465375}"/>
              </a:ext>
            </a:extLst>
          </p:cNvPr>
          <p:cNvSpPr txBox="1"/>
          <p:nvPr/>
        </p:nvSpPr>
        <p:spPr>
          <a:xfrm>
            <a:off x="10016544" y="78611"/>
            <a:ext cx="461665" cy="6093976"/>
          </a:xfrm>
          <a:prstGeom prst="rect">
            <a:avLst/>
          </a:prstGeom>
          <a:noFill/>
        </p:spPr>
        <p:txBody>
          <a:bodyPr vert="eaVert" wrap="none" rtlCol="0">
            <a:spAutoFit/>
          </a:bodyPr>
          <a:lstStyle/>
          <a:p>
            <a:r>
              <a:rPr lang="ja-JP" altLang="en-US"/>
              <a:t>大規模避難所の代表としてボランティア　講師：山口泰信</a:t>
            </a:r>
          </a:p>
        </p:txBody>
      </p:sp>
      <p:sp>
        <p:nvSpPr>
          <p:cNvPr id="7" name="円形吹き出し 6">
            <a:extLst>
              <a:ext uri="{FF2B5EF4-FFF2-40B4-BE49-F238E27FC236}">
                <a16:creationId xmlns:a16="http://schemas.microsoft.com/office/drawing/2014/main" id="{DE6A82BA-5EC6-6244-9400-02E4EC9F4212}"/>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地震火災</a:t>
            </a:r>
          </a:p>
        </p:txBody>
      </p:sp>
      <p:sp>
        <p:nvSpPr>
          <p:cNvPr id="3" name="フッター プレースホルダー 2">
            <a:extLst>
              <a:ext uri="{FF2B5EF4-FFF2-40B4-BE49-F238E27FC236}">
                <a16:creationId xmlns:a16="http://schemas.microsoft.com/office/drawing/2014/main" id="{E73DDA60-A822-8140-A423-A7CB6D68C57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8061952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FC43EB-8356-7A47-B285-C4F06A46ABED}"/>
              </a:ext>
            </a:extLst>
          </p:cNvPr>
          <p:cNvPicPr>
            <a:picLocks noChangeAspect="1"/>
          </p:cNvPicPr>
          <p:nvPr/>
        </p:nvPicPr>
        <p:blipFill>
          <a:blip r:embed="rId2"/>
          <a:stretch>
            <a:fillRect/>
          </a:stretch>
        </p:blipFill>
        <p:spPr>
          <a:xfrm>
            <a:off x="1524000" y="857250"/>
            <a:ext cx="9144000" cy="5143500"/>
          </a:xfrm>
          <a:prstGeom prst="rect">
            <a:avLst/>
          </a:prstGeom>
        </p:spPr>
      </p:pic>
      <p:sp>
        <p:nvSpPr>
          <p:cNvPr id="4" name="テキスト ボックス 3">
            <a:extLst>
              <a:ext uri="{FF2B5EF4-FFF2-40B4-BE49-F238E27FC236}">
                <a16:creationId xmlns:a16="http://schemas.microsoft.com/office/drawing/2014/main" id="{78F72650-FC3A-5245-AC06-AABF2E8A2A0F}"/>
              </a:ext>
            </a:extLst>
          </p:cNvPr>
          <p:cNvSpPr txBox="1"/>
          <p:nvPr/>
        </p:nvSpPr>
        <p:spPr>
          <a:xfrm>
            <a:off x="1950578" y="215883"/>
            <a:ext cx="6186309" cy="369332"/>
          </a:xfrm>
          <a:prstGeom prst="rect">
            <a:avLst/>
          </a:prstGeom>
          <a:noFill/>
        </p:spPr>
        <p:txBody>
          <a:bodyPr wrap="none" rtlCol="0">
            <a:spAutoFit/>
          </a:bodyPr>
          <a:lstStyle/>
          <a:p>
            <a:r>
              <a:rPr lang="ja-JP" altLang="en-US"/>
              <a:t>２０１８年　立命館大学　茨木キャンパス　大阪北部地震</a:t>
            </a:r>
          </a:p>
        </p:txBody>
      </p:sp>
      <p:sp>
        <p:nvSpPr>
          <p:cNvPr id="5" name="テキスト ボックス 4">
            <a:extLst>
              <a:ext uri="{FF2B5EF4-FFF2-40B4-BE49-F238E27FC236}">
                <a16:creationId xmlns:a16="http://schemas.microsoft.com/office/drawing/2014/main" id="{EE1E8B12-1FFE-7642-9CA8-00DCFC162DBF}"/>
              </a:ext>
            </a:extLst>
          </p:cNvPr>
          <p:cNvSpPr txBox="1"/>
          <p:nvPr/>
        </p:nvSpPr>
        <p:spPr>
          <a:xfrm>
            <a:off x="4226169" y="6272785"/>
            <a:ext cx="4801314" cy="369332"/>
          </a:xfrm>
          <a:prstGeom prst="rect">
            <a:avLst/>
          </a:prstGeom>
          <a:noFill/>
        </p:spPr>
        <p:txBody>
          <a:bodyPr wrap="none" rtlCol="0">
            <a:spAutoFit/>
          </a:bodyPr>
          <a:lstStyle/>
          <a:p>
            <a:r>
              <a:rPr lang="ja-JP" altLang="en-US"/>
              <a:t>参照元：立命館大学　新聞部　ホームページ</a:t>
            </a:r>
          </a:p>
        </p:txBody>
      </p:sp>
      <p:sp>
        <p:nvSpPr>
          <p:cNvPr id="6" name="スライド番号プレースホルダー 5">
            <a:extLst>
              <a:ext uri="{FF2B5EF4-FFF2-40B4-BE49-F238E27FC236}">
                <a16:creationId xmlns:a16="http://schemas.microsoft.com/office/drawing/2014/main" id="{C1254CFF-60ED-2142-8B4F-0BE78899F437}"/>
              </a:ext>
            </a:extLst>
          </p:cNvPr>
          <p:cNvSpPr>
            <a:spLocks noGrp="1"/>
          </p:cNvSpPr>
          <p:nvPr>
            <p:ph type="sldNum" sz="quarter" idx="12"/>
          </p:nvPr>
        </p:nvSpPr>
        <p:spPr/>
        <p:txBody>
          <a:bodyPr/>
          <a:lstStyle/>
          <a:p>
            <a:fld id="{5C8FD7CE-B326-374D-9928-B40B903A20BC}" type="slidenum">
              <a:rPr kumimoji="1" lang="ja-JP" altLang="en-US" smtClean="0"/>
              <a:t>18</a:t>
            </a:fld>
            <a:endParaRPr kumimoji="1" lang="ja-JP" altLang="en-US"/>
          </a:p>
        </p:txBody>
      </p:sp>
      <p:sp>
        <p:nvSpPr>
          <p:cNvPr id="7" name="円形吹き出し 6">
            <a:extLst>
              <a:ext uri="{FF2B5EF4-FFF2-40B4-BE49-F238E27FC236}">
                <a16:creationId xmlns:a16="http://schemas.microsoft.com/office/drawing/2014/main" id="{F235B2A0-4A88-5443-8B24-B7481755A729}"/>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転倒</a:t>
            </a:r>
          </a:p>
        </p:txBody>
      </p:sp>
      <p:sp>
        <p:nvSpPr>
          <p:cNvPr id="2" name="フッター プレースホルダー 1">
            <a:extLst>
              <a:ext uri="{FF2B5EF4-FFF2-40B4-BE49-F238E27FC236}">
                <a16:creationId xmlns:a16="http://schemas.microsoft.com/office/drawing/2014/main" id="{D90BB278-E212-5A46-804A-C854CE0E944A}"/>
              </a:ext>
            </a:extLst>
          </p:cNvPr>
          <p:cNvSpPr>
            <a:spLocks noGrp="1"/>
          </p:cNvSpPr>
          <p:nvPr>
            <p:ph type="ftr" sz="quarter" idx="11"/>
          </p:nvPr>
        </p:nvSpPr>
        <p:spPr/>
        <p:txBody>
          <a:bodyPr/>
          <a:lstStyle/>
          <a:p>
            <a:endParaRPr kumimoji="1" lang="ja-JP" altLang="en-US"/>
          </a:p>
        </p:txBody>
      </p:sp>
      <p:sp>
        <p:nvSpPr>
          <p:cNvPr id="8" name="下矢印 7">
            <a:extLst>
              <a:ext uri="{FF2B5EF4-FFF2-40B4-BE49-F238E27FC236}">
                <a16:creationId xmlns:a16="http://schemas.microsoft.com/office/drawing/2014/main" id="{47DA1C35-3428-890B-78EA-F0C297349823}"/>
              </a:ext>
            </a:extLst>
          </p:cNvPr>
          <p:cNvSpPr/>
          <p:nvPr/>
        </p:nvSpPr>
        <p:spPr>
          <a:xfrm>
            <a:off x="5486400" y="585215"/>
            <a:ext cx="466725" cy="15579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a:extLst>
              <a:ext uri="{FF2B5EF4-FFF2-40B4-BE49-F238E27FC236}">
                <a16:creationId xmlns:a16="http://schemas.microsoft.com/office/drawing/2014/main" id="{6B820BFE-24F4-9BBA-6C62-3F7BC9D2F7AF}"/>
              </a:ext>
            </a:extLst>
          </p:cNvPr>
          <p:cNvSpPr/>
          <p:nvPr/>
        </p:nvSpPr>
        <p:spPr>
          <a:xfrm>
            <a:off x="4637754" y="668780"/>
            <a:ext cx="466725" cy="155791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4328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9531991-C402-0443-92C0-D89CF3AB0A2A}"/>
              </a:ext>
            </a:extLst>
          </p:cNvPr>
          <p:cNvPicPr>
            <a:picLocks noChangeAspect="1"/>
          </p:cNvPicPr>
          <p:nvPr/>
        </p:nvPicPr>
        <p:blipFill>
          <a:blip r:embed="rId2"/>
          <a:stretch>
            <a:fillRect/>
          </a:stretch>
        </p:blipFill>
        <p:spPr>
          <a:xfrm>
            <a:off x="1943985" y="650686"/>
            <a:ext cx="8304030" cy="5532560"/>
          </a:xfrm>
          <a:prstGeom prst="rect">
            <a:avLst/>
          </a:prstGeom>
        </p:spPr>
      </p:pic>
      <p:sp>
        <p:nvSpPr>
          <p:cNvPr id="4" name="テキスト ボックス 3">
            <a:extLst>
              <a:ext uri="{FF2B5EF4-FFF2-40B4-BE49-F238E27FC236}">
                <a16:creationId xmlns:a16="http://schemas.microsoft.com/office/drawing/2014/main" id="{8D8602C8-DAB7-7242-85E6-0B990144B1A8}"/>
              </a:ext>
            </a:extLst>
          </p:cNvPr>
          <p:cNvSpPr txBox="1"/>
          <p:nvPr/>
        </p:nvSpPr>
        <p:spPr>
          <a:xfrm>
            <a:off x="4295336" y="281354"/>
            <a:ext cx="4108817" cy="369332"/>
          </a:xfrm>
          <a:prstGeom prst="rect">
            <a:avLst/>
          </a:prstGeom>
          <a:noFill/>
        </p:spPr>
        <p:txBody>
          <a:bodyPr wrap="none" rtlCol="0">
            <a:spAutoFit/>
          </a:bodyPr>
          <a:lstStyle/>
          <a:p>
            <a:r>
              <a:rPr lang="ja-JP" altLang="en-US"/>
              <a:t>阪大　吹田キャンパス　大阪北部地震</a:t>
            </a:r>
          </a:p>
        </p:txBody>
      </p:sp>
      <p:sp>
        <p:nvSpPr>
          <p:cNvPr id="5" name="正方形/長方形 4">
            <a:extLst>
              <a:ext uri="{FF2B5EF4-FFF2-40B4-BE49-F238E27FC236}">
                <a16:creationId xmlns:a16="http://schemas.microsoft.com/office/drawing/2014/main" id="{7754D12D-BF53-734D-9545-8726CA1D2020}"/>
              </a:ext>
            </a:extLst>
          </p:cNvPr>
          <p:cNvSpPr/>
          <p:nvPr/>
        </p:nvSpPr>
        <p:spPr>
          <a:xfrm>
            <a:off x="1943985" y="6183247"/>
            <a:ext cx="8304030" cy="646331"/>
          </a:xfrm>
          <a:prstGeom prst="rect">
            <a:avLst/>
          </a:prstGeom>
        </p:spPr>
        <p:txBody>
          <a:bodyPr wrap="square">
            <a:spAutoFit/>
          </a:bodyPr>
          <a:lstStyle/>
          <a:p>
            <a:r>
              <a:rPr lang="ja-JP" altLang="en-US"/>
              <a:t>参照元：大阪大学　http://www.osaka-u.ac.jp/ja/news/topics/2018/06/20180627_01</a:t>
            </a:r>
          </a:p>
        </p:txBody>
      </p:sp>
      <p:sp>
        <p:nvSpPr>
          <p:cNvPr id="6" name="スライド番号プレースホルダー 5">
            <a:extLst>
              <a:ext uri="{FF2B5EF4-FFF2-40B4-BE49-F238E27FC236}">
                <a16:creationId xmlns:a16="http://schemas.microsoft.com/office/drawing/2014/main" id="{7313C92B-66D0-C24A-8981-68E133B4D70E}"/>
              </a:ext>
            </a:extLst>
          </p:cNvPr>
          <p:cNvSpPr>
            <a:spLocks noGrp="1"/>
          </p:cNvSpPr>
          <p:nvPr>
            <p:ph type="sldNum" sz="quarter" idx="12"/>
          </p:nvPr>
        </p:nvSpPr>
        <p:spPr/>
        <p:txBody>
          <a:bodyPr/>
          <a:lstStyle/>
          <a:p>
            <a:fld id="{5C8FD7CE-B326-374D-9928-B40B903A20BC}" type="slidenum">
              <a:rPr kumimoji="1" lang="ja-JP" altLang="en-US" smtClean="0"/>
              <a:t>19</a:t>
            </a:fld>
            <a:endParaRPr kumimoji="1" lang="ja-JP" altLang="en-US"/>
          </a:p>
        </p:txBody>
      </p:sp>
      <p:sp>
        <p:nvSpPr>
          <p:cNvPr id="7" name="円形吹き出し 6">
            <a:extLst>
              <a:ext uri="{FF2B5EF4-FFF2-40B4-BE49-F238E27FC236}">
                <a16:creationId xmlns:a16="http://schemas.microsoft.com/office/drawing/2014/main" id="{97AF8C25-905A-0D4B-AEC4-793522C98A24}"/>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破損</a:t>
            </a:r>
          </a:p>
        </p:txBody>
      </p:sp>
      <p:sp>
        <p:nvSpPr>
          <p:cNvPr id="2" name="フッター プレースホルダー 1">
            <a:extLst>
              <a:ext uri="{FF2B5EF4-FFF2-40B4-BE49-F238E27FC236}">
                <a16:creationId xmlns:a16="http://schemas.microsoft.com/office/drawing/2014/main" id="{311F3416-5D24-7341-B39D-CACFF8E8CED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98908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330E15-F68C-9C34-FDFB-4188328BC27C}"/>
              </a:ext>
            </a:extLst>
          </p:cNvPr>
          <p:cNvSpPr>
            <a:spLocks noGrp="1"/>
          </p:cNvSpPr>
          <p:nvPr>
            <p:ph type="title"/>
          </p:nvPr>
        </p:nvSpPr>
        <p:spPr>
          <a:solidFill>
            <a:schemeClr val="accent6">
              <a:lumMod val="75000"/>
            </a:schemeClr>
          </a:solidFill>
        </p:spPr>
        <p:txBody>
          <a:bodyPr/>
          <a:lstStyle/>
          <a:p>
            <a:pPr algn="ctr"/>
            <a:r>
              <a:rPr kumimoji="1" lang="ja-JP" altLang="en-US">
                <a:solidFill>
                  <a:schemeClr val="bg1"/>
                </a:solidFill>
              </a:rPr>
              <a:t>アジェンダ</a:t>
            </a:r>
          </a:p>
        </p:txBody>
      </p:sp>
      <p:sp>
        <p:nvSpPr>
          <p:cNvPr id="3" name="コンテンツ プレースホルダー 2">
            <a:extLst>
              <a:ext uri="{FF2B5EF4-FFF2-40B4-BE49-F238E27FC236}">
                <a16:creationId xmlns:a16="http://schemas.microsoft.com/office/drawing/2014/main" id="{48EE4F72-453E-8886-923E-7AF01250B2C9}"/>
              </a:ext>
            </a:extLst>
          </p:cNvPr>
          <p:cNvSpPr>
            <a:spLocks noGrp="1"/>
          </p:cNvSpPr>
          <p:nvPr>
            <p:ph idx="1"/>
          </p:nvPr>
        </p:nvSpPr>
        <p:spPr/>
        <p:txBody>
          <a:bodyPr/>
          <a:lstStyle/>
          <a:p>
            <a:r>
              <a:rPr kumimoji="1" lang="en-US" altLang="ja-JP" dirty="0"/>
              <a:t>1.</a:t>
            </a:r>
            <a:r>
              <a:rPr kumimoji="1" lang="ja-JP" altLang="en-US"/>
              <a:t>今なぜ</a:t>
            </a:r>
            <a:r>
              <a:rPr kumimoji="1" lang="en" altLang="ja-JP" dirty="0"/>
              <a:t>BCP(</a:t>
            </a:r>
            <a:r>
              <a:rPr kumimoji="1" lang="ja-JP" altLang="en-US"/>
              <a:t>事業継続計画</a:t>
            </a:r>
            <a:r>
              <a:rPr kumimoji="1" lang="en-US" altLang="ja-JP" dirty="0"/>
              <a:t>)</a:t>
            </a:r>
            <a:r>
              <a:rPr kumimoji="1" lang="ja-JP" altLang="en-US"/>
              <a:t>が必要なのか</a:t>
            </a:r>
            <a:r>
              <a:rPr kumimoji="1" lang="en-US" altLang="ja-JP" dirty="0"/>
              <a:t>? </a:t>
            </a:r>
          </a:p>
          <a:p>
            <a:r>
              <a:rPr kumimoji="1" lang="en-US" altLang="ja-JP" dirty="0"/>
              <a:t>2.</a:t>
            </a:r>
            <a:r>
              <a:rPr kumimoji="1" lang="ja-JP" altLang="en-US"/>
              <a:t>最近の災害の傾向と実情 </a:t>
            </a:r>
            <a:endParaRPr kumimoji="1" lang="en-US" altLang="ja-JP" dirty="0"/>
          </a:p>
          <a:p>
            <a:r>
              <a:rPr kumimoji="1" lang="en-US" altLang="ja-JP" dirty="0"/>
              <a:t>3.</a:t>
            </a:r>
            <a:r>
              <a:rPr kumimoji="1" lang="ja-JP" altLang="en-US"/>
              <a:t>事業継続力強化計画の概要</a:t>
            </a:r>
            <a:endParaRPr kumimoji="1" lang="en-US" altLang="ja-JP" dirty="0"/>
          </a:p>
          <a:p>
            <a:r>
              <a:rPr kumimoji="1" lang="en-US" altLang="ja-JP" dirty="0"/>
              <a:t>4.</a:t>
            </a:r>
            <a:r>
              <a:rPr kumimoji="1" lang="en" altLang="ja-JP" dirty="0"/>
              <a:t>BCP</a:t>
            </a:r>
            <a:r>
              <a:rPr kumimoji="1" lang="ja-JP" altLang="en-US"/>
              <a:t>作成のメリット </a:t>
            </a:r>
            <a:endParaRPr kumimoji="1" lang="en-US" altLang="ja-JP" dirty="0"/>
          </a:p>
          <a:p>
            <a:r>
              <a:rPr kumimoji="1" lang="en-US" altLang="ja-JP" dirty="0"/>
              <a:t>5.</a:t>
            </a:r>
            <a:r>
              <a:rPr kumimoji="1" lang="ja-JP" altLang="en-US"/>
              <a:t>自社の災害に対する強さ弱さを調べる </a:t>
            </a:r>
            <a:endParaRPr kumimoji="1" lang="en-US" altLang="ja-JP" dirty="0"/>
          </a:p>
          <a:p>
            <a:r>
              <a:rPr kumimoji="1" lang="en-US" altLang="ja-JP" dirty="0"/>
              <a:t>6.</a:t>
            </a:r>
            <a:r>
              <a:rPr kumimoji="1" lang="ja-JP" altLang="en-US"/>
              <a:t>常日頃から災害に備えて行動し、お客様にも対応する </a:t>
            </a:r>
            <a:endParaRPr kumimoji="1" lang="en-US" altLang="ja-JP" dirty="0"/>
          </a:p>
          <a:p>
            <a:r>
              <a:rPr kumimoji="1" lang="en-US" altLang="ja-JP" dirty="0"/>
              <a:t>7.</a:t>
            </a:r>
            <a:r>
              <a:rPr kumimoji="1" lang="ja-JP" altLang="en-US"/>
              <a:t>地震の恐怖と対応 </a:t>
            </a:r>
          </a:p>
        </p:txBody>
      </p:sp>
      <p:sp>
        <p:nvSpPr>
          <p:cNvPr id="4" name="フッター プレースホルダー 3">
            <a:extLst>
              <a:ext uri="{FF2B5EF4-FFF2-40B4-BE49-F238E27FC236}">
                <a16:creationId xmlns:a16="http://schemas.microsoft.com/office/drawing/2014/main" id="{958EBD91-AE0C-C9D8-76FF-F163B90EDF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AC54735-14E1-E1B6-17CE-BA4C12DC766E}"/>
              </a:ext>
            </a:extLst>
          </p:cNvPr>
          <p:cNvSpPr>
            <a:spLocks noGrp="1"/>
          </p:cNvSpPr>
          <p:nvPr>
            <p:ph type="sldNum" sz="quarter" idx="12"/>
          </p:nvPr>
        </p:nvSpPr>
        <p:spPr/>
        <p:txBody>
          <a:bodyPr/>
          <a:lstStyle/>
          <a:p>
            <a:fld id="{3DC82251-0E89-0045-A243-E26D74769001}" type="slidenum">
              <a:rPr kumimoji="1" lang="ja-JP" altLang="en-US" smtClean="0"/>
              <a:t>2</a:t>
            </a:fld>
            <a:endParaRPr kumimoji="1" lang="ja-JP" altLang="en-US"/>
          </a:p>
        </p:txBody>
      </p:sp>
    </p:spTree>
    <p:extLst>
      <p:ext uri="{BB962C8B-B14F-4D97-AF65-F5344CB8AC3E}">
        <p14:creationId xmlns:p14="http://schemas.microsoft.com/office/powerpoint/2010/main" val="416200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F0DC47-E9E5-6246-8CC1-F6203273324E}"/>
              </a:ext>
            </a:extLst>
          </p:cNvPr>
          <p:cNvPicPr>
            <a:picLocks noChangeAspect="1"/>
          </p:cNvPicPr>
          <p:nvPr/>
        </p:nvPicPr>
        <p:blipFill>
          <a:blip r:embed="rId2"/>
          <a:stretch>
            <a:fillRect/>
          </a:stretch>
        </p:blipFill>
        <p:spPr>
          <a:xfrm>
            <a:off x="2286000" y="571500"/>
            <a:ext cx="7620000" cy="5715000"/>
          </a:xfrm>
          <a:prstGeom prst="rect">
            <a:avLst/>
          </a:prstGeom>
        </p:spPr>
      </p:pic>
      <p:sp>
        <p:nvSpPr>
          <p:cNvPr id="4" name="テキスト ボックス 3">
            <a:extLst>
              <a:ext uri="{FF2B5EF4-FFF2-40B4-BE49-F238E27FC236}">
                <a16:creationId xmlns:a16="http://schemas.microsoft.com/office/drawing/2014/main" id="{1426EA65-54FE-EC4D-BF64-DBA9BBCFF63F}"/>
              </a:ext>
            </a:extLst>
          </p:cNvPr>
          <p:cNvSpPr txBox="1"/>
          <p:nvPr/>
        </p:nvSpPr>
        <p:spPr>
          <a:xfrm>
            <a:off x="4304484" y="202168"/>
            <a:ext cx="3647152" cy="369332"/>
          </a:xfrm>
          <a:prstGeom prst="rect">
            <a:avLst/>
          </a:prstGeom>
          <a:noFill/>
        </p:spPr>
        <p:txBody>
          <a:bodyPr wrap="none" rtlCol="0">
            <a:spAutoFit/>
          </a:bodyPr>
          <a:lstStyle/>
          <a:p>
            <a:r>
              <a:rPr lang="ja-JP" altLang="en-US"/>
              <a:t>枚方の中央図書館　大阪北部地震</a:t>
            </a:r>
          </a:p>
        </p:txBody>
      </p:sp>
      <p:sp>
        <p:nvSpPr>
          <p:cNvPr id="5" name="テキスト ボックス 4">
            <a:extLst>
              <a:ext uri="{FF2B5EF4-FFF2-40B4-BE49-F238E27FC236}">
                <a16:creationId xmlns:a16="http://schemas.microsoft.com/office/drawing/2014/main" id="{999F3D74-511C-A748-A8CD-B856A234C615}"/>
              </a:ext>
            </a:extLst>
          </p:cNvPr>
          <p:cNvSpPr txBox="1"/>
          <p:nvPr/>
        </p:nvSpPr>
        <p:spPr>
          <a:xfrm>
            <a:off x="7381104" y="6356350"/>
            <a:ext cx="3185487" cy="369332"/>
          </a:xfrm>
          <a:prstGeom prst="rect">
            <a:avLst/>
          </a:prstGeom>
          <a:noFill/>
        </p:spPr>
        <p:txBody>
          <a:bodyPr wrap="none" rtlCol="0">
            <a:spAutoFit/>
          </a:bodyPr>
          <a:lstStyle/>
          <a:p>
            <a:r>
              <a:rPr lang="ja-JP" altLang="en-US"/>
              <a:t>参考元：枚方市役所のページ</a:t>
            </a:r>
          </a:p>
        </p:txBody>
      </p:sp>
      <p:sp>
        <p:nvSpPr>
          <p:cNvPr id="6" name="スライド番号プレースホルダー 5">
            <a:extLst>
              <a:ext uri="{FF2B5EF4-FFF2-40B4-BE49-F238E27FC236}">
                <a16:creationId xmlns:a16="http://schemas.microsoft.com/office/drawing/2014/main" id="{B266A302-F203-8F4A-A9F7-CF6657600B13}"/>
              </a:ext>
            </a:extLst>
          </p:cNvPr>
          <p:cNvSpPr>
            <a:spLocks noGrp="1"/>
          </p:cNvSpPr>
          <p:nvPr>
            <p:ph type="sldNum" sz="quarter" idx="12"/>
          </p:nvPr>
        </p:nvSpPr>
        <p:spPr/>
        <p:txBody>
          <a:bodyPr/>
          <a:lstStyle/>
          <a:p>
            <a:fld id="{5C8FD7CE-B326-374D-9928-B40B903A20BC}" type="slidenum">
              <a:rPr kumimoji="1" lang="ja-JP" altLang="en-US" smtClean="0"/>
              <a:t>20</a:t>
            </a:fld>
            <a:endParaRPr kumimoji="1" lang="ja-JP" altLang="en-US"/>
          </a:p>
        </p:txBody>
      </p:sp>
      <p:sp>
        <p:nvSpPr>
          <p:cNvPr id="7" name="円形吹き出し 6">
            <a:extLst>
              <a:ext uri="{FF2B5EF4-FFF2-40B4-BE49-F238E27FC236}">
                <a16:creationId xmlns:a16="http://schemas.microsoft.com/office/drawing/2014/main" id="{34FAC535-F7B9-3240-978D-0954929F75D0}"/>
              </a:ext>
            </a:extLst>
          </p:cNvPr>
          <p:cNvSpPr/>
          <p:nvPr/>
        </p:nvSpPr>
        <p:spPr>
          <a:xfrm>
            <a:off x="8567355" y="7869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a:t>
            </a:r>
            <a:endParaRPr lang="en-US" altLang="ja-JP" sz="2400" dirty="0"/>
          </a:p>
          <a:p>
            <a:pPr algn="ctr"/>
            <a:r>
              <a:rPr lang="ja-JP" altLang="en-US" sz="2400"/>
              <a:t>飛出</a:t>
            </a:r>
          </a:p>
        </p:txBody>
      </p:sp>
      <p:sp>
        <p:nvSpPr>
          <p:cNvPr id="2" name="フッター プレースホルダー 1">
            <a:extLst>
              <a:ext uri="{FF2B5EF4-FFF2-40B4-BE49-F238E27FC236}">
                <a16:creationId xmlns:a16="http://schemas.microsoft.com/office/drawing/2014/main" id="{14F3DBE3-2346-2C49-B67F-18644186FE0A}"/>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4087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EA7395-82DE-D54B-A6DC-4C6F703EE83B}"/>
              </a:ext>
            </a:extLst>
          </p:cNvPr>
          <p:cNvSpPr>
            <a:spLocks noGrp="1"/>
          </p:cNvSpPr>
          <p:nvPr>
            <p:ph type="title"/>
          </p:nvPr>
        </p:nvSpPr>
        <p:spPr>
          <a:xfrm>
            <a:off x="1981200" y="146386"/>
            <a:ext cx="8229600" cy="1143000"/>
          </a:xfrm>
          <a:ln>
            <a:solidFill>
              <a:schemeClr val="accent1"/>
            </a:solidFill>
          </a:ln>
        </p:spPr>
        <p:txBody>
          <a:bodyPr>
            <a:normAutofit fontScale="90000"/>
          </a:bodyPr>
          <a:lstStyle/>
          <a:p>
            <a:r>
              <a:rPr lang="ja-JP" altLang="en-US" sz="2400"/>
              <a:t>熊本地震の揺れで落下した九州新幹線保守基地（熊本市）の</a:t>
            </a:r>
            <a:br>
              <a:rPr lang="en-US" altLang="ja-JP" sz="2400" dirty="0"/>
            </a:br>
            <a:r>
              <a:rPr lang="ja-JP" altLang="en-US" sz="2400"/>
              <a:t>天井クレーン（提供：国土交通省）：日刊建設工業新聞ブログ</a:t>
            </a:r>
          </a:p>
        </p:txBody>
      </p:sp>
      <p:sp>
        <p:nvSpPr>
          <p:cNvPr id="3" name="スライド番号プレースホルダー 2">
            <a:extLst>
              <a:ext uri="{FF2B5EF4-FFF2-40B4-BE49-F238E27FC236}">
                <a16:creationId xmlns:a16="http://schemas.microsoft.com/office/drawing/2014/main" id="{78F57CF2-3FFF-BC48-AB7F-558441506E9B}"/>
              </a:ext>
            </a:extLst>
          </p:cNvPr>
          <p:cNvSpPr>
            <a:spLocks noGrp="1"/>
          </p:cNvSpPr>
          <p:nvPr>
            <p:ph type="sldNum" sz="quarter" idx="12"/>
          </p:nvPr>
        </p:nvSpPr>
        <p:spPr/>
        <p:txBody>
          <a:bodyPr/>
          <a:lstStyle/>
          <a:p>
            <a:fld id="{28A24196-8E62-D542-81A5-64F1992FD861}" type="slidenum">
              <a:rPr lang="ja-JP" altLang="en-US" smtClean="0"/>
              <a:pPr/>
              <a:t>21</a:t>
            </a:fld>
            <a:endParaRPr lang="ja-JP" altLang="en-US"/>
          </a:p>
        </p:txBody>
      </p:sp>
      <p:pic>
        <p:nvPicPr>
          <p:cNvPr id="5" name="図 4">
            <a:extLst>
              <a:ext uri="{FF2B5EF4-FFF2-40B4-BE49-F238E27FC236}">
                <a16:creationId xmlns:a16="http://schemas.microsoft.com/office/drawing/2014/main" id="{C669BBD1-9DD9-C94C-A9E2-EE5FB5B0F6EF}"/>
              </a:ext>
            </a:extLst>
          </p:cNvPr>
          <p:cNvPicPr>
            <a:picLocks noChangeAspect="1"/>
          </p:cNvPicPr>
          <p:nvPr/>
        </p:nvPicPr>
        <p:blipFill>
          <a:blip r:embed="rId2"/>
          <a:stretch>
            <a:fillRect/>
          </a:stretch>
        </p:blipFill>
        <p:spPr>
          <a:xfrm>
            <a:off x="1524000" y="1354702"/>
            <a:ext cx="9144000" cy="5195216"/>
          </a:xfrm>
          <a:prstGeom prst="rect">
            <a:avLst/>
          </a:prstGeom>
        </p:spPr>
      </p:pic>
      <p:sp>
        <p:nvSpPr>
          <p:cNvPr id="6" name="円形吹き出し 5">
            <a:extLst>
              <a:ext uri="{FF2B5EF4-FFF2-40B4-BE49-F238E27FC236}">
                <a16:creationId xmlns:a16="http://schemas.microsoft.com/office/drawing/2014/main" id="{E0B95220-2B6C-7147-BE1C-505F16FEA816}"/>
              </a:ext>
            </a:extLst>
          </p:cNvPr>
          <p:cNvSpPr/>
          <p:nvPr/>
        </p:nvSpPr>
        <p:spPr>
          <a:xfrm>
            <a:off x="9047416" y="1055696"/>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地震落下</a:t>
            </a:r>
          </a:p>
        </p:txBody>
      </p:sp>
      <p:sp>
        <p:nvSpPr>
          <p:cNvPr id="4" name="フッター プレースホルダー 3">
            <a:extLst>
              <a:ext uri="{FF2B5EF4-FFF2-40B4-BE49-F238E27FC236}">
                <a16:creationId xmlns:a16="http://schemas.microsoft.com/office/drawing/2014/main" id="{87560ED8-57AB-F443-976E-3929F20241D8}"/>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76289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730FAB-99DB-2545-BC71-7B2BD7155F8B}"/>
              </a:ext>
            </a:extLst>
          </p:cNvPr>
          <p:cNvSpPr>
            <a:spLocks noGrp="1"/>
          </p:cNvSpPr>
          <p:nvPr>
            <p:ph type="title"/>
          </p:nvPr>
        </p:nvSpPr>
        <p:spPr>
          <a:xfrm>
            <a:off x="193430" y="70730"/>
            <a:ext cx="8229600" cy="710293"/>
          </a:xfrm>
          <a:ln>
            <a:solidFill>
              <a:schemeClr val="accent1"/>
            </a:solidFill>
          </a:ln>
        </p:spPr>
        <p:txBody>
          <a:bodyPr/>
          <a:lstStyle/>
          <a:p>
            <a:pPr>
              <a:defRPr/>
            </a:pPr>
            <a:r>
              <a:rPr lang="ja-JP" altLang="en-US" sz="2800"/>
              <a:t>北海道奥尻島</a:t>
            </a:r>
            <a:r>
              <a:rPr lang="en-US" altLang="ja-JP" sz="2800" dirty="0"/>
              <a:t> 1993</a:t>
            </a:r>
            <a:r>
              <a:rPr lang="ja-JP" altLang="en-US" sz="2800"/>
              <a:t>年</a:t>
            </a:r>
            <a:r>
              <a:rPr lang="en-US" altLang="ja-JP" sz="2800" dirty="0"/>
              <a:t>7</a:t>
            </a:r>
            <a:r>
              <a:rPr lang="ja-JP" altLang="en-US" sz="2800"/>
              <a:t>月</a:t>
            </a:r>
            <a:r>
              <a:rPr lang="en-US" altLang="ja-JP" sz="2800" dirty="0"/>
              <a:t>13</a:t>
            </a:r>
            <a:r>
              <a:rPr lang="ja-JP" altLang="en-US" sz="2800"/>
              <a:t>日午前</a:t>
            </a:r>
            <a:r>
              <a:rPr lang="en-US" altLang="ja-JP" sz="2800" dirty="0"/>
              <a:t>7</a:t>
            </a:r>
            <a:r>
              <a:rPr lang="ja-JP" altLang="en-US" sz="2800"/>
              <a:t>時</a:t>
            </a:r>
            <a:r>
              <a:rPr lang="en-US" altLang="ja-JP" sz="2800" dirty="0"/>
              <a:t>10</a:t>
            </a:r>
            <a:r>
              <a:rPr lang="ja-JP" altLang="en-US" sz="2800"/>
              <a:t>分</a:t>
            </a:r>
            <a:r>
              <a:rPr lang="en-US" altLang="ja-JP" sz="2800" dirty="0"/>
              <a:t> </a:t>
            </a:r>
            <a:r>
              <a:rPr lang="en-US" altLang="ja-JP" sz="3600" dirty="0">
                <a:solidFill>
                  <a:srgbClr val="FF0000"/>
                </a:solidFill>
              </a:rPr>
              <a:t>30.6m</a:t>
            </a:r>
            <a:endParaRPr lang="ja-JP" altLang="en-US" sz="2800" dirty="0">
              <a:solidFill>
                <a:srgbClr val="FF0000"/>
              </a:solidFill>
            </a:endParaRPr>
          </a:p>
        </p:txBody>
      </p:sp>
      <p:sp>
        <p:nvSpPr>
          <p:cNvPr id="16388" name="スライド番号プレースホルダー 3">
            <a:extLst>
              <a:ext uri="{FF2B5EF4-FFF2-40B4-BE49-F238E27FC236}">
                <a16:creationId xmlns:a16="http://schemas.microsoft.com/office/drawing/2014/main" id="{ACC20973-3056-BB4F-8CDB-A899F76A962B}"/>
              </a:ext>
            </a:extLst>
          </p:cNvPr>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8D36A13F-CCF5-974C-8DF3-B51C6AAD19A0}" type="slidenum">
              <a:rPr kumimoji="0" lang="en-US" altLang="ja-JP" sz="1200">
                <a:latin typeface="Arial" panose="020B0604020202020204" pitchFamily="34" charset="0"/>
              </a:rPr>
              <a:pPr/>
              <a:t>22</a:t>
            </a:fld>
            <a:endParaRPr kumimoji="0" lang="en-US" altLang="ja-JP" sz="1200">
              <a:latin typeface="Arial" panose="020B0604020202020204" pitchFamily="34" charset="0"/>
            </a:endParaRPr>
          </a:p>
        </p:txBody>
      </p:sp>
      <p:pic>
        <p:nvPicPr>
          <p:cNvPr id="28676" name="Picture 2" descr="http://userdisk.webry.biglobe.ne.jp/008/850/01/N000/000/007/123224296013916327088__040101.jpg">
            <a:extLst>
              <a:ext uri="{FF2B5EF4-FFF2-40B4-BE49-F238E27FC236}">
                <a16:creationId xmlns:a16="http://schemas.microsoft.com/office/drawing/2014/main" id="{E74BAF3E-55A7-F248-A253-E41E9831AE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5244"/>
          <a:stretch/>
        </p:blipFill>
        <p:spPr bwMode="auto">
          <a:xfrm>
            <a:off x="1893208" y="1521500"/>
            <a:ext cx="8317593" cy="454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8D72E41B-EF37-2942-A491-915F910254C4}"/>
              </a:ext>
            </a:extLst>
          </p:cNvPr>
          <p:cNvGrpSpPr/>
          <p:nvPr/>
        </p:nvGrpSpPr>
        <p:grpSpPr>
          <a:xfrm>
            <a:off x="2014659" y="3762611"/>
            <a:ext cx="1733206" cy="1727323"/>
            <a:chOff x="392685" y="3354385"/>
            <a:chExt cx="1733206" cy="1727323"/>
          </a:xfrm>
        </p:grpSpPr>
        <p:pic>
          <p:nvPicPr>
            <p:cNvPr id="28677" name="図 4">
              <a:extLst>
                <a:ext uri="{FF2B5EF4-FFF2-40B4-BE49-F238E27FC236}">
                  <a16:creationId xmlns:a16="http://schemas.microsoft.com/office/drawing/2014/main" id="{BB1A4A32-8AF4-0745-9FE8-A61E97948FA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7591"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図 5">
              <a:extLst>
                <a:ext uri="{FF2B5EF4-FFF2-40B4-BE49-F238E27FC236}">
                  <a16:creationId xmlns:a16="http://schemas.microsoft.com/office/drawing/2014/main" id="{C6EFE3BC-EC24-364F-ACB2-25ADDE9100E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4938" y="3354385"/>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a:extLst>
                <a:ext uri="{FF2B5EF4-FFF2-40B4-BE49-F238E27FC236}">
                  <a16:creationId xmlns:a16="http://schemas.microsoft.com/office/drawing/2014/main" id="{095506B5-9DB1-E543-8FE5-A25A29E1267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69524" y="3373206"/>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a:extLst>
                <a:ext uri="{FF2B5EF4-FFF2-40B4-BE49-F238E27FC236}">
                  <a16:creationId xmlns:a16="http://schemas.microsoft.com/office/drawing/2014/main" id="{C3FAF643-EF99-2641-B918-FE27CB4A602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685" y="3392608"/>
              <a:ext cx="3683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図 8">
              <a:extLst>
                <a:ext uri="{FF2B5EF4-FFF2-40B4-BE49-F238E27FC236}">
                  <a16:creationId xmlns:a16="http://schemas.microsoft.com/office/drawing/2014/main" id="{EB58348D-B3DE-2C4C-9346-00576406E4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8327" y="3449653"/>
              <a:ext cx="351631" cy="161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a:extLst>
              <a:ext uri="{FF2B5EF4-FFF2-40B4-BE49-F238E27FC236}">
                <a16:creationId xmlns:a16="http://schemas.microsoft.com/office/drawing/2014/main" id="{2CEF0D82-A33D-F146-8A79-A6F259588604}"/>
              </a:ext>
            </a:extLst>
          </p:cNvPr>
          <p:cNvSpPr txBox="1"/>
          <p:nvPr/>
        </p:nvSpPr>
        <p:spPr>
          <a:xfrm>
            <a:off x="2392364" y="6070594"/>
            <a:ext cx="7906497" cy="646331"/>
          </a:xfrm>
          <a:prstGeom prst="rect">
            <a:avLst/>
          </a:prstGeom>
          <a:noFill/>
        </p:spPr>
        <p:txBody>
          <a:bodyPr wrap="square" rtlCol="0">
            <a:spAutoFit/>
          </a:bodyPr>
          <a:lstStyle/>
          <a:p>
            <a:r>
              <a:rPr lang="ja-JP" altLang="en-US"/>
              <a:t>参照元：国土交通省　国土技術政策総合研究所　津波被害の概要</a:t>
            </a:r>
            <a:r>
              <a:rPr lang="en" altLang="ja-JP" dirty="0"/>
              <a:t>http://</a:t>
            </a:r>
            <a:r>
              <a:rPr lang="en" altLang="ja-JP" dirty="0" err="1"/>
              <a:t>www.nilim.go.jp</a:t>
            </a:r>
            <a:r>
              <a:rPr lang="en" altLang="ja-JP" dirty="0"/>
              <a:t>/lab/</a:t>
            </a:r>
            <a:r>
              <a:rPr lang="en" altLang="ja-JP" dirty="0" err="1"/>
              <a:t>bcg</a:t>
            </a:r>
            <a:r>
              <a:rPr lang="en" altLang="ja-JP" dirty="0"/>
              <a:t>/</a:t>
            </a:r>
            <a:r>
              <a:rPr lang="en" altLang="ja-JP" dirty="0" err="1"/>
              <a:t>siryou</a:t>
            </a:r>
            <a:r>
              <a:rPr lang="en" altLang="ja-JP" dirty="0"/>
              <a:t>/</a:t>
            </a:r>
            <a:r>
              <a:rPr lang="en" altLang="ja-JP" dirty="0" err="1"/>
              <a:t>tnn</a:t>
            </a:r>
            <a:r>
              <a:rPr lang="en" altLang="ja-JP" dirty="0"/>
              <a:t>/tnn0582pdf/ks058205.pdf</a:t>
            </a:r>
            <a:endParaRPr lang="ja-JP" altLang="en-US"/>
          </a:p>
        </p:txBody>
      </p:sp>
      <p:sp>
        <p:nvSpPr>
          <p:cNvPr id="12" name="タイトル 1">
            <a:extLst>
              <a:ext uri="{FF2B5EF4-FFF2-40B4-BE49-F238E27FC236}">
                <a16:creationId xmlns:a16="http://schemas.microsoft.com/office/drawing/2014/main" id="{FD4C20B8-A31C-F141-8486-A6A366B875ED}"/>
              </a:ext>
            </a:extLst>
          </p:cNvPr>
          <p:cNvSpPr txBox="1">
            <a:spLocks/>
          </p:cNvSpPr>
          <p:nvPr/>
        </p:nvSpPr>
        <p:spPr bwMode="auto">
          <a:xfrm>
            <a:off x="193430" y="772984"/>
            <a:ext cx="10251831" cy="710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defRPr/>
            </a:pPr>
            <a:r>
              <a:rPr lang="ja-JP" altLang="en-US" sz="3200">
                <a:cs typeface="+mj-cs"/>
              </a:rPr>
              <a:t>東日本大震災の津波は最高到達点</a:t>
            </a:r>
            <a:r>
              <a:rPr lang="en-US" altLang="ja-JP" sz="3200" dirty="0">
                <a:solidFill>
                  <a:srgbClr val="FF0000"/>
                </a:solidFill>
                <a:cs typeface="+mj-cs"/>
              </a:rPr>
              <a:t>40.5m</a:t>
            </a:r>
            <a:r>
              <a:rPr lang="ja-JP" altLang="en-US" sz="1400">
                <a:cs typeface="+mj-cs"/>
              </a:rPr>
              <a:t>（</a:t>
            </a:r>
            <a:r>
              <a:rPr lang="ja-JP" altLang="en-US" sz="1400"/>
              <a:t>全国津波合同調査グループ</a:t>
            </a:r>
            <a:r>
              <a:rPr lang="ja-JP" altLang="en-US" sz="1400">
                <a:cs typeface="+mj-cs"/>
              </a:rPr>
              <a:t>）</a:t>
            </a:r>
            <a:endParaRPr lang="ja-JP" altLang="en-US" sz="1000" dirty="0">
              <a:cs typeface="+mj-cs"/>
            </a:endParaRPr>
          </a:p>
        </p:txBody>
      </p:sp>
      <p:sp>
        <p:nvSpPr>
          <p:cNvPr id="14" name="円形吹き出し 13">
            <a:extLst>
              <a:ext uri="{FF2B5EF4-FFF2-40B4-BE49-F238E27FC236}">
                <a16:creationId xmlns:a16="http://schemas.microsoft.com/office/drawing/2014/main" id="{E348D8E4-A8A0-E947-90E8-D970585FB090}"/>
              </a:ext>
            </a:extLst>
          </p:cNvPr>
          <p:cNvSpPr/>
          <p:nvPr/>
        </p:nvSpPr>
        <p:spPr>
          <a:xfrm>
            <a:off x="10122807" y="196403"/>
            <a:ext cx="1439991" cy="96560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地震津波</a:t>
            </a:r>
          </a:p>
        </p:txBody>
      </p:sp>
      <p:sp>
        <p:nvSpPr>
          <p:cNvPr id="5" name="フッター プレースホルダー 4">
            <a:extLst>
              <a:ext uri="{FF2B5EF4-FFF2-40B4-BE49-F238E27FC236}">
                <a16:creationId xmlns:a16="http://schemas.microsoft.com/office/drawing/2014/main" id="{B117AB52-996C-3649-89D9-F2AE09684148}"/>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3316089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番号プレースホルダー 4">
            <a:extLst>
              <a:ext uri="{FF2B5EF4-FFF2-40B4-BE49-F238E27FC236}">
                <a16:creationId xmlns:a16="http://schemas.microsoft.com/office/drawing/2014/main" id="{D0B3203B-7C83-C849-9A9E-4C2953184961}"/>
              </a:ext>
            </a:extLst>
          </p:cNvPr>
          <p:cNvSpPr>
            <a:spLocks noGrp="1"/>
          </p:cNvSpPr>
          <p:nvPr>
            <p:ph type="sldNum" sz="quarter" idx="12"/>
          </p:nvPr>
        </p:nvSpPr>
        <p:spPr>
          <a:xfrm>
            <a:off x="4648200" y="6356351"/>
            <a:ext cx="2895600" cy="3651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B7B7358C-E604-7B4B-AED3-580B952607BD}" type="slidenum">
              <a:rPr kumimoji="0" lang="en-US" altLang="ja-JP" sz="1200">
                <a:latin typeface="Arial" panose="020B0604020202020204" pitchFamily="34" charset="0"/>
              </a:rPr>
              <a:pPr algn="ctr"/>
              <a:t>23</a:t>
            </a:fld>
            <a:endParaRPr kumimoji="0" lang="en-US" altLang="ja-JP" sz="1200">
              <a:latin typeface="Arial" panose="020B0604020202020204" pitchFamily="34" charset="0"/>
            </a:endParaRPr>
          </a:p>
        </p:txBody>
      </p:sp>
      <p:pic>
        <p:nvPicPr>
          <p:cNvPr id="3" name="図 2">
            <a:extLst>
              <a:ext uri="{FF2B5EF4-FFF2-40B4-BE49-F238E27FC236}">
                <a16:creationId xmlns:a16="http://schemas.microsoft.com/office/drawing/2014/main" id="{154BE7D5-9052-C644-A84B-D843C76BCEB3}"/>
              </a:ext>
            </a:extLst>
          </p:cNvPr>
          <p:cNvPicPr>
            <a:picLocks noChangeAspect="1"/>
          </p:cNvPicPr>
          <p:nvPr/>
        </p:nvPicPr>
        <p:blipFill>
          <a:blip r:embed="rId2"/>
          <a:stretch>
            <a:fillRect/>
          </a:stretch>
        </p:blipFill>
        <p:spPr>
          <a:xfrm>
            <a:off x="1883884" y="0"/>
            <a:ext cx="7240891" cy="6858000"/>
          </a:xfrm>
          <a:prstGeom prst="rect">
            <a:avLst/>
          </a:prstGeom>
        </p:spPr>
      </p:pic>
      <p:sp>
        <p:nvSpPr>
          <p:cNvPr id="4" name="テキスト ボックス 3">
            <a:extLst>
              <a:ext uri="{FF2B5EF4-FFF2-40B4-BE49-F238E27FC236}">
                <a16:creationId xmlns:a16="http://schemas.microsoft.com/office/drawing/2014/main" id="{236097BA-9E34-BC4F-935E-2B089765938E}"/>
              </a:ext>
            </a:extLst>
          </p:cNvPr>
          <p:cNvSpPr txBox="1"/>
          <p:nvPr/>
        </p:nvSpPr>
        <p:spPr>
          <a:xfrm>
            <a:off x="9542366" y="448409"/>
            <a:ext cx="892552" cy="5837495"/>
          </a:xfrm>
          <a:prstGeom prst="rect">
            <a:avLst/>
          </a:prstGeom>
          <a:noFill/>
        </p:spPr>
        <p:txBody>
          <a:bodyPr vert="eaVert" wrap="none" rtlCol="0">
            <a:spAutoFit/>
          </a:bodyPr>
          <a:lstStyle/>
          <a:p>
            <a:r>
              <a:rPr lang="ja-JP" altLang="en-US" sz="2800">
                <a:effectLst>
                  <a:outerShdw blurRad="38100" dist="38100" dir="2700000" algn="tl">
                    <a:srgbClr val="000000"/>
                  </a:outerShdw>
                </a:effectLst>
                <a:latin typeface="HGP創英角ﾎﾟｯﾌﾟ体" pitchFamily="50" charset="-128"/>
                <a:ea typeface="HGP創英角ﾎﾟｯﾌﾟ体" pitchFamily="50" charset="-128"/>
              </a:rPr>
              <a:t>東日本大震災コンビナート爆発火災</a:t>
            </a:r>
            <a:endParaRPr lang="en-US" altLang="ja-JP" sz="2800" dirty="0">
              <a:effectLst>
                <a:outerShdw blurRad="38100" dist="38100" dir="2700000" algn="tl">
                  <a:srgbClr val="000000"/>
                </a:outerShdw>
              </a:effectLst>
              <a:latin typeface="HGP創英角ﾎﾟｯﾌﾟ体" pitchFamily="50" charset="-128"/>
              <a:ea typeface="HGP創英角ﾎﾟｯﾌﾟ体" pitchFamily="50" charset="-128"/>
            </a:endParaRPr>
          </a:p>
          <a:p>
            <a:r>
              <a:rPr lang="ja-JP" altLang="en-US">
                <a:effectLst>
                  <a:outerShdw blurRad="38100" dist="38100" dir="2700000" algn="tl">
                    <a:srgbClr val="000000"/>
                  </a:outerShdw>
                </a:effectLst>
                <a:ea typeface="HGP創英角ﾎﾟｯﾌﾟ体" pitchFamily="50" charset="-128"/>
              </a:rPr>
              <a:t>参照元：消防庁　東日本大震災記録集　写真集</a:t>
            </a:r>
            <a:endParaRPr lang="en-US" altLang="ja-JP" dirty="0">
              <a:effectLst>
                <a:outerShdw blurRad="38100" dist="38100" dir="2700000" algn="tl">
                  <a:srgbClr val="000000"/>
                </a:outerShdw>
              </a:effectLst>
              <a:ea typeface="HGP創英角ﾎﾟｯﾌﾟ体" pitchFamily="50" charset="-128"/>
            </a:endParaRPr>
          </a:p>
        </p:txBody>
      </p:sp>
      <p:sp>
        <p:nvSpPr>
          <p:cNvPr id="2" name="フッター プレースホルダー 1">
            <a:extLst>
              <a:ext uri="{FF2B5EF4-FFF2-40B4-BE49-F238E27FC236}">
                <a16:creationId xmlns:a16="http://schemas.microsoft.com/office/drawing/2014/main" id="{1BB1FD92-9B6B-424D-8D76-DEDB811E3ACE}"/>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804092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6F00844-5C23-AB47-94A1-D05FF711A1D1}"/>
              </a:ext>
            </a:extLst>
          </p:cNvPr>
          <p:cNvSpPr>
            <a:spLocks noGrp="1"/>
          </p:cNvSpPr>
          <p:nvPr>
            <p:ph type="sldNum" sz="quarter" idx="12"/>
          </p:nvPr>
        </p:nvSpPr>
        <p:spPr/>
        <p:txBody>
          <a:bodyPr/>
          <a:lstStyle/>
          <a:p>
            <a:fld id="{28A24196-8E62-D542-81A5-64F1992FD861}" type="slidenum">
              <a:rPr lang="ja-JP" altLang="en-US" smtClean="0"/>
              <a:pPr/>
              <a:t>24</a:t>
            </a:fld>
            <a:endParaRPr lang="ja-JP" altLang="en-US"/>
          </a:p>
        </p:txBody>
      </p:sp>
      <p:pic>
        <p:nvPicPr>
          <p:cNvPr id="6" name="図 5">
            <a:extLst>
              <a:ext uri="{FF2B5EF4-FFF2-40B4-BE49-F238E27FC236}">
                <a16:creationId xmlns:a16="http://schemas.microsoft.com/office/drawing/2014/main" id="{E0DC0F7A-DAB3-B647-9122-5D29C93AAF32}"/>
              </a:ext>
            </a:extLst>
          </p:cNvPr>
          <p:cNvPicPr>
            <a:picLocks noChangeAspect="1"/>
          </p:cNvPicPr>
          <p:nvPr/>
        </p:nvPicPr>
        <p:blipFill>
          <a:blip r:embed="rId2"/>
          <a:stretch>
            <a:fillRect/>
          </a:stretch>
        </p:blipFill>
        <p:spPr>
          <a:xfrm>
            <a:off x="1524000" y="1190394"/>
            <a:ext cx="9144000" cy="5393203"/>
          </a:xfrm>
          <a:prstGeom prst="rect">
            <a:avLst/>
          </a:prstGeom>
        </p:spPr>
      </p:pic>
      <p:sp>
        <p:nvSpPr>
          <p:cNvPr id="7" name="タイトル 1">
            <a:extLst>
              <a:ext uri="{FF2B5EF4-FFF2-40B4-BE49-F238E27FC236}">
                <a16:creationId xmlns:a16="http://schemas.microsoft.com/office/drawing/2014/main" id="{4C1291D6-591A-2042-A231-B56E28BC563D}"/>
              </a:ext>
            </a:extLst>
          </p:cNvPr>
          <p:cNvSpPr>
            <a:spLocks noGrp="1"/>
          </p:cNvSpPr>
          <p:nvPr>
            <p:ph type="title"/>
          </p:nvPr>
        </p:nvSpPr>
        <p:spPr>
          <a:xfrm>
            <a:off x="838200" y="274638"/>
            <a:ext cx="9372600" cy="1143000"/>
          </a:xfrm>
        </p:spPr>
        <p:txBody>
          <a:bodyPr/>
          <a:lstStyle/>
          <a:p>
            <a:r>
              <a:rPr lang="ja-JP" altLang="en-US" sz="3200"/>
              <a:t>埋立地の液状化参照元：浦安震災アーカイブ</a:t>
            </a:r>
          </a:p>
        </p:txBody>
      </p:sp>
      <p:sp>
        <p:nvSpPr>
          <p:cNvPr id="2" name="動作設定ボタン: 進む/次へ 1">
            <a:hlinkClick r:id="rId3" highlightClick="1"/>
            <a:extLst>
              <a:ext uri="{FF2B5EF4-FFF2-40B4-BE49-F238E27FC236}">
                <a16:creationId xmlns:a16="http://schemas.microsoft.com/office/drawing/2014/main" id="{1253E749-E2DC-1A4F-800A-0D33F257AAF5}"/>
              </a:ext>
            </a:extLst>
          </p:cNvPr>
          <p:cNvSpPr/>
          <p:nvPr/>
        </p:nvSpPr>
        <p:spPr>
          <a:xfrm>
            <a:off x="10972800" y="541867"/>
            <a:ext cx="745067" cy="87577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6FCD9537-9DCB-A043-B731-E8A505AD2D75}"/>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6137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6DA1C-14E9-09DE-16A4-3D8B4928A2E1}"/>
              </a:ext>
            </a:extLst>
          </p:cNvPr>
          <p:cNvSpPr>
            <a:spLocks noGrp="1"/>
          </p:cNvSpPr>
          <p:nvPr>
            <p:ph type="title"/>
          </p:nvPr>
        </p:nvSpPr>
        <p:spPr>
          <a:xfrm>
            <a:off x="838200" y="914400"/>
            <a:ext cx="10515600" cy="4331367"/>
          </a:xfrm>
        </p:spPr>
        <p:txBody>
          <a:bodyPr>
            <a:normAutofit/>
          </a:bodyPr>
          <a:lstStyle/>
          <a:p>
            <a:pPr algn="ctr"/>
            <a:r>
              <a:rPr kumimoji="1" lang="en-US" altLang="ja-JP" sz="5400" dirty="0">
                <a:solidFill>
                  <a:srgbClr val="0070C0"/>
                </a:solidFill>
              </a:rPr>
              <a:t>3.  BCP</a:t>
            </a:r>
            <a:r>
              <a:rPr kumimoji="1" lang="ja-JP" altLang="en-US" sz="5400">
                <a:solidFill>
                  <a:srgbClr val="0070C0"/>
                </a:solidFill>
              </a:rPr>
              <a:t>認証</a:t>
            </a:r>
            <a:br>
              <a:rPr kumimoji="1" lang="en-US" altLang="ja-JP" dirty="0"/>
            </a:br>
            <a:br>
              <a:rPr kumimoji="1" lang="en-US" altLang="ja-JP" dirty="0"/>
            </a:br>
            <a:r>
              <a:rPr kumimoji="1" lang="ja-JP" altLang="en-US"/>
              <a:t>「レジリエンス認証」</a:t>
            </a:r>
            <a:br>
              <a:rPr kumimoji="1" lang="en-US" altLang="ja-JP" dirty="0"/>
            </a:br>
            <a:br>
              <a:rPr kumimoji="1" lang="en-US" altLang="ja-JP" dirty="0"/>
            </a:br>
            <a:r>
              <a:rPr kumimoji="1" lang="ja-JP" altLang="en-US"/>
              <a:t>「事業継続力強化計画」の</a:t>
            </a:r>
            <a:r>
              <a:rPr lang="ja-JP" altLang="en-US"/>
              <a:t>メリット</a:t>
            </a:r>
            <a:endParaRPr kumimoji="1" lang="ja-JP" altLang="en-US"/>
          </a:p>
        </p:txBody>
      </p:sp>
      <p:sp>
        <p:nvSpPr>
          <p:cNvPr id="3" name="フッター プレースホルダー 2">
            <a:extLst>
              <a:ext uri="{FF2B5EF4-FFF2-40B4-BE49-F238E27FC236}">
                <a16:creationId xmlns:a16="http://schemas.microsoft.com/office/drawing/2014/main" id="{12EE4C4E-DA46-D445-EFF8-EB5581FCA9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DBDFB2-0C3C-0E45-9F83-141800168B5A}"/>
              </a:ext>
            </a:extLst>
          </p:cNvPr>
          <p:cNvSpPr>
            <a:spLocks noGrp="1"/>
          </p:cNvSpPr>
          <p:nvPr>
            <p:ph type="sldNum" sz="quarter" idx="12"/>
          </p:nvPr>
        </p:nvSpPr>
        <p:spPr/>
        <p:txBody>
          <a:bodyPr/>
          <a:lstStyle/>
          <a:p>
            <a:fld id="{3DC82251-0E89-0045-A243-E26D74769001}" type="slidenum">
              <a:rPr kumimoji="1" lang="ja-JP" altLang="en-US" smtClean="0"/>
              <a:t>25</a:t>
            </a:fld>
            <a:endParaRPr kumimoji="1" lang="ja-JP" altLang="en-US"/>
          </a:p>
        </p:txBody>
      </p:sp>
    </p:spTree>
    <p:extLst>
      <p:ext uri="{BB962C8B-B14F-4D97-AF65-F5344CB8AC3E}">
        <p14:creationId xmlns:p14="http://schemas.microsoft.com/office/powerpoint/2010/main" val="543411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F8257AD-8068-DD40-871F-5E770A366E20}"/>
              </a:ext>
            </a:extLst>
          </p:cNvPr>
          <p:cNvSpPr>
            <a:spLocks noGrp="1"/>
          </p:cNvSpPr>
          <p:nvPr>
            <p:ph type="sldNum" sz="quarter" idx="12"/>
          </p:nvPr>
        </p:nvSpPr>
        <p:spPr/>
        <p:txBody>
          <a:bodyPr/>
          <a:lstStyle/>
          <a:p>
            <a:fld id="{473D7ADE-9824-2A42-9A6D-AF8C08751E73}" type="slidenum">
              <a:rPr lang="ja-JP" altLang="en-US" smtClean="0"/>
              <a:pPr/>
              <a:t>26</a:t>
            </a:fld>
            <a:endParaRPr lang="ja-JP" altLang="en-US"/>
          </a:p>
        </p:txBody>
      </p:sp>
      <p:sp>
        <p:nvSpPr>
          <p:cNvPr id="4" name="テキスト ボックス 3">
            <a:extLst>
              <a:ext uri="{FF2B5EF4-FFF2-40B4-BE49-F238E27FC236}">
                <a16:creationId xmlns:a16="http://schemas.microsoft.com/office/drawing/2014/main" id="{2B0AD036-2F1D-3C4C-A100-6609C4A90437}"/>
              </a:ext>
            </a:extLst>
          </p:cNvPr>
          <p:cNvSpPr txBox="1"/>
          <p:nvPr/>
        </p:nvSpPr>
        <p:spPr>
          <a:xfrm>
            <a:off x="1826452" y="406121"/>
            <a:ext cx="8517698" cy="1077218"/>
          </a:xfrm>
          <a:prstGeom prst="rect">
            <a:avLst/>
          </a:prstGeom>
          <a:noFill/>
          <a:ln>
            <a:solidFill>
              <a:schemeClr val="accent1"/>
            </a:solidFill>
          </a:ln>
        </p:spPr>
        <p:txBody>
          <a:bodyPr wrap="square" rtlCol="0">
            <a:spAutoFit/>
          </a:bodyPr>
          <a:lstStyle/>
          <a:p>
            <a:pPr algn="ctr"/>
            <a:r>
              <a:rPr lang="ja-JP" altLang="en-US" sz="3200"/>
              <a:t>レジリエンス認証</a:t>
            </a:r>
            <a:endParaRPr lang="en-US" altLang="ja-JP" sz="3200" dirty="0"/>
          </a:p>
          <a:p>
            <a:pPr algn="ctr"/>
            <a:r>
              <a:rPr lang="ja-JP" altLang="en-US" sz="3200"/>
              <a:t>の制度が日本にあります。</a:t>
            </a:r>
          </a:p>
        </p:txBody>
      </p:sp>
      <p:pic>
        <p:nvPicPr>
          <p:cNvPr id="6" name="図 5">
            <a:extLst>
              <a:ext uri="{FF2B5EF4-FFF2-40B4-BE49-F238E27FC236}">
                <a16:creationId xmlns:a16="http://schemas.microsoft.com/office/drawing/2014/main" id="{D4F85F9B-2ED1-9049-88FD-DAB4BF4A3B04}"/>
              </a:ext>
            </a:extLst>
          </p:cNvPr>
          <p:cNvPicPr>
            <a:picLocks noChangeAspect="1"/>
          </p:cNvPicPr>
          <p:nvPr/>
        </p:nvPicPr>
        <p:blipFill>
          <a:blip r:embed="rId3"/>
          <a:stretch>
            <a:fillRect/>
          </a:stretch>
        </p:blipFill>
        <p:spPr>
          <a:xfrm>
            <a:off x="1524000" y="1569288"/>
            <a:ext cx="9144000" cy="3719424"/>
          </a:xfrm>
          <a:prstGeom prst="rect">
            <a:avLst/>
          </a:prstGeom>
        </p:spPr>
      </p:pic>
      <p:grpSp>
        <p:nvGrpSpPr>
          <p:cNvPr id="20" name="グループ化 19">
            <a:extLst>
              <a:ext uri="{FF2B5EF4-FFF2-40B4-BE49-F238E27FC236}">
                <a16:creationId xmlns:a16="http://schemas.microsoft.com/office/drawing/2014/main" id="{ECD002E0-3C19-A14A-A871-BC2779A84326}"/>
              </a:ext>
            </a:extLst>
          </p:cNvPr>
          <p:cNvGrpSpPr/>
          <p:nvPr/>
        </p:nvGrpSpPr>
        <p:grpSpPr>
          <a:xfrm>
            <a:off x="1598645" y="3429001"/>
            <a:ext cx="9013373" cy="2843785"/>
            <a:chOff x="74644" y="3429000"/>
            <a:chExt cx="9013373" cy="2843785"/>
          </a:xfrm>
        </p:grpSpPr>
        <p:pic>
          <p:nvPicPr>
            <p:cNvPr id="10" name="図 9">
              <a:extLst>
                <a:ext uri="{FF2B5EF4-FFF2-40B4-BE49-F238E27FC236}">
                  <a16:creationId xmlns:a16="http://schemas.microsoft.com/office/drawing/2014/main" id="{09DDDD65-2BDA-E14F-B307-8E22B092647C}"/>
                </a:ext>
              </a:extLst>
            </p:cNvPr>
            <p:cNvPicPr>
              <a:picLocks noChangeAspect="1"/>
            </p:cNvPicPr>
            <p:nvPr/>
          </p:nvPicPr>
          <p:blipFill>
            <a:blip r:embed="rId4"/>
            <a:stretch>
              <a:fillRect/>
            </a:stretch>
          </p:blipFill>
          <p:spPr>
            <a:xfrm>
              <a:off x="90297" y="5200272"/>
              <a:ext cx="8963406" cy="1072513"/>
            </a:xfrm>
            <a:prstGeom prst="rect">
              <a:avLst/>
            </a:prstGeom>
            <a:ln w="63500">
              <a:solidFill>
                <a:srgbClr val="FF0000"/>
              </a:solidFill>
            </a:ln>
          </p:spPr>
        </p:pic>
        <p:cxnSp>
          <p:nvCxnSpPr>
            <p:cNvPr id="13" name="直線コネクタ 12">
              <a:extLst>
                <a:ext uri="{FF2B5EF4-FFF2-40B4-BE49-F238E27FC236}">
                  <a16:creationId xmlns:a16="http://schemas.microsoft.com/office/drawing/2014/main" id="{A161288F-1ABC-FE44-964F-8DAE9CE73E36}"/>
                </a:ext>
              </a:extLst>
            </p:cNvPr>
            <p:cNvCxnSpPr/>
            <p:nvPr/>
          </p:nvCxnSpPr>
          <p:spPr>
            <a:xfrm flipH="1">
              <a:off x="74644" y="3433665"/>
              <a:ext cx="4516016" cy="17501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5B07BFB-60EE-5D44-A9FE-7C8EF9149247}"/>
                </a:ext>
              </a:extLst>
            </p:cNvPr>
            <p:cNvCxnSpPr>
              <a:cxnSpLocks/>
            </p:cNvCxnSpPr>
            <p:nvPr/>
          </p:nvCxnSpPr>
          <p:spPr>
            <a:xfrm>
              <a:off x="8667393" y="3429000"/>
              <a:ext cx="420624" cy="1738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FE7E5E4-ABBC-AC47-A15F-00F5263F7A4C}"/>
                </a:ext>
              </a:extLst>
            </p:cNvPr>
            <p:cNvCxnSpPr>
              <a:cxnSpLocks/>
            </p:cNvCxnSpPr>
            <p:nvPr/>
          </p:nvCxnSpPr>
          <p:spPr>
            <a:xfrm flipH="1">
              <a:off x="4537687" y="3429000"/>
              <a:ext cx="4073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円形吹き出し 10">
            <a:extLst>
              <a:ext uri="{FF2B5EF4-FFF2-40B4-BE49-F238E27FC236}">
                <a16:creationId xmlns:a16="http://schemas.microsoft.com/office/drawing/2014/main" id="{45F5FB3D-2EA3-DA4C-8D8B-71F893DFADD5}"/>
              </a:ext>
            </a:extLst>
          </p:cNvPr>
          <p:cNvSpPr/>
          <p:nvPr/>
        </p:nvSpPr>
        <p:spPr>
          <a:xfrm>
            <a:off x="8568268" y="1"/>
            <a:ext cx="2099733" cy="118533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難易度が高い</a:t>
            </a:r>
            <a:endParaRPr lang="en-US" altLang="ja-JP" sz="2400" dirty="0"/>
          </a:p>
        </p:txBody>
      </p:sp>
      <p:sp>
        <p:nvSpPr>
          <p:cNvPr id="3" name="フッター プレースホルダー 2">
            <a:extLst>
              <a:ext uri="{FF2B5EF4-FFF2-40B4-BE49-F238E27FC236}">
                <a16:creationId xmlns:a16="http://schemas.microsoft.com/office/drawing/2014/main" id="{BCC3B4E9-1B15-6B44-B00F-60B66C2AE8B2}"/>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8185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75F929-458B-0243-AA14-8BC3237149EC}"/>
              </a:ext>
            </a:extLst>
          </p:cNvPr>
          <p:cNvSpPr>
            <a:spLocks noGrp="1"/>
          </p:cNvSpPr>
          <p:nvPr>
            <p:ph type="title"/>
          </p:nvPr>
        </p:nvSpPr>
        <p:spPr>
          <a:xfrm>
            <a:off x="2209800" y="209059"/>
            <a:ext cx="7772400" cy="655236"/>
          </a:xfrm>
        </p:spPr>
        <p:txBody>
          <a:bodyPr>
            <a:normAutofit fontScale="90000"/>
          </a:bodyPr>
          <a:lstStyle/>
          <a:p>
            <a:r>
              <a:rPr kumimoji="1" lang="ja-JP" altLang="en-US"/>
              <a:t>事業継続力強化計画</a:t>
            </a:r>
          </a:p>
        </p:txBody>
      </p:sp>
      <p:sp>
        <p:nvSpPr>
          <p:cNvPr id="5" name="スライド番号プレースホルダー 4">
            <a:extLst>
              <a:ext uri="{FF2B5EF4-FFF2-40B4-BE49-F238E27FC236}">
                <a16:creationId xmlns:a16="http://schemas.microsoft.com/office/drawing/2014/main" id="{92B8D3E4-33F9-0E40-8022-313396D26668}"/>
              </a:ext>
            </a:extLst>
          </p:cNvPr>
          <p:cNvSpPr>
            <a:spLocks noGrp="1"/>
          </p:cNvSpPr>
          <p:nvPr>
            <p:ph type="sldNum" sz="quarter" idx="12"/>
          </p:nvPr>
        </p:nvSpPr>
        <p:spPr/>
        <p:txBody>
          <a:bodyPr/>
          <a:lstStyle/>
          <a:p>
            <a:fld id="{5C8FD7CE-B326-374D-9928-B40B903A20BC}" type="slidenum">
              <a:rPr kumimoji="1" lang="ja-JP" altLang="en-US" smtClean="0"/>
              <a:t>27</a:t>
            </a:fld>
            <a:endParaRPr kumimoji="1" lang="ja-JP" altLang="en-US"/>
          </a:p>
        </p:txBody>
      </p:sp>
      <p:sp>
        <p:nvSpPr>
          <p:cNvPr id="7" name="テキスト ボックス 6">
            <a:extLst>
              <a:ext uri="{FF2B5EF4-FFF2-40B4-BE49-F238E27FC236}">
                <a16:creationId xmlns:a16="http://schemas.microsoft.com/office/drawing/2014/main" id="{32D408ED-5C9C-0E4C-AD69-214B5B9CCA5E}"/>
              </a:ext>
            </a:extLst>
          </p:cNvPr>
          <p:cNvSpPr txBox="1"/>
          <p:nvPr/>
        </p:nvSpPr>
        <p:spPr>
          <a:xfrm>
            <a:off x="1837151" y="864295"/>
            <a:ext cx="8517698" cy="400110"/>
          </a:xfrm>
          <a:prstGeom prst="rect">
            <a:avLst/>
          </a:prstGeom>
          <a:noFill/>
          <a:ln>
            <a:solidFill>
              <a:schemeClr val="accent1"/>
            </a:solidFill>
          </a:ln>
        </p:spPr>
        <p:txBody>
          <a:bodyPr wrap="square" rtlCol="0">
            <a:spAutoFit/>
          </a:bodyPr>
          <a:lstStyle/>
          <a:p>
            <a:pPr algn="ctr"/>
            <a:r>
              <a:rPr lang="ja-JP" altLang="en-US" sz="2000"/>
              <a:t>マークを名刺やホームページ・広報に使える</a:t>
            </a:r>
          </a:p>
        </p:txBody>
      </p:sp>
      <p:sp>
        <p:nvSpPr>
          <p:cNvPr id="8" name="円形吹き出し 7">
            <a:extLst>
              <a:ext uri="{FF2B5EF4-FFF2-40B4-BE49-F238E27FC236}">
                <a16:creationId xmlns:a16="http://schemas.microsoft.com/office/drawing/2014/main" id="{3AA34F34-6460-AB41-A495-83D4C3CB4DE2}"/>
              </a:ext>
            </a:extLst>
          </p:cNvPr>
          <p:cNvSpPr/>
          <p:nvPr/>
        </p:nvSpPr>
        <p:spPr>
          <a:xfrm>
            <a:off x="8409795" y="1836311"/>
            <a:ext cx="1837582" cy="20075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t>今回</a:t>
            </a:r>
            <a:endParaRPr lang="en-US" altLang="ja-JP" sz="2400" dirty="0"/>
          </a:p>
          <a:p>
            <a:pPr algn="ctr"/>
            <a:r>
              <a:rPr lang="ja-JP" altLang="en-US" sz="2400"/>
              <a:t>これも同時に申請</a:t>
            </a:r>
            <a:endParaRPr lang="en-US" altLang="ja-JP" sz="2400" dirty="0"/>
          </a:p>
        </p:txBody>
      </p:sp>
      <p:pic>
        <p:nvPicPr>
          <p:cNvPr id="3" name="図 2">
            <a:extLst>
              <a:ext uri="{FF2B5EF4-FFF2-40B4-BE49-F238E27FC236}">
                <a16:creationId xmlns:a16="http://schemas.microsoft.com/office/drawing/2014/main" id="{BEC045EA-C71D-C94F-A8ED-4BDA52E29BDD}"/>
              </a:ext>
            </a:extLst>
          </p:cNvPr>
          <p:cNvPicPr>
            <a:picLocks noChangeAspect="1"/>
          </p:cNvPicPr>
          <p:nvPr/>
        </p:nvPicPr>
        <p:blipFill rotWithShape="1">
          <a:blip r:embed="rId2"/>
          <a:srcRect t="6810"/>
          <a:stretch/>
        </p:blipFill>
        <p:spPr>
          <a:xfrm>
            <a:off x="3403600" y="1431941"/>
            <a:ext cx="4749800" cy="4960536"/>
          </a:xfrm>
          <a:prstGeom prst="rect">
            <a:avLst/>
          </a:prstGeom>
        </p:spPr>
      </p:pic>
      <p:sp>
        <p:nvSpPr>
          <p:cNvPr id="4" name="フッター プレースホルダー 3">
            <a:extLst>
              <a:ext uri="{FF2B5EF4-FFF2-40B4-BE49-F238E27FC236}">
                <a16:creationId xmlns:a16="http://schemas.microsoft.com/office/drawing/2014/main" id="{5B9B265C-F51C-1647-B10C-5E5B71511237}"/>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38835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A2254-6E7E-DD40-8779-573079995AF9}"/>
              </a:ext>
            </a:extLst>
          </p:cNvPr>
          <p:cNvSpPr>
            <a:spLocks noGrp="1"/>
          </p:cNvSpPr>
          <p:nvPr>
            <p:ph type="title"/>
          </p:nvPr>
        </p:nvSpPr>
        <p:spPr>
          <a:xfrm>
            <a:off x="838200" y="282350"/>
            <a:ext cx="8836152" cy="1325563"/>
          </a:xfrm>
          <a:solidFill>
            <a:schemeClr val="tx1">
              <a:lumMod val="50000"/>
              <a:lumOff val="50000"/>
            </a:schemeClr>
          </a:solidFill>
        </p:spPr>
        <p:txBody>
          <a:bodyPr/>
          <a:lstStyle/>
          <a:p>
            <a:pPr algn="ctr"/>
            <a:r>
              <a:rPr kumimoji="1" lang="ja-JP" altLang="en-US">
                <a:solidFill>
                  <a:schemeClr val="bg1"/>
                </a:solidFill>
                <a:latin typeface="Hiragino Kaku Gothic Std W8" panose="020B0800000000000000" pitchFamily="34" charset="-128"/>
                <a:ea typeface="Hiragino Kaku Gothic Std W8" panose="020B0800000000000000" pitchFamily="34" charset="-128"/>
              </a:rPr>
              <a:t>事業継続力強化計画</a:t>
            </a:r>
          </a:p>
        </p:txBody>
      </p:sp>
      <p:sp>
        <p:nvSpPr>
          <p:cNvPr id="3" name="スライド番号プレースホルダー 2">
            <a:extLst>
              <a:ext uri="{FF2B5EF4-FFF2-40B4-BE49-F238E27FC236}">
                <a16:creationId xmlns:a16="http://schemas.microsoft.com/office/drawing/2014/main" id="{0D4BEB3C-1007-764B-BB34-56F1859AD808}"/>
              </a:ext>
            </a:extLst>
          </p:cNvPr>
          <p:cNvSpPr>
            <a:spLocks noGrp="1"/>
          </p:cNvSpPr>
          <p:nvPr>
            <p:ph type="sldNum" sz="quarter" idx="12"/>
          </p:nvPr>
        </p:nvSpPr>
        <p:spPr/>
        <p:txBody>
          <a:bodyPr/>
          <a:lstStyle/>
          <a:p>
            <a:fld id="{3DC82251-0E89-0045-A243-E26D74769001}" type="slidenum">
              <a:rPr kumimoji="1" lang="ja-JP" altLang="en-US" smtClean="0"/>
              <a:t>28</a:t>
            </a:fld>
            <a:endParaRPr kumimoji="1" lang="ja-JP" altLang="en-US"/>
          </a:p>
        </p:txBody>
      </p:sp>
      <p:sp>
        <p:nvSpPr>
          <p:cNvPr id="4" name="動作設定ボタン: 進む/次へ 3">
            <a:hlinkClick r:id="rId2" highlightClick="1"/>
            <a:extLst>
              <a:ext uri="{FF2B5EF4-FFF2-40B4-BE49-F238E27FC236}">
                <a16:creationId xmlns:a16="http://schemas.microsoft.com/office/drawing/2014/main" id="{97A8332C-90BF-3F4E-8E3D-3EBB08CDBA2F}"/>
              </a:ext>
            </a:extLst>
          </p:cNvPr>
          <p:cNvSpPr/>
          <p:nvPr/>
        </p:nvSpPr>
        <p:spPr>
          <a:xfrm>
            <a:off x="9982200" y="282349"/>
            <a:ext cx="1463040" cy="13255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C2647DA6-498A-024C-BE79-2A84926A8404}"/>
              </a:ext>
            </a:extLst>
          </p:cNvPr>
          <p:cNvPicPr>
            <a:picLocks noChangeAspect="1"/>
          </p:cNvPicPr>
          <p:nvPr/>
        </p:nvPicPr>
        <p:blipFill>
          <a:blip r:embed="rId3"/>
          <a:stretch>
            <a:fillRect/>
          </a:stretch>
        </p:blipFill>
        <p:spPr>
          <a:xfrm>
            <a:off x="1188720" y="1690688"/>
            <a:ext cx="9345168" cy="5113562"/>
          </a:xfrm>
          <a:prstGeom prst="rect">
            <a:avLst/>
          </a:prstGeom>
        </p:spPr>
      </p:pic>
      <p:sp>
        <p:nvSpPr>
          <p:cNvPr id="5" name="フッター プレースホルダー 4">
            <a:extLst>
              <a:ext uri="{FF2B5EF4-FFF2-40B4-BE49-F238E27FC236}">
                <a16:creationId xmlns:a16="http://schemas.microsoft.com/office/drawing/2014/main" id="{1E86E910-FBA8-534F-B04A-E2C520FDCD7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48931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9B6D26C-74BB-6748-BD83-662A22A7CA1F}"/>
              </a:ext>
            </a:extLst>
          </p:cNvPr>
          <p:cNvSpPr>
            <a:spLocks noGrp="1"/>
          </p:cNvSpPr>
          <p:nvPr>
            <p:ph type="sldNum" sz="quarter" idx="12"/>
          </p:nvPr>
        </p:nvSpPr>
        <p:spPr/>
        <p:txBody>
          <a:bodyPr/>
          <a:lstStyle/>
          <a:p>
            <a:fld id="{3DC82251-0E89-0045-A243-E26D74769001}" type="slidenum">
              <a:rPr kumimoji="1" lang="ja-JP" altLang="en-US" smtClean="0"/>
              <a:t>29</a:t>
            </a:fld>
            <a:endParaRPr kumimoji="1" lang="ja-JP" altLang="en-US"/>
          </a:p>
        </p:txBody>
      </p:sp>
      <p:pic>
        <p:nvPicPr>
          <p:cNvPr id="4" name="図 3">
            <a:extLst>
              <a:ext uri="{FF2B5EF4-FFF2-40B4-BE49-F238E27FC236}">
                <a16:creationId xmlns:a16="http://schemas.microsoft.com/office/drawing/2014/main" id="{05B4395C-8A80-A048-8F01-58321487912E}"/>
              </a:ext>
            </a:extLst>
          </p:cNvPr>
          <p:cNvPicPr>
            <a:picLocks noChangeAspect="1"/>
          </p:cNvPicPr>
          <p:nvPr/>
        </p:nvPicPr>
        <p:blipFill>
          <a:blip r:embed="rId2"/>
          <a:stretch>
            <a:fillRect/>
          </a:stretch>
        </p:blipFill>
        <p:spPr>
          <a:xfrm>
            <a:off x="1151467" y="777032"/>
            <a:ext cx="8448226" cy="5761880"/>
          </a:xfrm>
          <a:prstGeom prst="rect">
            <a:avLst/>
          </a:prstGeom>
          <a:ln>
            <a:noFill/>
          </a:ln>
          <a:effectLst>
            <a:outerShdw blurRad="292100" dist="139700" dir="2700000" algn="tl" rotWithShape="0">
              <a:srgbClr val="333333">
                <a:alpha val="65000"/>
              </a:srgbClr>
            </a:outerShdw>
          </a:effectLst>
        </p:spPr>
      </p:pic>
      <p:sp>
        <p:nvSpPr>
          <p:cNvPr id="3" name="フッター プレースホルダー 2">
            <a:extLst>
              <a:ext uri="{FF2B5EF4-FFF2-40B4-BE49-F238E27FC236}">
                <a16:creationId xmlns:a16="http://schemas.microsoft.com/office/drawing/2014/main" id="{1F9272DE-07C5-A341-9E26-0AB84F47E1F6}"/>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8007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C420EA-BB88-528A-E705-3B76489A09E6}"/>
              </a:ext>
            </a:extLst>
          </p:cNvPr>
          <p:cNvSpPr>
            <a:spLocks noGrp="1"/>
          </p:cNvSpPr>
          <p:nvPr>
            <p:ph type="title"/>
          </p:nvPr>
        </p:nvSpPr>
        <p:spPr/>
        <p:txBody>
          <a:bodyPr/>
          <a:lstStyle/>
          <a:p>
            <a:pPr marL="514350" indent="-514350">
              <a:buFont typeface="+mj-lt"/>
              <a:buAutoNum type="arabicPeriod"/>
            </a:pPr>
            <a:r>
              <a:rPr lang="ja-JP" altLang="en-US"/>
              <a:t>今なぜ</a:t>
            </a:r>
            <a:r>
              <a:rPr lang="en-US" altLang="ja-JP" dirty="0"/>
              <a:t>BCP</a:t>
            </a:r>
            <a:r>
              <a:rPr lang="ja-JP" altLang="en-US"/>
              <a:t>なのか？</a:t>
            </a:r>
            <a:endParaRPr lang="en-US" altLang="ja-JP" dirty="0"/>
          </a:p>
        </p:txBody>
      </p:sp>
      <p:sp>
        <p:nvSpPr>
          <p:cNvPr id="4" name="フッター プレースホルダー 3">
            <a:extLst>
              <a:ext uri="{FF2B5EF4-FFF2-40B4-BE49-F238E27FC236}">
                <a16:creationId xmlns:a16="http://schemas.microsoft.com/office/drawing/2014/main" id="{421D2721-DF1F-773F-F0A9-86A077D1D4F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A3B34A-E7A4-C529-89CB-2B9D88914EB2}"/>
              </a:ext>
            </a:extLst>
          </p:cNvPr>
          <p:cNvSpPr>
            <a:spLocks noGrp="1"/>
          </p:cNvSpPr>
          <p:nvPr>
            <p:ph type="sldNum" sz="quarter" idx="12"/>
          </p:nvPr>
        </p:nvSpPr>
        <p:spPr/>
        <p:txBody>
          <a:bodyPr/>
          <a:lstStyle/>
          <a:p>
            <a:fld id="{3DC82251-0E89-0045-A243-E26D74769001}" type="slidenum">
              <a:rPr kumimoji="1" lang="ja-JP" altLang="en-US" smtClean="0"/>
              <a:t>3</a:t>
            </a:fld>
            <a:endParaRPr kumimoji="1" lang="ja-JP" altLang="en-US"/>
          </a:p>
        </p:txBody>
      </p:sp>
      <p:sp>
        <p:nvSpPr>
          <p:cNvPr id="6" name="正方形/長方形 5">
            <a:extLst>
              <a:ext uri="{FF2B5EF4-FFF2-40B4-BE49-F238E27FC236}">
                <a16:creationId xmlns:a16="http://schemas.microsoft.com/office/drawing/2014/main" id="{7357E593-CA70-C5B1-069C-6A9065600712}"/>
              </a:ext>
            </a:extLst>
          </p:cNvPr>
          <p:cNvSpPr/>
          <p:nvPr/>
        </p:nvSpPr>
        <p:spPr>
          <a:xfrm>
            <a:off x="669512" y="1221770"/>
            <a:ext cx="6738176" cy="1569660"/>
          </a:xfrm>
          <a:prstGeom prst="rect">
            <a:avLst/>
          </a:prstGeom>
          <a:noFill/>
        </p:spPr>
        <p:txBody>
          <a:bodyPr wrap="square" lIns="91440" tIns="45720" rIns="91440" bIns="45720">
            <a:spAutoFit/>
          </a:bodyPr>
          <a:lstStyle/>
          <a:p>
            <a:pPr algn="ctr"/>
            <a:r>
              <a:rPr lang="en-US" altLang="ja-JP" sz="9600" b="1" dirty="0">
                <a:ln w="22225">
                  <a:solidFill>
                    <a:schemeClr val="accent2"/>
                  </a:solidFill>
                  <a:prstDash val="solid"/>
                </a:ln>
                <a:solidFill>
                  <a:schemeClr val="accent2">
                    <a:lumMod val="40000"/>
                    <a:lumOff val="60000"/>
                  </a:schemeClr>
                </a:solidFill>
              </a:rPr>
              <a:t>9.11</a:t>
            </a:r>
            <a:endParaRPr lang="ja-JP" altLang="en-US" sz="9600" b="1" cap="none" spc="0">
              <a:ln w="22225">
                <a:solidFill>
                  <a:schemeClr val="accent2"/>
                </a:solidFill>
                <a:prstDash val="solid"/>
              </a:ln>
              <a:solidFill>
                <a:schemeClr val="accent2">
                  <a:lumMod val="40000"/>
                  <a:lumOff val="60000"/>
                </a:schemeClr>
              </a:solidFill>
              <a:effectLst/>
            </a:endParaRPr>
          </a:p>
        </p:txBody>
      </p:sp>
      <p:sp>
        <p:nvSpPr>
          <p:cNvPr id="8" name="テキスト ボックス 7">
            <a:extLst>
              <a:ext uri="{FF2B5EF4-FFF2-40B4-BE49-F238E27FC236}">
                <a16:creationId xmlns:a16="http://schemas.microsoft.com/office/drawing/2014/main" id="{03CEB356-5EA1-4F4B-EB40-FDF3725E303A}"/>
              </a:ext>
            </a:extLst>
          </p:cNvPr>
          <p:cNvSpPr txBox="1"/>
          <p:nvPr/>
        </p:nvSpPr>
        <p:spPr>
          <a:xfrm>
            <a:off x="5685282" y="1456701"/>
            <a:ext cx="4936236" cy="954107"/>
          </a:xfrm>
          <a:prstGeom prst="rect">
            <a:avLst/>
          </a:prstGeom>
          <a:solidFill>
            <a:srgbClr val="FF0000"/>
          </a:solidFill>
        </p:spPr>
        <p:txBody>
          <a:bodyPr wrap="square" anchor="ctr">
            <a:spAutoFit/>
          </a:bodyPr>
          <a:lstStyle/>
          <a:p>
            <a:pPr algn="ctr"/>
            <a:r>
              <a:rPr lang="ja-JP" altLang="en-US" sz="2800" b="0" i="0" u="none" strike="noStrike">
                <a:solidFill>
                  <a:schemeClr val="bg1"/>
                </a:solidFill>
                <a:effectLst/>
                <a:latin typeface="arial" panose="020B0604020202020204" pitchFamily="34" charset="0"/>
              </a:rPr>
              <a:t>アメリカ同時多発テロ事件</a:t>
            </a:r>
            <a:endParaRPr lang="en-US" altLang="ja-JP" sz="2800" b="0" i="0" u="none" strike="noStrike" dirty="0">
              <a:solidFill>
                <a:schemeClr val="bg1"/>
              </a:solidFill>
              <a:effectLst/>
              <a:latin typeface="arial" panose="020B0604020202020204" pitchFamily="34" charset="0"/>
            </a:endParaRPr>
          </a:p>
          <a:p>
            <a:pPr algn="ctr"/>
            <a:r>
              <a:rPr lang="en-US" altLang="ja-JP" sz="2800" dirty="0">
                <a:solidFill>
                  <a:schemeClr val="bg1"/>
                </a:solidFill>
                <a:latin typeface="arial" panose="020B0604020202020204" pitchFamily="34" charset="0"/>
              </a:rPr>
              <a:t>2001.9.11</a:t>
            </a:r>
            <a:endParaRPr lang="ja-JP" altLang="en-US" sz="2800">
              <a:solidFill>
                <a:schemeClr val="bg1"/>
              </a:solidFill>
            </a:endParaRPr>
          </a:p>
        </p:txBody>
      </p:sp>
      <p:sp>
        <p:nvSpPr>
          <p:cNvPr id="9" name="正方形/長方形 8">
            <a:extLst>
              <a:ext uri="{FF2B5EF4-FFF2-40B4-BE49-F238E27FC236}">
                <a16:creationId xmlns:a16="http://schemas.microsoft.com/office/drawing/2014/main" id="{7675FF51-E7B2-445B-4642-73AD0934B6DC}"/>
              </a:ext>
            </a:extLst>
          </p:cNvPr>
          <p:cNvSpPr/>
          <p:nvPr/>
        </p:nvSpPr>
        <p:spPr>
          <a:xfrm>
            <a:off x="669512" y="2738591"/>
            <a:ext cx="6738176" cy="1569660"/>
          </a:xfrm>
          <a:prstGeom prst="rect">
            <a:avLst/>
          </a:prstGeom>
          <a:noFill/>
        </p:spPr>
        <p:txBody>
          <a:bodyPr wrap="square" lIns="91440" tIns="45720" rIns="91440" bIns="45720">
            <a:spAutoFit/>
          </a:bodyPr>
          <a:lstStyle/>
          <a:p>
            <a:pPr algn="ctr"/>
            <a:r>
              <a:rPr lang="en-US" altLang="ja-JP" sz="9600" b="1" dirty="0">
                <a:ln w="22225">
                  <a:solidFill>
                    <a:schemeClr val="accent2"/>
                  </a:solidFill>
                  <a:prstDash val="solid"/>
                </a:ln>
                <a:solidFill>
                  <a:schemeClr val="accent6">
                    <a:lumMod val="40000"/>
                    <a:lumOff val="60000"/>
                  </a:schemeClr>
                </a:solidFill>
              </a:rPr>
              <a:t>3.11</a:t>
            </a:r>
            <a:endParaRPr lang="ja-JP" altLang="en-US" sz="9600" b="1" cap="none" spc="0">
              <a:ln w="22225">
                <a:solidFill>
                  <a:schemeClr val="accent2"/>
                </a:solidFill>
                <a:prstDash val="solid"/>
              </a:ln>
              <a:solidFill>
                <a:schemeClr val="accent6">
                  <a:lumMod val="40000"/>
                  <a:lumOff val="60000"/>
                </a:schemeClr>
              </a:solidFill>
              <a:effectLst/>
            </a:endParaRPr>
          </a:p>
        </p:txBody>
      </p:sp>
      <p:sp>
        <p:nvSpPr>
          <p:cNvPr id="11" name="テキスト ボックス 10">
            <a:extLst>
              <a:ext uri="{FF2B5EF4-FFF2-40B4-BE49-F238E27FC236}">
                <a16:creationId xmlns:a16="http://schemas.microsoft.com/office/drawing/2014/main" id="{9B805C1E-3A7F-A800-345F-EC553148DD4F}"/>
              </a:ext>
            </a:extLst>
          </p:cNvPr>
          <p:cNvSpPr txBox="1"/>
          <p:nvPr/>
        </p:nvSpPr>
        <p:spPr>
          <a:xfrm>
            <a:off x="5685282" y="3061855"/>
            <a:ext cx="4936236" cy="954107"/>
          </a:xfrm>
          <a:prstGeom prst="rect">
            <a:avLst/>
          </a:prstGeom>
          <a:solidFill>
            <a:schemeClr val="accent6">
              <a:lumMod val="50000"/>
            </a:schemeClr>
          </a:solidFill>
        </p:spPr>
        <p:txBody>
          <a:bodyPr wrap="square" anchor="ctr">
            <a:spAutoFit/>
          </a:bodyPr>
          <a:lstStyle/>
          <a:p>
            <a:pPr algn="ctr"/>
            <a:r>
              <a:rPr lang="ja-JP" altLang="en-US" sz="2800">
                <a:solidFill>
                  <a:schemeClr val="bg1"/>
                </a:solidFill>
                <a:latin typeface="arial" panose="020B0604020202020204" pitchFamily="34" charset="0"/>
              </a:rPr>
              <a:t>東日本大震災</a:t>
            </a:r>
            <a:endParaRPr lang="en-US" altLang="ja-JP" sz="2800" b="0" i="0" u="none" strike="noStrike" dirty="0">
              <a:solidFill>
                <a:schemeClr val="bg1"/>
              </a:solidFill>
              <a:effectLst/>
              <a:latin typeface="arial" panose="020B0604020202020204" pitchFamily="34" charset="0"/>
            </a:endParaRPr>
          </a:p>
          <a:p>
            <a:pPr algn="ctr"/>
            <a:r>
              <a:rPr lang="en-US" altLang="ja-JP" sz="2800" dirty="0">
                <a:solidFill>
                  <a:schemeClr val="bg1"/>
                </a:solidFill>
                <a:latin typeface="arial" panose="020B0604020202020204" pitchFamily="34" charset="0"/>
              </a:rPr>
              <a:t>2011.3.11</a:t>
            </a:r>
            <a:endParaRPr lang="ja-JP" altLang="en-US" sz="2800">
              <a:solidFill>
                <a:schemeClr val="bg1"/>
              </a:solidFill>
            </a:endParaRPr>
          </a:p>
        </p:txBody>
      </p:sp>
      <p:sp>
        <p:nvSpPr>
          <p:cNvPr id="13" name="テキスト ボックス 12">
            <a:extLst>
              <a:ext uri="{FF2B5EF4-FFF2-40B4-BE49-F238E27FC236}">
                <a16:creationId xmlns:a16="http://schemas.microsoft.com/office/drawing/2014/main" id="{8C371E98-B737-52AC-800E-C5F5FBC59669}"/>
              </a:ext>
            </a:extLst>
          </p:cNvPr>
          <p:cNvSpPr txBox="1"/>
          <p:nvPr/>
        </p:nvSpPr>
        <p:spPr>
          <a:xfrm>
            <a:off x="1570482" y="4308251"/>
            <a:ext cx="9783318" cy="1815882"/>
          </a:xfrm>
          <a:prstGeom prst="rect">
            <a:avLst/>
          </a:prstGeom>
          <a:solidFill>
            <a:schemeClr val="accent6">
              <a:lumMod val="20000"/>
              <a:lumOff val="80000"/>
            </a:schemeClr>
          </a:solidFill>
        </p:spPr>
        <p:txBody>
          <a:bodyPr wrap="square">
            <a:spAutoFit/>
          </a:bodyPr>
          <a:lstStyle/>
          <a:p>
            <a:r>
              <a:rPr lang="ja-JP" altLang="en-US"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英国規格協会（</a:t>
            </a:r>
            <a:r>
              <a:rPr lang="en" altLang="ja-JP" sz="2800" b="0" i="0" u="none" strike="noStrike" dirty="0">
                <a:solidFill>
                  <a:schemeClr val="tx1">
                    <a:lumMod val="65000"/>
                    <a:lumOff val="35000"/>
                  </a:schemeClr>
                </a:solidFill>
                <a:effectLst/>
                <a:latin typeface="MS PMincho" panose="02020600040205080304" pitchFamily="18" charset="-128"/>
                <a:ea typeface="MS PMincho" panose="02020600040205080304" pitchFamily="18" charset="-128"/>
              </a:rPr>
              <a:t>BSI</a:t>
            </a:r>
            <a:r>
              <a:rPr lang="ja-JP" altLang="en"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a:t>
            </a:r>
            <a:r>
              <a:rPr lang="ja-JP" altLang="en-US"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から</a:t>
            </a:r>
            <a:r>
              <a:rPr lang="en-US" altLang="ja-JP" sz="2800" dirty="0">
                <a:solidFill>
                  <a:schemeClr val="tx1">
                    <a:lumMod val="65000"/>
                    <a:lumOff val="35000"/>
                  </a:schemeClr>
                </a:solidFill>
                <a:latin typeface="MS PMincho" panose="02020600040205080304" pitchFamily="18" charset="-128"/>
                <a:ea typeface="MS PMincho" panose="02020600040205080304" pitchFamily="18" charset="-128"/>
              </a:rPr>
              <a:t>2006</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年</a:t>
            </a:r>
            <a:r>
              <a:rPr lang="en-US" altLang="ja-JP" sz="2800" dirty="0">
                <a:solidFill>
                  <a:schemeClr val="tx1">
                    <a:lumMod val="65000"/>
                    <a:lumOff val="35000"/>
                  </a:schemeClr>
                </a:solidFill>
                <a:latin typeface="MS PMincho" panose="02020600040205080304" pitchFamily="18" charset="-128"/>
                <a:ea typeface="MS PMincho" panose="02020600040205080304" pitchFamily="18" charset="-128"/>
              </a:rPr>
              <a:t>11</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月に実践規範と、</a:t>
            </a:r>
            <a:r>
              <a:rPr lang="en-US" altLang="ja-JP" sz="2800" dirty="0">
                <a:solidFill>
                  <a:schemeClr val="tx1">
                    <a:lumMod val="65000"/>
                    <a:lumOff val="35000"/>
                  </a:schemeClr>
                </a:solidFill>
                <a:latin typeface="MS PMincho" panose="02020600040205080304" pitchFamily="18" charset="-128"/>
                <a:ea typeface="MS PMincho" panose="02020600040205080304" pitchFamily="18" charset="-128"/>
              </a:rPr>
              <a:t>2007</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年</a:t>
            </a:r>
            <a:r>
              <a:rPr lang="en-US" altLang="ja-JP" sz="2800" dirty="0">
                <a:solidFill>
                  <a:schemeClr val="tx1">
                    <a:lumMod val="65000"/>
                    <a:lumOff val="35000"/>
                  </a:schemeClr>
                </a:solidFill>
                <a:latin typeface="MS PMincho" panose="02020600040205080304" pitchFamily="18" charset="-128"/>
                <a:ea typeface="MS PMincho" panose="02020600040205080304" pitchFamily="18" charset="-128"/>
              </a:rPr>
              <a:t>11</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月に認証用規格の二部が発行</a:t>
            </a:r>
            <a:r>
              <a:rPr lang="ja-JP" altLang="en-US"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されて</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おり、これを</a:t>
            </a:r>
            <a:r>
              <a:rPr lang="ja-JP" altLang="en-US"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事業継続マネジメントに関する英国国家規格を</a:t>
            </a:r>
            <a:r>
              <a:rPr lang="en" altLang="ja-JP" sz="2800" dirty="0">
                <a:solidFill>
                  <a:schemeClr val="tx1">
                    <a:lumMod val="65000"/>
                    <a:lumOff val="35000"/>
                  </a:schemeClr>
                </a:solidFill>
                <a:latin typeface="MS PMincho" panose="02020600040205080304" pitchFamily="18" charset="-128"/>
                <a:ea typeface="MS PMincho" panose="02020600040205080304" pitchFamily="18" charset="-128"/>
              </a:rPr>
              <a:t>BS25999</a:t>
            </a:r>
            <a:r>
              <a:rPr lang="ja-JP" altLang="en-US" sz="2800">
                <a:solidFill>
                  <a:schemeClr val="tx1">
                    <a:lumMod val="65000"/>
                    <a:lumOff val="35000"/>
                  </a:schemeClr>
                </a:solidFill>
                <a:latin typeface="MS PMincho" panose="02020600040205080304" pitchFamily="18" charset="-128"/>
                <a:ea typeface="MS PMincho" panose="02020600040205080304" pitchFamily="18" charset="-128"/>
              </a:rPr>
              <a:t>といいます</a:t>
            </a:r>
            <a:r>
              <a:rPr lang="ja-JP" altLang="en-US" sz="2800" b="0" i="0" u="none" strike="noStrike">
                <a:solidFill>
                  <a:schemeClr val="tx1">
                    <a:lumMod val="65000"/>
                    <a:lumOff val="35000"/>
                  </a:schemeClr>
                </a:solidFill>
                <a:effectLst/>
                <a:latin typeface="MS PMincho" panose="02020600040205080304" pitchFamily="18" charset="-128"/>
                <a:ea typeface="MS PMincho" panose="02020600040205080304" pitchFamily="18" charset="-128"/>
              </a:rPr>
              <a:t>。日本語対訳版が日本規格協会から発行されています。</a:t>
            </a:r>
            <a:endParaRPr lang="ja-JP" altLang="en-US" sz="2800">
              <a:solidFill>
                <a:schemeClr val="tx1">
                  <a:lumMod val="65000"/>
                  <a:lumOff val="35000"/>
                </a:schemeClr>
              </a:solidFill>
              <a:latin typeface="MS PMincho" panose="02020600040205080304" pitchFamily="18" charset="-128"/>
              <a:ea typeface="MS PMincho" panose="02020600040205080304" pitchFamily="18" charset="-128"/>
            </a:endParaRPr>
          </a:p>
        </p:txBody>
      </p:sp>
    </p:spTree>
    <p:extLst>
      <p:ext uri="{BB962C8B-B14F-4D97-AF65-F5344CB8AC3E}">
        <p14:creationId xmlns:p14="http://schemas.microsoft.com/office/powerpoint/2010/main" val="33535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0A3C9E3-E3C1-C347-A7DD-87B28250DC17}"/>
              </a:ext>
            </a:extLst>
          </p:cNvPr>
          <p:cNvPicPr>
            <a:picLocks noChangeAspect="1"/>
          </p:cNvPicPr>
          <p:nvPr/>
        </p:nvPicPr>
        <p:blipFill>
          <a:blip r:embed="rId2"/>
          <a:stretch>
            <a:fillRect/>
          </a:stretch>
        </p:blipFill>
        <p:spPr>
          <a:xfrm>
            <a:off x="2445194" y="0"/>
            <a:ext cx="7301612" cy="6858000"/>
          </a:xfrm>
          <a:prstGeom prst="rect">
            <a:avLst/>
          </a:prstGeom>
        </p:spPr>
      </p:pic>
      <p:sp>
        <p:nvSpPr>
          <p:cNvPr id="2" name="スライド番号プレースホルダー 1">
            <a:extLst>
              <a:ext uri="{FF2B5EF4-FFF2-40B4-BE49-F238E27FC236}">
                <a16:creationId xmlns:a16="http://schemas.microsoft.com/office/drawing/2014/main" id="{93C5A3ED-1771-FE41-AC4C-8983A29BFD84}"/>
              </a:ext>
            </a:extLst>
          </p:cNvPr>
          <p:cNvSpPr>
            <a:spLocks noGrp="1"/>
          </p:cNvSpPr>
          <p:nvPr>
            <p:ph type="sldNum" sz="quarter" idx="12"/>
          </p:nvPr>
        </p:nvSpPr>
        <p:spPr/>
        <p:txBody>
          <a:bodyPr/>
          <a:lstStyle/>
          <a:p>
            <a:fld id="{3DC82251-0E89-0045-A243-E26D74769001}" type="slidenum">
              <a:rPr kumimoji="1" lang="ja-JP" altLang="en-US" smtClean="0"/>
              <a:t>30</a:t>
            </a:fld>
            <a:endParaRPr kumimoji="1" lang="ja-JP" altLang="en-US"/>
          </a:p>
        </p:txBody>
      </p:sp>
      <p:sp>
        <p:nvSpPr>
          <p:cNvPr id="3" name="フッター プレースホルダー 2">
            <a:extLst>
              <a:ext uri="{FF2B5EF4-FFF2-40B4-BE49-F238E27FC236}">
                <a16:creationId xmlns:a16="http://schemas.microsoft.com/office/drawing/2014/main" id="{4F660317-D7A6-674D-92AF-9B56867347C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29427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E50CFE4-EAA0-A74B-A53B-B9AFF3D8F2E6}"/>
              </a:ext>
            </a:extLst>
          </p:cNvPr>
          <p:cNvPicPr>
            <a:picLocks noChangeAspect="1"/>
          </p:cNvPicPr>
          <p:nvPr/>
        </p:nvPicPr>
        <p:blipFill>
          <a:blip r:embed="rId2"/>
          <a:stretch>
            <a:fillRect/>
          </a:stretch>
        </p:blipFill>
        <p:spPr>
          <a:xfrm>
            <a:off x="1291123" y="0"/>
            <a:ext cx="9190653" cy="6858000"/>
          </a:xfrm>
          <a:prstGeom prst="rect">
            <a:avLst/>
          </a:prstGeom>
        </p:spPr>
      </p:pic>
      <p:sp>
        <p:nvSpPr>
          <p:cNvPr id="2" name="スライド番号プレースホルダー 1">
            <a:extLst>
              <a:ext uri="{FF2B5EF4-FFF2-40B4-BE49-F238E27FC236}">
                <a16:creationId xmlns:a16="http://schemas.microsoft.com/office/drawing/2014/main" id="{62F0317E-5A4A-B641-BA57-F8C39636907B}"/>
              </a:ext>
            </a:extLst>
          </p:cNvPr>
          <p:cNvSpPr>
            <a:spLocks noGrp="1"/>
          </p:cNvSpPr>
          <p:nvPr>
            <p:ph type="sldNum" sz="quarter" idx="12"/>
          </p:nvPr>
        </p:nvSpPr>
        <p:spPr/>
        <p:txBody>
          <a:bodyPr/>
          <a:lstStyle/>
          <a:p>
            <a:fld id="{3DC82251-0E89-0045-A243-E26D74769001}" type="slidenum">
              <a:rPr kumimoji="1" lang="ja-JP" altLang="en-US" smtClean="0"/>
              <a:t>31</a:t>
            </a:fld>
            <a:endParaRPr kumimoji="1" lang="ja-JP" altLang="en-US"/>
          </a:p>
        </p:txBody>
      </p:sp>
      <p:sp>
        <p:nvSpPr>
          <p:cNvPr id="3" name="フッター プレースホルダー 2">
            <a:extLst>
              <a:ext uri="{FF2B5EF4-FFF2-40B4-BE49-F238E27FC236}">
                <a16:creationId xmlns:a16="http://schemas.microsoft.com/office/drawing/2014/main" id="{18603CD6-4657-304D-85AF-ECC2132F600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6552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30A442-8628-024D-B78D-F0D787C6BE44}"/>
              </a:ext>
            </a:extLst>
          </p:cNvPr>
          <p:cNvPicPr>
            <a:picLocks noChangeAspect="1"/>
          </p:cNvPicPr>
          <p:nvPr/>
        </p:nvPicPr>
        <p:blipFill>
          <a:blip r:embed="rId2"/>
          <a:stretch>
            <a:fillRect/>
          </a:stretch>
        </p:blipFill>
        <p:spPr>
          <a:xfrm>
            <a:off x="4512766" y="0"/>
            <a:ext cx="3166467" cy="6858000"/>
          </a:xfrm>
          <a:prstGeom prst="rect">
            <a:avLst/>
          </a:prstGeom>
          <a:ln>
            <a:noFill/>
          </a:ln>
          <a:effectLst>
            <a:outerShdw blurRad="292100" dist="139700" dir="2700000" algn="tl" rotWithShape="0">
              <a:srgbClr val="333333">
                <a:alpha val="65000"/>
              </a:srgbClr>
            </a:outerShdw>
          </a:effectLst>
        </p:spPr>
      </p:pic>
      <p:sp>
        <p:nvSpPr>
          <p:cNvPr id="2" name="スライド番号プレースホルダー 1">
            <a:extLst>
              <a:ext uri="{FF2B5EF4-FFF2-40B4-BE49-F238E27FC236}">
                <a16:creationId xmlns:a16="http://schemas.microsoft.com/office/drawing/2014/main" id="{AA8BCA85-C2CF-4244-885F-F2958AD776D3}"/>
              </a:ext>
            </a:extLst>
          </p:cNvPr>
          <p:cNvSpPr>
            <a:spLocks noGrp="1"/>
          </p:cNvSpPr>
          <p:nvPr>
            <p:ph type="sldNum" sz="quarter" idx="12"/>
          </p:nvPr>
        </p:nvSpPr>
        <p:spPr/>
        <p:txBody>
          <a:bodyPr/>
          <a:lstStyle/>
          <a:p>
            <a:fld id="{3DC82251-0E89-0045-A243-E26D74769001}" type="slidenum">
              <a:rPr kumimoji="1" lang="ja-JP" altLang="en-US" smtClean="0"/>
              <a:t>32</a:t>
            </a:fld>
            <a:endParaRPr kumimoji="1" lang="ja-JP" altLang="en-US"/>
          </a:p>
        </p:txBody>
      </p:sp>
      <p:sp>
        <p:nvSpPr>
          <p:cNvPr id="3" name="フッター プレースホルダー 2">
            <a:extLst>
              <a:ext uri="{FF2B5EF4-FFF2-40B4-BE49-F238E27FC236}">
                <a16:creationId xmlns:a16="http://schemas.microsoft.com/office/drawing/2014/main" id="{18E0EB5B-1BD7-5249-9A57-F321172E90D2}"/>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204345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D57A584-FB85-434A-8060-BE145629ED16}"/>
              </a:ext>
            </a:extLst>
          </p:cNvPr>
          <p:cNvPicPr>
            <a:picLocks noChangeAspect="1"/>
          </p:cNvPicPr>
          <p:nvPr/>
        </p:nvPicPr>
        <p:blipFill>
          <a:blip r:embed="rId2"/>
          <a:stretch>
            <a:fillRect/>
          </a:stretch>
        </p:blipFill>
        <p:spPr>
          <a:xfrm>
            <a:off x="4512410" y="0"/>
            <a:ext cx="3167180" cy="6858000"/>
          </a:xfrm>
          <a:prstGeom prst="rect">
            <a:avLst/>
          </a:prstGeom>
          <a:ln>
            <a:noFill/>
          </a:ln>
          <a:effectLst>
            <a:outerShdw blurRad="292100" dist="139700" dir="2700000" algn="tl" rotWithShape="0">
              <a:srgbClr val="333333">
                <a:alpha val="65000"/>
              </a:srgbClr>
            </a:outerShdw>
          </a:effectLst>
        </p:spPr>
      </p:pic>
      <p:sp>
        <p:nvSpPr>
          <p:cNvPr id="2" name="スライド番号プレースホルダー 1">
            <a:extLst>
              <a:ext uri="{FF2B5EF4-FFF2-40B4-BE49-F238E27FC236}">
                <a16:creationId xmlns:a16="http://schemas.microsoft.com/office/drawing/2014/main" id="{FC10CDC5-9218-194C-8AC6-20E503C0713F}"/>
              </a:ext>
            </a:extLst>
          </p:cNvPr>
          <p:cNvSpPr>
            <a:spLocks noGrp="1"/>
          </p:cNvSpPr>
          <p:nvPr>
            <p:ph type="sldNum" sz="quarter" idx="12"/>
          </p:nvPr>
        </p:nvSpPr>
        <p:spPr/>
        <p:txBody>
          <a:bodyPr/>
          <a:lstStyle/>
          <a:p>
            <a:fld id="{3DC82251-0E89-0045-A243-E26D74769001}" type="slidenum">
              <a:rPr kumimoji="1" lang="ja-JP" altLang="en-US" smtClean="0"/>
              <a:t>33</a:t>
            </a:fld>
            <a:endParaRPr kumimoji="1" lang="ja-JP" altLang="en-US"/>
          </a:p>
        </p:txBody>
      </p:sp>
      <p:sp>
        <p:nvSpPr>
          <p:cNvPr id="3" name="フッター プレースホルダー 2">
            <a:extLst>
              <a:ext uri="{FF2B5EF4-FFF2-40B4-BE49-F238E27FC236}">
                <a16:creationId xmlns:a16="http://schemas.microsoft.com/office/drawing/2014/main" id="{FB70F852-8982-5143-9C6C-F5BF57E4C91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93420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5768058-F0FB-124F-97B2-0F83F652D4B7}"/>
              </a:ext>
            </a:extLst>
          </p:cNvPr>
          <p:cNvSpPr>
            <a:spLocks noGrp="1"/>
          </p:cNvSpPr>
          <p:nvPr>
            <p:ph type="sldNum" sz="quarter" idx="12"/>
          </p:nvPr>
        </p:nvSpPr>
        <p:spPr/>
        <p:txBody>
          <a:bodyPr/>
          <a:lstStyle/>
          <a:p>
            <a:fld id="{3DC82251-0E89-0045-A243-E26D74769001}" type="slidenum">
              <a:rPr kumimoji="1" lang="ja-JP" altLang="en-US" smtClean="0"/>
              <a:t>34</a:t>
            </a:fld>
            <a:endParaRPr kumimoji="1" lang="ja-JP" altLang="en-US"/>
          </a:p>
        </p:txBody>
      </p:sp>
      <p:sp>
        <p:nvSpPr>
          <p:cNvPr id="2" name="フッター プレースホルダー 1">
            <a:extLst>
              <a:ext uri="{FF2B5EF4-FFF2-40B4-BE49-F238E27FC236}">
                <a16:creationId xmlns:a16="http://schemas.microsoft.com/office/drawing/2014/main" id="{1EBE06EE-3733-584A-9426-74F65165F86E}"/>
              </a:ext>
            </a:extLst>
          </p:cNvPr>
          <p:cNvSpPr>
            <a:spLocks noGrp="1"/>
          </p:cNvSpPr>
          <p:nvPr>
            <p:ph type="ftr" sz="quarter" idx="11"/>
          </p:nvPr>
        </p:nvSpPr>
        <p:spPr/>
        <p:txBody>
          <a:bodyPr/>
          <a:lstStyle/>
          <a:p>
            <a:endParaRPr kumimoji="1" lang="ja-JP" altLang="en-US"/>
          </a:p>
        </p:txBody>
      </p:sp>
      <p:pic>
        <p:nvPicPr>
          <p:cNvPr id="7" name="図 6">
            <a:extLst>
              <a:ext uri="{FF2B5EF4-FFF2-40B4-BE49-F238E27FC236}">
                <a16:creationId xmlns:a16="http://schemas.microsoft.com/office/drawing/2014/main" id="{3B700430-E3D9-D0CF-09F4-C2299FA18BE0}"/>
              </a:ext>
            </a:extLst>
          </p:cNvPr>
          <p:cNvPicPr>
            <a:picLocks noChangeAspect="1"/>
          </p:cNvPicPr>
          <p:nvPr/>
        </p:nvPicPr>
        <p:blipFill>
          <a:blip r:embed="rId2"/>
          <a:stretch>
            <a:fillRect/>
          </a:stretch>
        </p:blipFill>
        <p:spPr>
          <a:xfrm>
            <a:off x="1798385" y="847725"/>
            <a:ext cx="8183815" cy="5162550"/>
          </a:xfrm>
          <a:prstGeom prst="rect">
            <a:avLst/>
          </a:prstGeom>
        </p:spPr>
      </p:pic>
    </p:spTree>
    <p:extLst>
      <p:ext uri="{BB962C8B-B14F-4D97-AF65-F5344CB8AC3E}">
        <p14:creationId xmlns:p14="http://schemas.microsoft.com/office/powerpoint/2010/main" val="1418293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75B3619D-5EEB-F6BD-FDCC-389FD7C29E50}"/>
              </a:ext>
            </a:extLst>
          </p:cNvPr>
          <p:cNvSpPr>
            <a:spLocks noGrp="1"/>
          </p:cNvSpPr>
          <p:nvPr>
            <p:ph type="ftr" sz="quarter" idx="11"/>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B22F31BB-4C85-F11B-64EA-C3C2EC182978}"/>
              </a:ext>
            </a:extLst>
          </p:cNvPr>
          <p:cNvSpPr>
            <a:spLocks noGrp="1"/>
          </p:cNvSpPr>
          <p:nvPr>
            <p:ph type="sldNum" sz="quarter" idx="12"/>
          </p:nvPr>
        </p:nvSpPr>
        <p:spPr/>
        <p:txBody>
          <a:bodyPr/>
          <a:lstStyle/>
          <a:p>
            <a:fld id="{3DC82251-0E89-0045-A243-E26D74769001}" type="slidenum">
              <a:rPr kumimoji="1" lang="ja-JP" altLang="en-US" smtClean="0"/>
              <a:t>35</a:t>
            </a:fld>
            <a:endParaRPr kumimoji="1" lang="ja-JP" altLang="en-US"/>
          </a:p>
        </p:txBody>
      </p:sp>
      <p:pic>
        <p:nvPicPr>
          <p:cNvPr id="4" name="図 3">
            <a:extLst>
              <a:ext uri="{FF2B5EF4-FFF2-40B4-BE49-F238E27FC236}">
                <a16:creationId xmlns:a16="http://schemas.microsoft.com/office/drawing/2014/main" id="{B2DC6246-0C7A-3423-9B2A-E3BB7A458044}"/>
              </a:ext>
            </a:extLst>
          </p:cNvPr>
          <p:cNvPicPr>
            <a:picLocks noChangeAspect="1"/>
          </p:cNvPicPr>
          <p:nvPr/>
        </p:nvPicPr>
        <p:blipFill>
          <a:blip r:embed="rId2"/>
          <a:stretch>
            <a:fillRect/>
          </a:stretch>
        </p:blipFill>
        <p:spPr>
          <a:xfrm>
            <a:off x="357704" y="868362"/>
            <a:ext cx="11476592" cy="5121275"/>
          </a:xfrm>
          <a:prstGeom prst="rect">
            <a:avLst/>
          </a:prstGeom>
        </p:spPr>
      </p:pic>
      <p:sp>
        <p:nvSpPr>
          <p:cNvPr id="5" name="テキスト ボックス 4">
            <a:extLst>
              <a:ext uri="{FF2B5EF4-FFF2-40B4-BE49-F238E27FC236}">
                <a16:creationId xmlns:a16="http://schemas.microsoft.com/office/drawing/2014/main" id="{E891E85B-03D2-D035-7B61-F9A713D411FA}"/>
              </a:ext>
            </a:extLst>
          </p:cNvPr>
          <p:cNvSpPr txBox="1"/>
          <p:nvPr/>
        </p:nvSpPr>
        <p:spPr>
          <a:xfrm>
            <a:off x="2935705" y="385011"/>
            <a:ext cx="8084264" cy="523220"/>
          </a:xfrm>
          <a:prstGeom prst="rect">
            <a:avLst/>
          </a:prstGeom>
          <a:noFill/>
        </p:spPr>
        <p:txBody>
          <a:bodyPr wrap="none" rtlCol="0">
            <a:spAutoFit/>
          </a:bodyPr>
          <a:lstStyle/>
          <a:p>
            <a:r>
              <a:rPr kumimoji="1" lang="ja-JP" altLang="en-US" sz="2800"/>
              <a:t>事業継続力強化計画の策定概要　　感染症が追加</a:t>
            </a:r>
          </a:p>
        </p:txBody>
      </p:sp>
    </p:spTree>
    <p:extLst>
      <p:ext uri="{BB962C8B-B14F-4D97-AF65-F5344CB8AC3E}">
        <p14:creationId xmlns:p14="http://schemas.microsoft.com/office/powerpoint/2010/main" val="3234746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47E7E8-A82F-4957-32D2-0F96346DA78F}"/>
              </a:ext>
            </a:extLst>
          </p:cNvPr>
          <p:cNvSpPr>
            <a:spLocks noGrp="1"/>
          </p:cNvSpPr>
          <p:nvPr>
            <p:ph type="title"/>
          </p:nvPr>
        </p:nvSpPr>
        <p:spPr/>
        <p:txBody>
          <a:bodyPr>
            <a:normAutofit/>
          </a:bodyPr>
          <a:lstStyle/>
          <a:p>
            <a:r>
              <a:rPr lang="ja-JP" altLang="en-US"/>
              <a:t>手引き書</a:t>
            </a:r>
            <a:r>
              <a:rPr lang="en" altLang="ja-JP" sz="2700" dirty="0">
                <a:hlinkClick r:id="rId2"/>
              </a:rPr>
              <a:t>https://www.chusho.meti.go.jp/keiei/antei/bousai/keizokuryoku.htm</a:t>
            </a:r>
            <a:endParaRPr kumimoji="1" lang="ja-JP" altLang="en-US"/>
          </a:p>
        </p:txBody>
      </p:sp>
      <p:sp>
        <p:nvSpPr>
          <p:cNvPr id="3" name="フッター プレースホルダー 2">
            <a:extLst>
              <a:ext uri="{FF2B5EF4-FFF2-40B4-BE49-F238E27FC236}">
                <a16:creationId xmlns:a16="http://schemas.microsoft.com/office/drawing/2014/main" id="{322AA404-812F-1F3D-43C2-4E1F516B9E9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B64E02-F915-E47F-2C8D-1EE2DBB4779E}"/>
              </a:ext>
            </a:extLst>
          </p:cNvPr>
          <p:cNvSpPr>
            <a:spLocks noGrp="1"/>
          </p:cNvSpPr>
          <p:nvPr>
            <p:ph type="sldNum" sz="quarter" idx="12"/>
          </p:nvPr>
        </p:nvSpPr>
        <p:spPr/>
        <p:txBody>
          <a:bodyPr/>
          <a:lstStyle/>
          <a:p>
            <a:fld id="{3DC82251-0E89-0045-A243-E26D74769001}" type="slidenum">
              <a:rPr kumimoji="1" lang="ja-JP" altLang="en-US" smtClean="0"/>
              <a:t>36</a:t>
            </a:fld>
            <a:endParaRPr kumimoji="1" lang="ja-JP" altLang="en-US"/>
          </a:p>
        </p:txBody>
      </p:sp>
      <p:pic>
        <p:nvPicPr>
          <p:cNvPr id="5" name="図 4">
            <a:extLst>
              <a:ext uri="{FF2B5EF4-FFF2-40B4-BE49-F238E27FC236}">
                <a16:creationId xmlns:a16="http://schemas.microsoft.com/office/drawing/2014/main" id="{D31C38FC-045E-5792-64A1-45DAF5E5F375}"/>
              </a:ext>
            </a:extLst>
          </p:cNvPr>
          <p:cNvPicPr>
            <a:picLocks noChangeAspect="1"/>
          </p:cNvPicPr>
          <p:nvPr/>
        </p:nvPicPr>
        <p:blipFill>
          <a:blip r:embed="rId3"/>
          <a:stretch>
            <a:fillRect/>
          </a:stretch>
        </p:blipFill>
        <p:spPr>
          <a:xfrm>
            <a:off x="1399124" y="1690688"/>
            <a:ext cx="9393752" cy="4802187"/>
          </a:xfrm>
          <a:prstGeom prst="rect">
            <a:avLst/>
          </a:prstGeom>
        </p:spPr>
      </p:pic>
    </p:spTree>
    <p:extLst>
      <p:ext uri="{BB962C8B-B14F-4D97-AF65-F5344CB8AC3E}">
        <p14:creationId xmlns:p14="http://schemas.microsoft.com/office/powerpoint/2010/main" val="415287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6DA1C-14E9-09DE-16A4-3D8B4928A2E1}"/>
              </a:ext>
            </a:extLst>
          </p:cNvPr>
          <p:cNvSpPr>
            <a:spLocks noGrp="1"/>
          </p:cNvSpPr>
          <p:nvPr>
            <p:ph type="title"/>
          </p:nvPr>
        </p:nvSpPr>
        <p:spPr>
          <a:xfrm>
            <a:off x="838200" y="2549525"/>
            <a:ext cx="10515600" cy="1325563"/>
          </a:xfrm>
        </p:spPr>
        <p:txBody>
          <a:bodyPr/>
          <a:lstStyle/>
          <a:p>
            <a:pPr algn="ctr"/>
            <a:r>
              <a:rPr lang="en-US" altLang="ja-JP" dirty="0"/>
              <a:t>4.BCP</a:t>
            </a:r>
            <a:r>
              <a:rPr lang="ja-JP" altLang="en-US"/>
              <a:t>作成のメリット</a:t>
            </a:r>
            <a:endParaRPr kumimoji="1" lang="ja-JP" altLang="en-US"/>
          </a:p>
        </p:txBody>
      </p:sp>
      <p:sp>
        <p:nvSpPr>
          <p:cNvPr id="3" name="フッター プレースホルダー 2">
            <a:extLst>
              <a:ext uri="{FF2B5EF4-FFF2-40B4-BE49-F238E27FC236}">
                <a16:creationId xmlns:a16="http://schemas.microsoft.com/office/drawing/2014/main" id="{12EE4C4E-DA46-D445-EFF8-EB5581FCA9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DBDFB2-0C3C-0E45-9F83-141800168B5A}"/>
              </a:ext>
            </a:extLst>
          </p:cNvPr>
          <p:cNvSpPr>
            <a:spLocks noGrp="1"/>
          </p:cNvSpPr>
          <p:nvPr>
            <p:ph type="sldNum" sz="quarter" idx="12"/>
          </p:nvPr>
        </p:nvSpPr>
        <p:spPr/>
        <p:txBody>
          <a:bodyPr/>
          <a:lstStyle/>
          <a:p>
            <a:fld id="{3DC82251-0E89-0045-A243-E26D74769001}" type="slidenum">
              <a:rPr kumimoji="1" lang="ja-JP" altLang="en-US" smtClean="0"/>
              <a:t>37</a:t>
            </a:fld>
            <a:endParaRPr kumimoji="1" lang="ja-JP" altLang="en-US"/>
          </a:p>
        </p:txBody>
      </p:sp>
    </p:spTree>
    <p:extLst>
      <p:ext uri="{BB962C8B-B14F-4D97-AF65-F5344CB8AC3E}">
        <p14:creationId xmlns:p14="http://schemas.microsoft.com/office/powerpoint/2010/main" val="1618754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21EE3E3-C2BC-1C4F-B5B5-B3D697D154B3}"/>
              </a:ext>
            </a:extLst>
          </p:cNvPr>
          <p:cNvSpPr>
            <a:spLocks noGrp="1"/>
          </p:cNvSpPr>
          <p:nvPr>
            <p:ph type="sldNum" sz="quarter" idx="12"/>
          </p:nvPr>
        </p:nvSpPr>
        <p:spPr/>
        <p:txBody>
          <a:bodyPr/>
          <a:lstStyle/>
          <a:p>
            <a:fld id="{473D7ADE-9824-2A42-9A6D-AF8C08751E73}" type="slidenum">
              <a:rPr lang="ja-JP" altLang="en-US" smtClean="0"/>
              <a:pPr/>
              <a:t>38</a:t>
            </a:fld>
            <a:endParaRPr lang="ja-JP" altLang="en-US"/>
          </a:p>
        </p:txBody>
      </p:sp>
      <p:pic>
        <p:nvPicPr>
          <p:cNvPr id="3" name="図 2">
            <a:extLst>
              <a:ext uri="{FF2B5EF4-FFF2-40B4-BE49-F238E27FC236}">
                <a16:creationId xmlns:a16="http://schemas.microsoft.com/office/drawing/2014/main" id="{DCE882AB-102E-ED42-87E9-0B5F47FD9137}"/>
              </a:ext>
            </a:extLst>
          </p:cNvPr>
          <p:cNvPicPr>
            <a:picLocks noChangeAspect="1"/>
          </p:cNvPicPr>
          <p:nvPr/>
        </p:nvPicPr>
        <p:blipFill>
          <a:blip r:embed="rId2"/>
          <a:stretch>
            <a:fillRect/>
          </a:stretch>
        </p:blipFill>
        <p:spPr>
          <a:xfrm>
            <a:off x="1628931" y="216686"/>
            <a:ext cx="8769246" cy="6139665"/>
          </a:xfrm>
          <a:prstGeom prst="rect">
            <a:avLst/>
          </a:prstGeom>
          <a:ln>
            <a:noFill/>
          </a:ln>
          <a:effectLst>
            <a:outerShdw blurRad="292100" dist="139700" dir="2700000" algn="tl" rotWithShape="0">
              <a:srgbClr val="333333">
                <a:alpha val="65000"/>
              </a:srgbClr>
            </a:outerShdw>
          </a:effectLst>
        </p:spPr>
      </p:pic>
      <p:sp>
        <p:nvSpPr>
          <p:cNvPr id="4" name="円/楕円 3">
            <a:extLst>
              <a:ext uri="{FF2B5EF4-FFF2-40B4-BE49-F238E27FC236}">
                <a16:creationId xmlns:a16="http://schemas.microsoft.com/office/drawing/2014/main" id="{CA77B66F-BE32-3747-88D4-5328BA1EF700}"/>
              </a:ext>
            </a:extLst>
          </p:cNvPr>
          <p:cNvSpPr/>
          <p:nvPr/>
        </p:nvSpPr>
        <p:spPr>
          <a:xfrm>
            <a:off x="1628931"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6" name="円/楕円 5">
            <a:extLst>
              <a:ext uri="{FF2B5EF4-FFF2-40B4-BE49-F238E27FC236}">
                <a16:creationId xmlns:a16="http://schemas.microsoft.com/office/drawing/2014/main" id="{0C23EB59-C018-C744-BBA4-A4113704A573}"/>
              </a:ext>
            </a:extLst>
          </p:cNvPr>
          <p:cNvSpPr/>
          <p:nvPr/>
        </p:nvSpPr>
        <p:spPr>
          <a:xfrm>
            <a:off x="6377466" y="354563"/>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7" name="円/楕円 6">
            <a:extLst>
              <a:ext uri="{FF2B5EF4-FFF2-40B4-BE49-F238E27FC236}">
                <a16:creationId xmlns:a16="http://schemas.microsoft.com/office/drawing/2014/main" id="{F809768A-0117-264E-A39D-63F3DD5983B0}"/>
              </a:ext>
            </a:extLst>
          </p:cNvPr>
          <p:cNvSpPr/>
          <p:nvPr/>
        </p:nvSpPr>
        <p:spPr>
          <a:xfrm>
            <a:off x="1673546" y="3071974"/>
            <a:ext cx="3869910" cy="3284376"/>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8" name="円/楕円 7">
            <a:extLst>
              <a:ext uri="{FF2B5EF4-FFF2-40B4-BE49-F238E27FC236}">
                <a16:creationId xmlns:a16="http://schemas.microsoft.com/office/drawing/2014/main" id="{0DB1237C-A376-EE4B-87EA-ADC5D1DCE70C}"/>
              </a:ext>
            </a:extLst>
          </p:cNvPr>
          <p:cNvSpPr/>
          <p:nvPr/>
        </p:nvSpPr>
        <p:spPr>
          <a:xfrm>
            <a:off x="5816083" y="3638939"/>
            <a:ext cx="4582095" cy="2717410"/>
          </a:xfrm>
          <a:prstGeom prst="ellipse">
            <a:avLst/>
          </a:prstGeom>
          <a:solidFill>
            <a:schemeClr val="lt1">
              <a:alpha val="0"/>
            </a:schemeClr>
          </a:solidFill>
          <a:ln w="50800">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5" name="フッター プレースホルダー 4">
            <a:extLst>
              <a:ext uri="{FF2B5EF4-FFF2-40B4-BE49-F238E27FC236}">
                <a16:creationId xmlns:a16="http://schemas.microsoft.com/office/drawing/2014/main" id="{3E01D34D-F3B7-1D46-AD6D-5C2AE1C66E3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097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9F0124-0A0F-B5D6-64DB-63AE98F3E2DA}"/>
              </a:ext>
            </a:extLst>
          </p:cNvPr>
          <p:cNvSpPr>
            <a:spLocks noGrp="1"/>
          </p:cNvSpPr>
          <p:nvPr>
            <p:ph type="title"/>
          </p:nvPr>
        </p:nvSpPr>
        <p:spPr>
          <a:solidFill>
            <a:schemeClr val="accent6">
              <a:lumMod val="50000"/>
            </a:schemeClr>
          </a:solidFill>
        </p:spPr>
        <p:txBody>
          <a:bodyPr/>
          <a:lstStyle/>
          <a:p>
            <a:pPr algn="ctr"/>
            <a:r>
              <a:rPr kumimoji="1" lang="en-US" altLang="ja-JP" b="1" dirty="0">
                <a:solidFill>
                  <a:schemeClr val="bg1"/>
                </a:solidFill>
              </a:rPr>
              <a:t>BCP</a:t>
            </a:r>
            <a:r>
              <a:rPr kumimoji="1" lang="ja-JP" altLang="en-US" b="1">
                <a:solidFill>
                  <a:schemeClr val="bg1"/>
                </a:solidFill>
              </a:rPr>
              <a:t>的な経営判断</a:t>
            </a:r>
          </a:p>
        </p:txBody>
      </p:sp>
      <p:sp>
        <p:nvSpPr>
          <p:cNvPr id="3" name="コンテンツ プレースホルダー 2">
            <a:extLst>
              <a:ext uri="{FF2B5EF4-FFF2-40B4-BE49-F238E27FC236}">
                <a16:creationId xmlns:a16="http://schemas.microsoft.com/office/drawing/2014/main" id="{E4CC6EA5-8F33-2810-F122-3F3AB5BEF40B}"/>
              </a:ext>
            </a:extLst>
          </p:cNvPr>
          <p:cNvSpPr>
            <a:spLocks noGrp="1"/>
          </p:cNvSpPr>
          <p:nvPr>
            <p:ph idx="1"/>
          </p:nvPr>
        </p:nvSpPr>
        <p:spPr>
          <a:xfrm>
            <a:off x="838200" y="1825625"/>
            <a:ext cx="10928684" cy="4895850"/>
          </a:xfrm>
          <a:ln>
            <a:solidFill>
              <a:schemeClr val="accent5">
                <a:lumMod val="50000"/>
              </a:schemeClr>
            </a:solidFill>
          </a:ln>
        </p:spPr>
        <p:txBody>
          <a:bodyPr>
            <a:normAutofit/>
          </a:bodyPr>
          <a:lstStyle/>
          <a:p>
            <a:pPr marL="514350" indent="-514350">
              <a:buFont typeface="+mj-lt"/>
              <a:buAutoNum type="arabicPeriod"/>
            </a:pPr>
            <a:r>
              <a:rPr kumimoji="1" lang="ja-JP" altLang="en-US"/>
              <a:t>移転や新築するときのリスク診断が当たり前になる</a:t>
            </a:r>
            <a:endParaRPr kumimoji="1" lang="en-US" altLang="ja-JP" dirty="0"/>
          </a:p>
          <a:p>
            <a:pPr marL="514350" indent="-514350">
              <a:buFont typeface="+mj-lt"/>
              <a:buAutoNum type="arabicPeriod"/>
            </a:pPr>
            <a:r>
              <a:rPr lang="ja-JP" altLang="en-US"/>
              <a:t>営業所を出す場合のリスク診断</a:t>
            </a:r>
            <a:endParaRPr lang="en-US" altLang="ja-JP" dirty="0"/>
          </a:p>
          <a:p>
            <a:pPr marL="514350" indent="-514350">
              <a:buFont typeface="+mj-lt"/>
              <a:buAutoNum type="arabicPeriod"/>
            </a:pPr>
            <a:r>
              <a:rPr lang="ja-JP" altLang="en-US"/>
              <a:t>新事業立ち上げ時、事業撤退のタイミングなどにも活用</a:t>
            </a:r>
            <a:endParaRPr kumimoji="1" lang="en-US" altLang="ja-JP" dirty="0"/>
          </a:p>
          <a:p>
            <a:pPr marL="514350" indent="-514350">
              <a:buFont typeface="+mj-lt"/>
              <a:buAutoNum type="arabicPeriod"/>
            </a:pPr>
            <a:r>
              <a:rPr kumimoji="1" lang="ja-JP" altLang="en-US"/>
              <a:t>在庫の量も</a:t>
            </a:r>
            <a:r>
              <a:rPr kumimoji="1" lang="en-US" altLang="ja-JP" dirty="0"/>
              <a:t>BCP</a:t>
            </a:r>
            <a:r>
              <a:rPr kumimoji="1" lang="ja-JP" altLang="en-US"/>
              <a:t>的な判断（適切な量の指標）</a:t>
            </a:r>
            <a:endParaRPr kumimoji="1" lang="en-US" altLang="ja-JP" dirty="0"/>
          </a:p>
          <a:p>
            <a:pPr marL="514350" indent="-514350">
              <a:buFont typeface="+mj-lt"/>
              <a:buAutoNum type="arabicPeriod"/>
            </a:pPr>
            <a:r>
              <a:rPr lang="ja-JP" altLang="en-US"/>
              <a:t>人員配置・人材育成・多能工化（能力マトリクス作成）</a:t>
            </a:r>
            <a:endParaRPr lang="en-US" altLang="ja-JP" dirty="0"/>
          </a:p>
          <a:p>
            <a:pPr marL="514350" indent="-514350">
              <a:buFont typeface="+mj-lt"/>
              <a:buAutoNum type="arabicPeriod"/>
            </a:pPr>
            <a:r>
              <a:rPr kumimoji="1" lang="ja-JP" altLang="en-US"/>
              <a:t>新規の取引先協力業社の選定理由に２重３重購買など</a:t>
            </a:r>
            <a:endParaRPr kumimoji="1" lang="en-US" altLang="ja-JP" dirty="0"/>
          </a:p>
          <a:p>
            <a:pPr marL="514350" indent="-514350">
              <a:buFont typeface="+mj-lt"/>
              <a:buAutoNum type="arabicPeriod"/>
            </a:pPr>
            <a:r>
              <a:rPr lang="ja-JP" altLang="en-US"/>
              <a:t>設備導入時の地震対応</a:t>
            </a:r>
            <a:endParaRPr lang="en-US" altLang="ja-JP" dirty="0"/>
          </a:p>
          <a:p>
            <a:pPr marL="514350" indent="-514350">
              <a:buFont typeface="+mj-lt"/>
              <a:buAutoNum type="arabicPeriod"/>
            </a:pPr>
            <a:r>
              <a:rPr kumimoji="1" lang="en-US" altLang="ja-JP" dirty="0"/>
              <a:t>IT</a:t>
            </a:r>
            <a:r>
              <a:rPr kumimoji="1" lang="ja-JP" altLang="en-US"/>
              <a:t>関連のセキュリティー強化</a:t>
            </a:r>
            <a:endParaRPr kumimoji="1" lang="en-US" altLang="ja-JP" dirty="0"/>
          </a:p>
          <a:p>
            <a:pPr marL="514350" indent="-514350">
              <a:buFont typeface="+mj-lt"/>
              <a:buAutoNum type="arabicPeriod"/>
            </a:pPr>
            <a:r>
              <a:rPr lang="ja-JP" altLang="en-US"/>
              <a:t>常時のコミュ力がクライシスコミュニケーションに役立つ</a:t>
            </a:r>
            <a:endParaRPr kumimoji="1" lang="ja-JP" altLang="en-US"/>
          </a:p>
        </p:txBody>
      </p:sp>
      <p:sp>
        <p:nvSpPr>
          <p:cNvPr id="4" name="フッター プレースホルダー 3">
            <a:extLst>
              <a:ext uri="{FF2B5EF4-FFF2-40B4-BE49-F238E27FC236}">
                <a16:creationId xmlns:a16="http://schemas.microsoft.com/office/drawing/2014/main" id="{8D56DAFC-A541-FB8D-B106-6B2C4195F7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367E25E-C25A-9418-F536-9AF8068436D2}"/>
              </a:ext>
            </a:extLst>
          </p:cNvPr>
          <p:cNvSpPr>
            <a:spLocks noGrp="1"/>
          </p:cNvSpPr>
          <p:nvPr>
            <p:ph type="sldNum" sz="quarter" idx="12"/>
          </p:nvPr>
        </p:nvSpPr>
        <p:spPr/>
        <p:txBody>
          <a:bodyPr/>
          <a:lstStyle/>
          <a:p>
            <a:fld id="{3DC82251-0E89-0045-A243-E26D74769001}" type="slidenum">
              <a:rPr kumimoji="1" lang="ja-JP" altLang="en-US" smtClean="0"/>
              <a:t>39</a:t>
            </a:fld>
            <a:endParaRPr kumimoji="1" lang="ja-JP" altLang="en-US"/>
          </a:p>
        </p:txBody>
      </p:sp>
    </p:spTree>
    <p:extLst>
      <p:ext uri="{BB962C8B-B14F-4D97-AF65-F5344CB8AC3E}">
        <p14:creationId xmlns:p14="http://schemas.microsoft.com/office/powerpoint/2010/main" val="78070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番号プレースホルダー 4"/>
          <p:cNvSpPr>
            <a:spLocks noGrp="1"/>
          </p:cNvSpPr>
          <p:nvPr>
            <p:ph type="sldNum" sz="quarter" idx="1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62388950-D506-144F-BB61-5345E6873D66}" type="slidenum">
              <a:rPr kumimoji="0" lang="en-US" altLang="ja-JP" sz="1200">
                <a:latin typeface="Arial" charset="0"/>
              </a:rPr>
              <a:pPr>
                <a:defRPr/>
              </a:pPr>
              <a:t>4</a:t>
            </a:fld>
            <a:endParaRPr kumimoji="0" lang="en-US" altLang="ja-JP" sz="1200">
              <a:latin typeface="Arial" charset="0"/>
            </a:endParaRPr>
          </a:p>
        </p:txBody>
      </p:sp>
      <p:pic>
        <p:nvPicPr>
          <p:cNvPr id="2" name="図 1" descr="スクリーンショット 2017-03-14 7.23.30.png"/>
          <p:cNvPicPr>
            <a:picLocks noChangeAspect="1"/>
          </p:cNvPicPr>
          <p:nvPr/>
        </p:nvPicPr>
        <p:blipFill rotWithShape="1">
          <a:blip r:embed="rId2">
            <a:extLst>
              <a:ext uri="{28A0092B-C50C-407E-A947-70E740481C1C}">
                <a14:useLocalDpi xmlns:a14="http://schemas.microsoft.com/office/drawing/2010/main"/>
              </a:ext>
            </a:extLst>
          </a:blip>
          <a:srcRect t="8747" b="6022"/>
          <a:stretch/>
        </p:blipFill>
        <p:spPr>
          <a:xfrm>
            <a:off x="1143000" y="591671"/>
            <a:ext cx="9906000" cy="5764679"/>
          </a:xfrm>
          <a:prstGeom prst="rect">
            <a:avLst/>
          </a:prstGeom>
        </p:spPr>
      </p:pic>
      <p:sp>
        <p:nvSpPr>
          <p:cNvPr id="3" name="フッター プレースホルダー 2">
            <a:extLst>
              <a:ext uri="{FF2B5EF4-FFF2-40B4-BE49-F238E27FC236}">
                <a16:creationId xmlns:a16="http://schemas.microsoft.com/office/drawing/2014/main" id="{C424A7C2-33C0-7F4B-B1CE-635D9F425F6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7755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FF8029-1D4E-1F4A-87A8-77A00A0CC6AA}"/>
              </a:ext>
            </a:extLst>
          </p:cNvPr>
          <p:cNvSpPr>
            <a:spLocks noGrp="1"/>
          </p:cNvSpPr>
          <p:nvPr>
            <p:ph type="title"/>
          </p:nvPr>
        </p:nvSpPr>
        <p:spPr>
          <a:xfrm>
            <a:off x="2777067" y="2548315"/>
            <a:ext cx="6375400" cy="1651151"/>
          </a:xfrm>
        </p:spPr>
        <p:txBody>
          <a:bodyPr>
            <a:normAutofit/>
          </a:bodyPr>
          <a:lstStyle/>
          <a:p>
            <a:pPr algn="ctr"/>
            <a:r>
              <a:rPr kumimoji="1" lang="ja-JP" altLang="en-US" sz="5400">
                <a:latin typeface="Hiragino Kaku Gothic Std W8" panose="020B0800000000000000" pitchFamily="34" charset="-128"/>
                <a:ea typeface="Hiragino Kaku Gothic Std W8" panose="020B0800000000000000" pitchFamily="34" charset="-128"/>
              </a:rPr>
              <a:t>重要業務の選定</a:t>
            </a:r>
          </a:p>
        </p:txBody>
      </p:sp>
      <p:sp>
        <p:nvSpPr>
          <p:cNvPr id="3" name="スライド番号プレースホルダー 2">
            <a:extLst>
              <a:ext uri="{FF2B5EF4-FFF2-40B4-BE49-F238E27FC236}">
                <a16:creationId xmlns:a16="http://schemas.microsoft.com/office/drawing/2014/main" id="{44B9D245-EFB5-9B4C-88FC-03AEE8672754}"/>
              </a:ext>
            </a:extLst>
          </p:cNvPr>
          <p:cNvSpPr>
            <a:spLocks noGrp="1"/>
          </p:cNvSpPr>
          <p:nvPr>
            <p:ph type="sldNum" sz="quarter" idx="12"/>
          </p:nvPr>
        </p:nvSpPr>
        <p:spPr/>
        <p:txBody>
          <a:bodyPr/>
          <a:lstStyle/>
          <a:p>
            <a:fld id="{3DC82251-0E89-0045-A243-E26D74769001}" type="slidenum">
              <a:rPr kumimoji="1" lang="ja-JP" altLang="en-US" smtClean="0"/>
              <a:t>40</a:t>
            </a:fld>
            <a:endParaRPr kumimoji="1" lang="ja-JP" altLang="en-US"/>
          </a:p>
        </p:txBody>
      </p:sp>
      <p:sp>
        <p:nvSpPr>
          <p:cNvPr id="4" name="フッター プレースホルダー 3">
            <a:extLst>
              <a:ext uri="{FF2B5EF4-FFF2-40B4-BE49-F238E27FC236}">
                <a16:creationId xmlns:a16="http://schemas.microsoft.com/office/drawing/2014/main" id="{04E4272F-9B89-6D4F-A610-F71B311566B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86908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DF7F3-06F9-854E-60E1-DE3DA8137D50}"/>
              </a:ext>
            </a:extLst>
          </p:cNvPr>
          <p:cNvSpPr>
            <a:spLocks noGrp="1"/>
          </p:cNvSpPr>
          <p:nvPr>
            <p:ph type="title"/>
          </p:nvPr>
        </p:nvSpPr>
        <p:spPr>
          <a:xfrm>
            <a:off x="359229" y="365125"/>
            <a:ext cx="11397342" cy="2763086"/>
          </a:xfrm>
          <a:solidFill>
            <a:srgbClr val="0432FF"/>
          </a:solidFill>
        </p:spPr>
        <p:txBody>
          <a:bodyPr>
            <a:normAutofit/>
          </a:bodyPr>
          <a:lstStyle/>
          <a:p>
            <a:pPr algn="ctr"/>
            <a:r>
              <a:rPr lang="ja-JP" altLang="en-US">
                <a:solidFill>
                  <a:schemeClr val="bg1"/>
                </a:solidFill>
                <a:latin typeface="HGPSoeiKakugothicUB" panose="020B0900000000000000" pitchFamily="34" charset="-128"/>
                <a:ea typeface="HGPSoeiKakugothicUB" panose="020B0900000000000000" pitchFamily="34" charset="-128"/>
              </a:rPr>
              <a:t>設備</a:t>
            </a:r>
            <a:br>
              <a:rPr lang="en-US" altLang="ja-JP" dirty="0">
                <a:solidFill>
                  <a:schemeClr val="bg1"/>
                </a:solidFill>
                <a:latin typeface="HGPSoeiKakugothicUB" panose="020B0900000000000000" pitchFamily="34" charset="-128"/>
                <a:ea typeface="HGPSoeiKakugothicUB" panose="020B0900000000000000" pitchFamily="34" charset="-128"/>
              </a:rPr>
            </a:br>
            <a:br>
              <a:rPr lang="en-US" altLang="ja-JP" dirty="0">
                <a:solidFill>
                  <a:schemeClr val="bg1"/>
                </a:solidFill>
                <a:latin typeface="HGPSoeiKakugothicUB" panose="020B0900000000000000" pitchFamily="34" charset="-128"/>
                <a:ea typeface="HGPSoeiKakugothicUB" panose="020B0900000000000000" pitchFamily="34" charset="-128"/>
              </a:rPr>
            </a:br>
            <a:r>
              <a:rPr lang="en-US" altLang="ja-JP" dirty="0">
                <a:solidFill>
                  <a:schemeClr val="bg1"/>
                </a:solidFill>
                <a:latin typeface="HGPSoeiKakugothicUB" panose="020B0900000000000000" pitchFamily="34" charset="-128"/>
                <a:ea typeface="HGPSoeiKakugothicUB" panose="020B0900000000000000" pitchFamily="34" charset="-128"/>
              </a:rPr>
              <a:t>『</a:t>
            </a:r>
            <a:r>
              <a:rPr lang="ja-JP" altLang="en-US">
                <a:solidFill>
                  <a:schemeClr val="bg1"/>
                </a:solidFill>
                <a:latin typeface="HGPSoeiKakugothicUB" panose="020B0900000000000000" pitchFamily="34" charset="-128"/>
                <a:ea typeface="HGPSoeiKakugothicUB" panose="020B0900000000000000" pitchFamily="34" charset="-128"/>
              </a:rPr>
              <a:t>中小企業が</a:t>
            </a:r>
            <a:r>
              <a:rPr lang="en-US" altLang="ja-JP" dirty="0">
                <a:solidFill>
                  <a:schemeClr val="bg1"/>
                </a:solidFill>
                <a:latin typeface="HGPSoeiKakugothicUB" panose="020B0900000000000000" pitchFamily="34" charset="-128"/>
                <a:ea typeface="HGPSoeiKakugothicUB" panose="020B0900000000000000" pitchFamily="34" charset="-128"/>
              </a:rPr>
              <a:t>BCP</a:t>
            </a:r>
            <a:r>
              <a:rPr lang="ja-JP" altLang="en-US">
                <a:solidFill>
                  <a:schemeClr val="bg1"/>
                </a:solidFill>
                <a:latin typeface="HGPSoeiKakugothicUB" panose="020B0900000000000000" pitchFamily="34" charset="-128"/>
                <a:ea typeface="HGPSoeiKakugothicUB" panose="020B0900000000000000" pitchFamily="34" charset="-128"/>
              </a:rPr>
              <a:t>策定初期段階で目指すこと</a:t>
            </a:r>
            <a:r>
              <a:rPr lang="en-US" altLang="ja-JP" dirty="0">
                <a:solidFill>
                  <a:schemeClr val="bg1"/>
                </a:solidFill>
                <a:latin typeface="HGPSoeiKakugothicUB" panose="020B0900000000000000" pitchFamily="34" charset="-128"/>
                <a:ea typeface="HGPSoeiKakugothicUB" panose="020B0900000000000000" pitchFamily="34" charset="-128"/>
              </a:rPr>
              <a:t>』 </a:t>
            </a:r>
            <a:endParaRPr kumimoji="1" lang="ja-JP" altLang="en-US">
              <a:solidFill>
                <a:schemeClr val="bg1"/>
              </a:solidFill>
              <a:latin typeface="HGPSoeiKakugothicUB" panose="020B0900000000000000" pitchFamily="34" charset="-128"/>
              <a:ea typeface="HGPSoeiKakugothicUB" panose="020B0900000000000000" pitchFamily="34" charset="-128"/>
            </a:endParaRPr>
          </a:p>
        </p:txBody>
      </p:sp>
      <p:sp>
        <p:nvSpPr>
          <p:cNvPr id="6" name="テキスト ボックス 5">
            <a:extLst>
              <a:ext uri="{FF2B5EF4-FFF2-40B4-BE49-F238E27FC236}">
                <a16:creationId xmlns:a16="http://schemas.microsoft.com/office/drawing/2014/main" id="{78633DDE-EC54-05AC-5D43-08791CA1EA6F}"/>
              </a:ext>
            </a:extLst>
          </p:cNvPr>
          <p:cNvSpPr txBox="1"/>
          <p:nvPr/>
        </p:nvSpPr>
        <p:spPr>
          <a:xfrm>
            <a:off x="2333053" y="4260202"/>
            <a:ext cx="7160935" cy="584775"/>
          </a:xfrm>
          <a:prstGeom prst="rect">
            <a:avLst/>
          </a:prstGeom>
          <a:noFill/>
          <a:ln>
            <a:solidFill>
              <a:schemeClr val="accent1">
                <a:shade val="50000"/>
              </a:schemeClr>
            </a:solidFill>
          </a:ln>
        </p:spPr>
        <p:txBody>
          <a:bodyPr wrap="none" rtlCol="0">
            <a:spAutoFit/>
          </a:bodyPr>
          <a:lstStyle/>
          <a:p>
            <a:r>
              <a:rPr lang="ja-JP" altLang="en-US" sz="3200" b="1">
                <a:solidFill>
                  <a:srgbClr val="FF0000"/>
                </a:solidFill>
              </a:rPr>
              <a:t>我が社の最重要製品を一つに絞り込む</a:t>
            </a:r>
            <a:endParaRPr kumimoji="1" lang="en-US" altLang="ja-JP" sz="3200" b="1" dirty="0">
              <a:solidFill>
                <a:srgbClr val="FF0000"/>
              </a:solidFill>
            </a:endParaRPr>
          </a:p>
        </p:txBody>
      </p:sp>
      <p:sp>
        <p:nvSpPr>
          <p:cNvPr id="3" name="フッター プレースホルダー 2">
            <a:extLst>
              <a:ext uri="{FF2B5EF4-FFF2-40B4-BE49-F238E27FC236}">
                <a16:creationId xmlns:a16="http://schemas.microsoft.com/office/drawing/2014/main" id="{2D35C25F-E8C5-9A33-C070-995C2BFE9C19}"/>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4" name="スライド番号プレースホルダー 3">
            <a:extLst>
              <a:ext uri="{FF2B5EF4-FFF2-40B4-BE49-F238E27FC236}">
                <a16:creationId xmlns:a16="http://schemas.microsoft.com/office/drawing/2014/main" id="{5F8FFB12-D821-DA7B-25C0-3F73F73E3BF9}"/>
              </a:ext>
            </a:extLst>
          </p:cNvPr>
          <p:cNvSpPr>
            <a:spLocks noGrp="1"/>
          </p:cNvSpPr>
          <p:nvPr>
            <p:ph type="sldNum" sz="quarter" idx="12"/>
          </p:nvPr>
        </p:nvSpPr>
        <p:spPr/>
        <p:txBody>
          <a:bodyPr/>
          <a:lstStyle/>
          <a:p>
            <a:fld id="{4B519D07-E2B5-3A42-BC90-C8302B2FFCB0}" type="slidenum">
              <a:rPr kumimoji="1" lang="ja-JP" altLang="en-US" smtClean="0"/>
              <a:t>41</a:t>
            </a:fld>
            <a:endParaRPr kumimoji="1" lang="ja-JP" altLang="en-US"/>
          </a:p>
        </p:txBody>
      </p:sp>
      <p:sp>
        <p:nvSpPr>
          <p:cNvPr id="5" name="テキスト ボックス 4">
            <a:extLst>
              <a:ext uri="{FF2B5EF4-FFF2-40B4-BE49-F238E27FC236}">
                <a16:creationId xmlns:a16="http://schemas.microsoft.com/office/drawing/2014/main" id="{FE608099-61F8-E668-F1F3-4A364E307A6B}"/>
              </a:ext>
            </a:extLst>
          </p:cNvPr>
          <p:cNvSpPr txBox="1"/>
          <p:nvPr/>
        </p:nvSpPr>
        <p:spPr>
          <a:xfrm>
            <a:off x="2333052" y="5148116"/>
            <a:ext cx="7981672" cy="584775"/>
          </a:xfrm>
          <a:prstGeom prst="rect">
            <a:avLst/>
          </a:prstGeom>
          <a:noFill/>
          <a:ln>
            <a:solidFill>
              <a:schemeClr val="accent1">
                <a:shade val="50000"/>
              </a:schemeClr>
            </a:solidFill>
          </a:ln>
        </p:spPr>
        <p:txBody>
          <a:bodyPr wrap="none" rtlCol="0">
            <a:spAutoFit/>
          </a:bodyPr>
          <a:lstStyle/>
          <a:p>
            <a:r>
              <a:rPr lang="ja-JP" altLang="en-US" sz="3200" b="1">
                <a:solidFill>
                  <a:srgbClr val="FF0000"/>
                </a:solidFill>
              </a:rPr>
              <a:t>我が社の最重要サービスを一つに絞り込む</a:t>
            </a:r>
            <a:endParaRPr kumimoji="1" lang="en-US" altLang="ja-JP" sz="3200" b="1" dirty="0">
              <a:solidFill>
                <a:srgbClr val="FF0000"/>
              </a:solidFill>
            </a:endParaRPr>
          </a:p>
        </p:txBody>
      </p:sp>
    </p:spTree>
    <p:extLst>
      <p:ext uri="{BB962C8B-B14F-4D97-AF65-F5344CB8AC3E}">
        <p14:creationId xmlns:p14="http://schemas.microsoft.com/office/powerpoint/2010/main" val="13869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A4D135-245B-7975-1411-B179A35DBB1A}"/>
              </a:ext>
            </a:extLst>
          </p:cNvPr>
          <p:cNvSpPr>
            <a:spLocks noGrp="1"/>
          </p:cNvSpPr>
          <p:nvPr>
            <p:ph type="title"/>
          </p:nvPr>
        </p:nvSpPr>
        <p:spPr>
          <a:xfrm>
            <a:off x="304800" y="365125"/>
            <a:ext cx="11557000" cy="1325563"/>
          </a:xfrm>
          <a:solidFill>
            <a:srgbClr val="002060"/>
          </a:solidFill>
          <a:ln>
            <a:solidFill>
              <a:srgbClr val="FF0000"/>
            </a:solidFill>
          </a:ln>
        </p:spPr>
        <p:txBody>
          <a:bodyPr/>
          <a:lstStyle/>
          <a:p>
            <a:pPr algn="ctr"/>
            <a:r>
              <a:rPr kumimoji="1" lang="ja-JP" altLang="en-US">
                <a:solidFill>
                  <a:schemeClr val="bg1"/>
                </a:solidFill>
              </a:rPr>
              <a:t>我が社の製品を１品目に絞り込んでみよう</a:t>
            </a:r>
          </a:p>
        </p:txBody>
      </p:sp>
      <p:sp>
        <p:nvSpPr>
          <p:cNvPr id="3" name="テキスト ボックス 2">
            <a:extLst>
              <a:ext uri="{FF2B5EF4-FFF2-40B4-BE49-F238E27FC236}">
                <a16:creationId xmlns:a16="http://schemas.microsoft.com/office/drawing/2014/main" id="{BBC6FEA9-797B-DCF4-6389-973F5E8272B7}"/>
              </a:ext>
            </a:extLst>
          </p:cNvPr>
          <p:cNvSpPr txBox="1"/>
          <p:nvPr/>
        </p:nvSpPr>
        <p:spPr>
          <a:xfrm>
            <a:off x="790825" y="1702713"/>
            <a:ext cx="10225876" cy="3539430"/>
          </a:xfrm>
          <a:prstGeom prst="rect">
            <a:avLst/>
          </a:prstGeom>
          <a:noFill/>
        </p:spPr>
        <p:txBody>
          <a:bodyPr wrap="none" rtlCol="0">
            <a:spAutoFit/>
          </a:bodyPr>
          <a:lstStyle/>
          <a:p>
            <a:pPr marL="342900" indent="-342900">
              <a:buFont typeface="+mj-lt"/>
              <a:buAutoNum type="arabicPeriod"/>
            </a:pPr>
            <a:r>
              <a:rPr lang="ja-JP" altLang="en-US" sz="2800"/>
              <a:t>　</a:t>
            </a:r>
            <a:r>
              <a:rPr kumimoji="1" lang="ja-JP" altLang="en-US" sz="2800"/>
              <a:t>生産個数が一番多い製品</a:t>
            </a:r>
            <a:endParaRPr kumimoji="1" lang="en-US" altLang="ja-JP" sz="2800" dirty="0"/>
          </a:p>
          <a:p>
            <a:pPr marL="342900" indent="-342900">
              <a:buFont typeface="+mj-lt"/>
              <a:buAutoNum type="arabicPeriod"/>
            </a:pPr>
            <a:r>
              <a:rPr lang="ja-JP" altLang="en-US" sz="2800"/>
              <a:t>　長年の経験で一番慣れている製品</a:t>
            </a:r>
            <a:endParaRPr lang="en-US" altLang="ja-JP" sz="2800" dirty="0"/>
          </a:p>
          <a:p>
            <a:pPr marL="342900" indent="-342900">
              <a:buFont typeface="+mj-lt"/>
              <a:buAutoNum type="arabicPeriod"/>
            </a:pPr>
            <a:r>
              <a:rPr lang="ja-JP" altLang="en-US" sz="2800"/>
              <a:t>　災害時に特に需要が多くなる製品</a:t>
            </a:r>
            <a:endParaRPr lang="en-US" altLang="ja-JP" sz="2800" dirty="0"/>
          </a:p>
          <a:p>
            <a:pPr marL="342900" indent="-342900">
              <a:buFont typeface="+mj-lt"/>
              <a:buAutoNum type="arabicPeriod"/>
            </a:pPr>
            <a:r>
              <a:rPr lang="ja-JP" altLang="en-US" sz="2800"/>
              <a:t>　協力先（外注先）に丸投げでできない製品</a:t>
            </a:r>
            <a:endParaRPr lang="en-US" altLang="ja-JP" sz="2800" dirty="0"/>
          </a:p>
          <a:p>
            <a:pPr marL="342900" indent="-342900">
              <a:buFont typeface="+mj-lt"/>
              <a:buAutoNum type="arabicPeriod"/>
            </a:pPr>
            <a:r>
              <a:rPr lang="ja-JP" altLang="en-US" sz="2800"/>
              <a:t>　他社で作れないオンリーワンの製品</a:t>
            </a:r>
            <a:endParaRPr lang="en-US" altLang="ja-JP" sz="2800" dirty="0"/>
          </a:p>
          <a:p>
            <a:pPr marL="342900" indent="-342900">
              <a:buFont typeface="+mj-lt"/>
              <a:buAutoNum type="arabicPeriod"/>
            </a:pPr>
            <a:r>
              <a:rPr lang="ja-JP" altLang="en-US" sz="2800"/>
              <a:t>　我が社の存続に関わる製品</a:t>
            </a:r>
            <a:endParaRPr lang="en-US" altLang="ja-JP" sz="2800" dirty="0"/>
          </a:p>
          <a:p>
            <a:pPr marL="342900" indent="-342900">
              <a:buFont typeface="+mj-lt"/>
              <a:buAutoNum type="arabicPeriod"/>
            </a:pPr>
            <a:r>
              <a:rPr lang="ja-JP" altLang="en-US" sz="2800"/>
              <a:t>　顧客要望で「</a:t>
            </a:r>
            <a:r>
              <a:rPr lang="ja-JP" altLang="en-US" sz="2800" b="1">
                <a:solidFill>
                  <a:srgbClr val="FF0000"/>
                </a:solidFill>
              </a:rPr>
              <a:t>この型番</a:t>
            </a:r>
            <a:r>
              <a:rPr lang="ja-JP" altLang="en-US" sz="2800"/>
              <a:t>」と指示が出そうな製品を事前協議</a:t>
            </a:r>
            <a:endParaRPr lang="en-US" altLang="ja-JP" sz="2800" dirty="0"/>
          </a:p>
          <a:p>
            <a:r>
              <a:rPr lang="ja-JP" altLang="en-US" sz="2800"/>
              <a:t>→ </a:t>
            </a:r>
            <a:r>
              <a:rPr lang="ja-JP" altLang="en-US" sz="2800" b="1">
                <a:solidFill>
                  <a:srgbClr val="7030A0"/>
                </a:solidFill>
              </a:rPr>
              <a:t>事象発生後に顧客との協議で決まるので事前予測できない</a:t>
            </a:r>
            <a:endParaRPr lang="en-US" altLang="ja-JP" sz="2800" b="1" dirty="0">
              <a:solidFill>
                <a:srgbClr val="7030A0"/>
              </a:solidFill>
            </a:endParaRPr>
          </a:p>
        </p:txBody>
      </p:sp>
      <p:sp>
        <p:nvSpPr>
          <p:cNvPr id="4" name="タイトル 1">
            <a:extLst>
              <a:ext uri="{FF2B5EF4-FFF2-40B4-BE49-F238E27FC236}">
                <a16:creationId xmlns:a16="http://schemas.microsoft.com/office/drawing/2014/main" id="{B157371C-A95E-F754-633F-40B0F9983CCD}"/>
              </a:ext>
            </a:extLst>
          </p:cNvPr>
          <p:cNvSpPr txBox="1">
            <a:spLocks/>
          </p:cNvSpPr>
          <p:nvPr/>
        </p:nvSpPr>
        <p:spPr>
          <a:xfrm>
            <a:off x="304800" y="5242143"/>
            <a:ext cx="11557000" cy="1325563"/>
          </a:xfrm>
          <a:prstGeom prst="rect">
            <a:avLst/>
          </a:prstGeom>
          <a:solidFill>
            <a:srgbClr val="FF0000"/>
          </a:solidFill>
          <a:ln>
            <a:solidFill>
              <a:srgbClr val="FF0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chemeClr val="bg1"/>
                </a:solidFill>
                <a:latin typeface="HGPSoeiKakugothicUB" panose="020B0900000000000000" pitchFamily="34" charset="-128"/>
                <a:ea typeface="HGPSoeiKakugothicUB" panose="020B0900000000000000" pitchFamily="34" charset="-128"/>
              </a:rPr>
              <a:t>それでも製品を１品目に絞り込む！</a:t>
            </a:r>
          </a:p>
        </p:txBody>
      </p:sp>
      <p:sp>
        <p:nvSpPr>
          <p:cNvPr id="5" name="フッター プレースホルダー 4">
            <a:extLst>
              <a:ext uri="{FF2B5EF4-FFF2-40B4-BE49-F238E27FC236}">
                <a16:creationId xmlns:a16="http://schemas.microsoft.com/office/drawing/2014/main" id="{5C6308A9-054B-5811-0A83-BE8D22EA2F19}"/>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6" name="スライド番号プレースホルダー 5">
            <a:extLst>
              <a:ext uri="{FF2B5EF4-FFF2-40B4-BE49-F238E27FC236}">
                <a16:creationId xmlns:a16="http://schemas.microsoft.com/office/drawing/2014/main" id="{84BBBA73-6990-47EA-A684-316636E1790D}"/>
              </a:ext>
            </a:extLst>
          </p:cNvPr>
          <p:cNvSpPr>
            <a:spLocks noGrp="1"/>
          </p:cNvSpPr>
          <p:nvPr>
            <p:ph type="sldNum" sz="quarter" idx="12"/>
          </p:nvPr>
        </p:nvSpPr>
        <p:spPr/>
        <p:txBody>
          <a:bodyPr/>
          <a:lstStyle/>
          <a:p>
            <a:fld id="{4B519D07-E2B5-3A42-BC90-C8302B2FFCB0}" type="slidenum">
              <a:rPr kumimoji="1" lang="ja-JP" altLang="en-US" smtClean="0"/>
              <a:t>42</a:t>
            </a:fld>
            <a:endParaRPr kumimoji="1" lang="ja-JP" altLang="en-US"/>
          </a:p>
        </p:txBody>
      </p:sp>
    </p:spTree>
    <p:extLst>
      <p:ext uri="{BB962C8B-B14F-4D97-AF65-F5344CB8AC3E}">
        <p14:creationId xmlns:p14="http://schemas.microsoft.com/office/powerpoint/2010/main" val="378373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strVal val="#ppt_w*0.70"/>
                                          </p:val>
                                        </p:tav>
                                        <p:tav tm="100000">
                                          <p:val>
                                            <p:strVal val="#ppt_w"/>
                                          </p:val>
                                        </p:tav>
                                      </p:tavLst>
                                    </p:anim>
                                    <p:anim calcmode="lin" valueType="num">
                                      <p:cBhvr>
                                        <p:cTn id="48" dur="1000" fill="hold"/>
                                        <p:tgtEl>
                                          <p:spTgt spid="4"/>
                                        </p:tgtEl>
                                        <p:attrNameLst>
                                          <p:attrName>ppt_h</p:attrName>
                                        </p:attrNameLst>
                                      </p:cBhvr>
                                      <p:tavLst>
                                        <p:tav tm="0">
                                          <p:val>
                                            <p:strVal val="#ppt_h"/>
                                          </p:val>
                                        </p:tav>
                                        <p:tav tm="100000">
                                          <p:val>
                                            <p:strVal val="#ppt_h"/>
                                          </p:val>
                                        </p:tav>
                                      </p:tavLst>
                                    </p:anim>
                                    <p:animEffect transition="in" filter="fade">
                                      <p:cBhvr>
                                        <p:cTn id="4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E6926D-89F2-EC4A-973A-171B4073E400}"/>
              </a:ext>
            </a:extLst>
          </p:cNvPr>
          <p:cNvSpPr>
            <a:spLocks noGrp="1"/>
          </p:cNvSpPr>
          <p:nvPr>
            <p:ph type="title"/>
          </p:nvPr>
        </p:nvSpPr>
        <p:spPr>
          <a:xfrm>
            <a:off x="511628" y="2585811"/>
            <a:ext cx="10515600" cy="1325563"/>
          </a:xfrm>
        </p:spPr>
        <p:txBody>
          <a:bodyPr vert="horz" lIns="91440" tIns="45720" rIns="91440" bIns="45720" rtlCol="0" anchor="ctr">
            <a:normAutofit/>
          </a:bodyPr>
          <a:lstStyle/>
          <a:p>
            <a:pPr algn="ctr"/>
            <a:r>
              <a:rPr lang="ja-JP" altLang="en-US" sz="5400">
                <a:latin typeface="Hiragino Kaku Gothic Std W8" panose="020B0800000000000000" pitchFamily="34" charset="-128"/>
                <a:ea typeface="Hiragino Kaku Gothic Std W8" panose="020B0800000000000000" pitchFamily="34" charset="-128"/>
              </a:rPr>
              <a:t>事業継続戦略</a:t>
            </a:r>
          </a:p>
        </p:txBody>
      </p:sp>
      <p:sp>
        <p:nvSpPr>
          <p:cNvPr id="3" name="スライド番号プレースホルダー 2">
            <a:extLst>
              <a:ext uri="{FF2B5EF4-FFF2-40B4-BE49-F238E27FC236}">
                <a16:creationId xmlns:a16="http://schemas.microsoft.com/office/drawing/2014/main" id="{10037682-777D-DC40-B327-6515A5663E36}"/>
              </a:ext>
            </a:extLst>
          </p:cNvPr>
          <p:cNvSpPr>
            <a:spLocks noGrp="1"/>
          </p:cNvSpPr>
          <p:nvPr>
            <p:ph type="sldNum" sz="quarter" idx="12"/>
          </p:nvPr>
        </p:nvSpPr>
        <p:spPr/>
        <p:txBody>
          <a:bodyPr/>
          <a:lstStyle/>
          <a:p>
            <a:fld id="{3DC82251-0E89-0045-A243-E26D74769001}" type="slidenum">
              <a:rPr kumimoji="1" lang="ja-JP" altLang="en-US" smtClean="0"/>
              <a:t>43</a:t>
            </a:fld>
            <a:endParaRPr kumimoji="1" lang="ja-JP" altLang="en-US"/>
          </a:p>
        </p:txBody>
      </p:sp>
      <p:sp>
        <p:nvSpPr>
          <p:cNvPr id="4" name="フッター プレースホルダー 3">
            <a:extLst>
              <a:ext uri="{FF2B5EF4-FFF2-40B4-BE49-F238E27FC236}">
                <a16:creationId xmlns:a16="http://schemas.microsoft.com/office/drawing/2014/main" id="{CC371420-DA10-EB4C-83C2-C448153FC90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11149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矢印コネクタ 13">
            <a:extLst>
              <a:ext uri="{FF2B5EF4-FFF2-40B4-BE49-F238E27FC236}">
                <a16:creationId xmlns:a16="http://schemas.microsoft.com/office/drawing/2014/main" id="{8FA1F321-35C9-EF46-9356-B5686E07DE11}"/>
              </a:ext>
            </a:extLst>
          </p:cNvPr>
          <p:cNvCxnSpPr/>
          <p:nvPr/>
        </p:nvCxnSpPr>
        <p:spPr>
          <a:xfrm flipV="1">
            <a:off x="674180"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C28D3D-9FFA-394F-9A55-FC6E28A8D16D}"/>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が停止しないように、</a:t>
            </a:r>
            <a:r>
              <a:rPr lang="ja-JP" altLang="en-US" sz="3600"/>
              <a:t>継続する</a:t>
            </a:r>
            <a:r>
              <a:rPr kumimoji="1" lang="ja-JP" altLang="en-US" sz="3600"/>
              <a:t>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4" name="正方形/長方形 3">
            <a:extLst>
              <a:ext uri="{FF2B5EF4-FFF2-40B4-BE49-F238E27FC236}">
                <a16:creationId xmlns:a16="http://schemas.microsoft.com/office/drawing/2014/main" id="{0E84DDC6-781A-8D4F-85CC-D603CF788791}"/>
              </a:ext>
            </a:extLst>
          </p:cNvPr>
          <p:cNvSpPr/>
          <p:nvPr/>
        </p:nvSpPr>
        <p:spPr>
          <a:xfrm>
            <a:off x="3178115" y="4088921"/>
            <a:ext cx="1895954" cy="1966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latin typeface="Hiragino Kaku Gothic Std W8" panose="020B0800000000000000" pitchFamily="34" charset="-128"/>
                <a:ea typeface="Hiragino Kaku Gothic Std W8" panose="020B0800000000000000" pitchFamily="34" charset="-128"/>
              </a:rPr>
              <a:t>５</a:t>
            </a:r>
            <a:r>
              <a:rPr kumimoji="1" lang="ja-JP" altLang="en-US" sz="2800">
                <a:latin typeface="Hiragino Kaku Gothic Std W8" panose="020B0800000000000000" pitchFamily="34" charset="-128"/>
                <a:ea typeface="Hiragino Kaku Gothic Std W8" panose="020B0800000000000000" pitchFamily="34" charset="-128"/>
              </a:rPr>
              <a:t>０％</a:t>
            </a:r>
          </a:p>
        </p:txBody>
      </p:sp>
      <p:sp>
        <p:nvSpPr>
          <p:cNvPr id="5" name="正方形/長方形 4">
            <a:extLst>
              <a:ext uri="{FF2B5EF4-FFF2-40B4-BE49-F238E27FC236}">
                <a16:creationId xmlns:a16="http://schemas.microsoft.com/office/drawing/2014/main" id="{35F1F81B-45D8-434F-B8FB-3BAE7F2C50E4}"/>
              </a:ext>
            </a:extLst>
          </p:cNvPr>
          <p:cNvSpPr/>
          <p:nvPr/>
        </p:nvSpPr>
        <p:spPr>
          <a:xfrm>
            <a:off x="5148023" y="4796287"/>
            <a:ext cx="1895954" cy="1259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３０％</a:t>
            </a:r>
          </a:p>
        </p:txBody>
      </p:sp>
      <p:sp>
        <p:nvSpPr>
          <p:cNvPr id="7" name="正方形/長方形 6">
            <a:extLst>
              <a:ext uri="{FF2B5EF4-FFF2-40B4-BE49-F238E27FC236}">
                <a16:creationId xmlns:a16="http://schemas.microsoft.com/office/drawing/2014/main" id="{D2678158-3BEE-714C-91CE-918CC81EFB77}"/>
              </a:ext>
            </a:extLst>
          </p:cNvPr>
          <p:cNvSpPr/>
          <p:nvPr/>
        </p:nvSpPr>
        <p:spPr>
          <a:xfrm>
            <a:off x="7149651" y="3090269"/>
            <a:ext cx="1895954" cy="2967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８０％</a:t>
            </a:r>
          </a:p>
        </p:txBody>
      </p:sp>
      <p:sp>
        <p:nvSpPr>
          <p:cNvPr id="8" name="正方形/長方形 7">
            <a:extLst>
              <a:ext uri="{FF2B5EF4-FFF2-40B4-BE49-F238E27FC236}">
                <a16:creationId xmlns:a16="http://schemas.microsoft.com/office/drawing/2014/main" id="{5E99D7D9-CD6A-E64C-8C41-08192A77DB3E}"/>
              </a:ext>
            </a:extLst>
          </p:cNvPr>
          <p:cNvSpPr/>
          <p:nvPr/>
        </p:nvSpPr>
        <p:spPr>
          <a:xfrm>
            <a:off x="9119559" y="2018581"/>
            <a:ext cx="2793287" cy="403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cxnSp>
        <p:nvCxnSpPr>
          <p:cNvPr id="10" name="直線矢印コネクタ 9">
            <a:extLst>
              <a:ext uri="{FF2B5EF4-FFF2-40B4-BE49-F238E27FC236}">
                <a16:creationId xmlns:a16="http://schemas.microsoft.com/office/drawing/2014/main" id="{72734815-D75D-B14E-BCEE-2B417A3BBBDE}"/>
              </a:ext>
            </a:extLst>
          </p:cNvPr>
          <p:cNvCxnSpPr>
            <a:cxnSpLocks/>
          </p:cNvCxnSpPr>
          <p:nvPr/>
        </p:nvCxnSpPr>
        <p:spPr>
          <a:xfrm>
            <a:off x="838200" y="6297283"/>
            <a:ext cx="11074646" cy="5906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F8D0833-941D-6049-BEFC-CBBC90CBFA4F}"/>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5" name="爆発 1 14">
            <a:extLst>
              <a:ext uri="{FF2B5EF4-FFF2-40B4-BE49-F238E27FC236}">
                <a16:creationId xmlns:a16="http://schemas.microsoft.com/office/drawing/2014/main" id="{D28EA341-2B9C-A348-9C07-C1A966CFE3F8}"/>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33F6972-AB6B-454D-A262-73736134F299}"/>
              </a:ext>
            </a:extLst>
          </p:cNvPr>
          <p:cNvSpPr/>
          <p:nvPr/>
        </p:nvSpPr>
        <p:spPr>
          <a:xfrm>
            <a:off x="3903987" y="1884802"/>
            <a:ext cx="4801314" cy="2308324"/>
          </a:xfrm>
          <a:prstGeom prst="rect">
            <a:avLst/>
          </a:prstGeom>
          <a:noFill/>
        </p:spPr>
        <p:txBody>
          <a:bodyPr wrap="none" lIns="91440" tIns="45720" rIns="91440" bIns="45720">
            <a:spAutoFit/>
          </a:bodyPr>
          <a:lstStyle/>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停止</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なしの復旧</a:t>
            </a:r>
            <a:endParaRPr lang="en-US" altLang="ja-JP"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スライド番号プレースホルダー 5">
            <a:extLst>
              <a:ext uri="{FF2B5EF4-FFF2-40B4-BE49-F238E27FC236}">
                <a16:creationId xmlns:a16="http://schemas.microsoft.com/office/drawing/2014/main" id="{691DA7A9-3D60-2344-A919-ABD41643F60B}"/>
              </a:ext>
            </a:extLst>
          </p:cNvPr>
          <p:cNvSpPr>
            <a:spLocks noGrp="1"/>
          </p:cNvSpPr>
          <p:nvPr>
            <p:ph type="sldNum" sz="quarter" idx="12"/>
          </p:nvPr>
        </p:nvSpPr>
        <p:spPr/>
        <p:txBody>
          <a:bodyPr/>
          <a:lstStyle/>
          <a:p>
            <a:fld id="{3DC82251-0E89-0045-A243-E26D74769001}" type="slidenum">
              <a:rPr kumimoji="1" lang="ja-JP" altLang="en-US" smtClean="0"/>
              <a:t>44</a:t>
            </a:fld>
            <a:endParaRPr kumimoji="1" lang="ja-JP" altLang="en-US"/>
          </a:p>
        </p:txBody>
      </p:sp>
      <p:sp>
        <p:nvSpPr>
          <p:cNvPr id="9" name="フッター プレースホルダー 8">
            <a:extLst>
              <a:ext uri="{FF2B5EF4-FFF2-40B4-BE49-F238E27FC236}">
                <a16:creationId xmlns:a16="http://schemas.microsoft.com/office/drawing/2014/main" id="{16BDA16A-3D6A-1442-9FCC-E374BBA5F597}"/>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712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矢印コネクタ 13">
            <a:extLst>
              <a:ext uri="{FF2B5EF4-FFF2-40B4-BE49-F238E27FC236}">
                <a16:creationId xmlns:a16="http://schemas.microsoft.com/office/drawing/2014/main" id="{8FA1F321-35C9-EF46-9356-B5686E07DE11}"/>
              </a:ext>
            </a:extLst>
          </p:cNvPr>
          <p:cNvCxnSpPr/>
          <p:nvPr/>
        </p:nvCxnSpPr>
        <p:spPr>
          <a:xfrm flipV="1">
            <a:off x="649466" y="2018581"/>
            <a:ext cx="0" cy="425464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5C28D3D-9FFA-394F-9A55-FC6E28A8D16D}"/>
              </a:ext>
            </a:extLst>
          </p:cNvPr>
          <p:cNvSpPr txBox="1"/>
          <p:nvPr/>
        </p:nvSpPr>
        <p:spPr>
          <a:xfrm>
            <a:off x="88486" y="2461101"/>
            <a:ext cx="677108" cy="2964914"/>
          </a:xfrm>
          <a:prstGeom prst="rect">
            <a:avLst/>
          </a:prstGeom>
          <a:noFill/>
        </p:spPr>
        <p:txBody>
          <a:bodyPr vert="eaVert" wrap="none" rtlCol="0">
            <a:spAutoFit/>
          </a:bodyPr>
          <a:lstStyle/>
          <a:p>
            <a:r>
              <a:rPr kumimoji="1" lang="ja-JP" altLang="en-US" sz="3200"/>
              <a:t>事業操業レベル</a:t>
            </a:r>
          </a:p>
        </p:txBody>
      </p:sp>
      <p:sp>
        <p:nvSpPr>
          <p:cNvPr id="2" name="タイトル 1">
            <a:extLst>
              <a:ext uri="{FF2B5EF4-FFF2-40B4-BE49-F238E27FC236}">
                <a16:creationId xmlns:a16="http://schemas.microsoft.com/office/drawing/2014/main" id="{2853D305-4CCE-7047-8E68-CCA1A5713D9A}"/>
              </a:ext>
            </a:extLst>
          </p:cNvPr>
          <p:cNvSpPr>
            <a:spLocks noGrp="1"/>
          </p:cNvSpPr>
          <p:nvPr>
            <p:ph type="title"/>
          </p:nvPr>
        </p:nvSpPr>
        <p:spPr>
          <a:ln>
            <a:solidFill>
              <a:schemeClr val="accent1"/>
            </a:solidFill>
          </a:ln>
        </p:spPr>
        <p:txBody>
          <a:bodyPr>
            <a:noAutofit/>
          </a:bodyPr>
          <a:lstStyle/>
          <a:p>
            <a:pPr algn="ctr"/>
            <a:r>
              <a:rPr kumimoji="1" lang="en-US" altLang="ja-JP" sz="3600" dirty="0"/>
              <a:t>BCP</a:t>
            </a:r>
            <a:r>
              <a:rPr kumimoji="1" lang="ja-JP" altLang="en-US" sz="3600"/>
              <a:t>とは何らかの「事象」により</a:t>
            </a:r>
            <a:br>
              <a:rPr kumimoji="1" lang="en-US" altLang="ja-JP" sz="3600" dirty="0"/>
            </a:br>
            <a:r>
              <a:rPr kumimoji="1" lang="ja-JP" altLang="en-US" sz="3600"/>
              <a:t>事業</a:t>
            </a:r>
            <a:r>
              <a:rPr kumimoji="1" lang="en-US" altLang="ja-JP" sz="3600" dirty="0"/>
              <a:t>(</a:t>
            </a:r>
            <a:r>
              <a:rPr kumimoji="1" lang="ja-JP" altLang="en-US" sz="3600"/>
              <a:t>業務</a:t>
            </a:r>
            <a:r>
              <a:rPr kumimoji="1" lang="en-US" altLang="ja-JP" sz="3600" dirty="0"/>
              <a:t>)</a:t>
            </a:r>
            <a:r>
              <a:rPr kumimoji="1" lang="ja-JP" altLang="en-US" sz="3600"/>
              <a:t>が停止しても、</a:t>
            </a:r>
            <a:r>
              <a:rPr kumimoji="1" lang="ja-JP" altLang="en-US" b="1">
                <a:solidFill>
                  <a:srgbClr val="FF0000"/>
                </a:solidFill>
              </a:rPr>
              <a:t>早く</a:t>
            </a:r>
            <a:r>
              <a:rPr kumimoji="1" lang="ja-JP" altLang="en-US" sz="3600"/>
              <a:t>復旧する計画</a:t>
            </a:r>
          </a:p>
        </p:txBody>
      </p:sp>
      <p:sp>
        <p:nvSpPr>
          <p:cNvPr id="3" name="正方形/長方形 2">
            <a:extLst>
              <a:ext uri="{FF2B5EF4-FFF2-40B4-BE49-F238E27FC236}">
                <a16:creationId xmlns:a16="http://schemas.microsoft.com/office/drawing/2014/main" id="{45C915F1-EDF5-064D-A272-50E8E865EA55}"/>
              </a:ext>
            </a:extLst>
          </p:cNvPr>
          <p:cNvSpPr/>
          <p:nvPr/>
        </p:nvSpPr>
        <p:spPr>
          <a:xfrm>
            <a:off x="838200" y="2018581"/>
            <a:ext cx="2267309" cy="4037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cxnSp>
        <p:nvCxnSpPr>
          <p:cNvPr id="10" name="直線矢印コネクタ 9">
            <a:extLst>
              <a:ext uri="{FF2B5EF4-FFF2-40B4-BE49-F238E27FC236}">
                <a16:creationId xmlns:a16="http://schemas.microsoft.com/office/drawing/2014/main" id="{72734815-D75D-B14E-BCEE-2B417A3BBBDE}"/>
              </a:ext>
            </a:extLst>
          </p:cNvPr>
          <p:cNvCxnSpPr>
            <a:cxnSpLocks/>
          </p:cNvCxnSpPr>
          <p:nvPr/>
        </p:nvCxnSpPr>
        <p:spPr>
          <a:xfrm>
            <a:off x="838200" y="6097258"/>
            <a:ext cx="6582407"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35F1F81B-45D8-434F-B8FB-3BAE7F2C50E4}"/>
              </a:ext>
            </a:extLst>
          </p:cNvPr>
          <p:cNvSpPr/>
          <p:nvPr/>
        </p:nvSpPr>
        <p:spPr>
          <a:xfrm>
            <a:off x="3178115" y="5939539"/>
            <a:ext cx="1225441" cy="62972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iragino Kaku Gothic Std W8" panose="020B0800000000000000" pitchFamily="34" charset="-128"/>
                <a:ea typeface="Hiragino Kaku Gothic Std W8" panose="020B0800000000000000" pitchFamily="34" charset="-128"/>
              </a:rPr>
              <a:t>０％</a:t>
            </a:r>
          </a:p>
        </p:txBody>
      </p:sp>
      <p:sp>
        <p:nvSpPr>
          <p:cNvPr id="8" name="正方形/長方形 7">
            <a:extLst>
              <a:ext uri="{FF2B5EF4-FFF2-40B4-BE49-F238E27FC236}">
                <a16:creationId xmlns:a16="http://schemas.microsoft.com/office/drawing/2014/main" id="{5E99D7D9-CD6A-E64C-8C41-08192A77DB3E}"/>
              </a:ext>
            </a:extLst>
          </p:cNvPr>
          <p:cNvSpPr/>
          <p:nvPr/>
        </p:nvSpPr>
        <p:spPr>
          <a:xfrm>
            <a:off x="4427621" y="2044915"/>
            <a:ext cx="1670874" cy="4037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latin typeface="Hiragino Kaku Gothic Std W8" panose="020B0800000000000000" pitchFamily="34" charset="-128"/>
                <a:ea typeface="Hiragino Kaku Gothic Std W8" panose="020B0800000000000000" pitchFamily="34" charset="-128"/>
              </a:rPr>
              <a:t>１００％</a:t>
            </a:r>
          </a:p>
        </p:txBody>
      </p:sp>
      <p:sp>
        <p:nvSpPr>
          <p:cNvPr id="11" name="テキスト ボックス 10">
            <a:extLst>
              <a:ext uri="{FF2B5EF4-FFF2-40B4-BE49-F238E27FC236}">
                <a16:creationId xmlns:a16="http://schemas.microsoft.com/office/drawing/2014/main" id="{9F8D0833-941D-6049-BEFC-CBBC90CBFA4F}"/>
              </a:ext>
            </a:extLst>
          </p:cNvPr>
          <p:cNvSpPr txBox="1"/>
          <p:nvPr/>
        </p:nvSpPr>
        <p:spPr>
          <a:xfrm>
            <a:off x="5682438" y="6273225"/>
            <a:ext cx="1005403" cy="584775"/>
          </a:xfrm>
          <a:prstGeom prst="rect">
            <a:avLst/>
          </a:prstGeom>
          <a:noFill/>
        </p:spPr>
        <p:txBody>
          <a:bodyPr wrap="none" rtlCol="0">
            <a:spAutoFit/>
          </a:bodyPr>
          <a:lstStyle/>
          <a:p>
            <a:r>
              <a:rPr kumimoji="1" lang="ja-JP" altLang="en-US" sz="3200"/>
              <a:t>時間</a:t>
            </a:r>
          </a:p>
        </p:txBody>
      </p:sp>
      <p:sp>
        <p:nvSpPr>
          <p:cNvPr id="15" name="爆発 1 14">
            <a:extLst>
              <a:ext uri="{FF2B5EF4-FFF2-40B4-BE49-F238E27FC236}">
                <a16:creationId xmlns:a16="http://schemas.microsoft.com/office/drawing/2014/main" id="{D28EA341-2B9C-A348-9C07-C1A966CFE3F8}"/>
              </a:ext>
            </a:extLst>
          </p:cNvPr>
          <p:cNvSpPr/>
          <p:nvPr/>
        </p:nvSpPr>
        <p:spPr>
          <a:xfrm>
            <a:off x="2855000" y="1678467"/>
            <a:ext cx="791442" cy="939113"/>
          </a:xfrm>
          <a:prstGeom prst="irregularSeal1">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CB92177-4504-1449-ACE9-6A4D645E9DFA}"/>
              </a:ext>
            </a:extLst>
          </p:cNvPr>
          <p:cNvSpPr/>
          <p:nvPr/>
        </p:nvSpPr>
        <p:spPr>
          <a:xfrm>
            <a:off x="6252596" y="2617580"/>
            <a:ext cx="5101204" cy="2308324"/>
          </a:xfrm>
          <a:prstGeom prst="rect">
            <a:avLst/>
          </a:prstGeom>
          <a:noFill/>
        </p:spPr>
        <p:txBody>
          <a:bodyPr wrap="square" lIns="91440" tIns="45720" rIns="91440" bIns="45720">
            <a:spAutoFit/>
          </a:bodyPr>
          <a:lstStyle/>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一旦止めて</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a:p>
            <a:pPr algn="ctr"/>
            <a:r>
              <a:rPr lang="ja-JP" altLang="en-US" sz="7200" b="1">
                <a:ln w="6600">
                  <a:solidFill>
                    <a:schemeClr val="accent2"/>
                  </a:solidFill>
                  <a:prstDash val="solid"/>
                </a:ln>
                <a:solidFill>
                  <a:srgbClr val="FFFFFF"/>
                </a:solidFill>
                <a:effectLst>
                  <a:outerShdw dist="38100" dir="2700000" algn="tl" rotWithShape="0">
                    <a:schemeClr val="accent2"/>
                  </a:outerShdw>
                </a:effectLst>
              </a:rPr>
              <a:t>早い復旧</a:t>
            </a:r>
            <a:endParaRPr lang="en-US" altLang="ja-JP" sz="7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スライド番号プレースホルダー 5">
            <a:extLst>
              <a:ext uri="{FF2B5EF4-FFF2-40B4-BE49-F238E27FC236}">
                <a16:creationId xmlns:a16="http://schemas.microsoft.com/office/drawing/2014/main" id="{1A4B128A-9CCC-D046-A9CB-8B5B0CC3053A}"/>
              </a:ext>
            </a:extLst>
          </p:cNvPr>
          <p:cNvSpPr>
            <a:spLocks noGrp="1"/>
          </p:cNvSpPr>
          <p:nvPr>
            <p:ph type="sldNum" sz="quarter" idx="12"/>
          </p:nvPr>
        </p:nvSpPr>
        <p:spPr/>
        <p:txBody>
          <a:bodyPr/>
          <a:lstStyle/>
          <a:p>
            <a:fld id="{3DC82251-0E89-0045-A243-E26D74769001}" type="slidenum">
              <a:rPr kumimoji="1" lang="ja-JP" altLang="en-US" smtClean="0"/>
              <a:t>45</a:t>
            </a:fld>
            <a:endParaRPr kumimoji="1" lang="ja-JP" altLang="en-US"/>
          </a:p>
        </p:txBody>
      </p:sp>
      <p:sp>
        <p:nvSpPr>
          <p:cNvPr id="4" name="フッター プレースホルダー 3">
            <a:extLst>
              <a:ext uri="{FF2B5EF4-FFF2-40B4-BE49-F238E27FC236}">
                <a16:creationId xmlns:a16="http://schemas.microsoft.com/office/drawing/2014/main" id="{3E9D7176-6834-E148-B1C3-B6616AF0ABE5}"/>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539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6DA1C-14E9-09DE-16A4-3D8B4928A2E1}"/>
              </a:ext>
            </a:extLst>
          </p:cNvPr>
          <p:cNvSpPr>
            <a:spLocks noGrp="1"/>
          </p:cNvSpPr>
          <p:nvPr>
            <p:ph type="title"/>
          </p:nvPr>
        </p:nvSpPr>
        <p:spPr>
          <a:xfrm>
            <a:off x="838200" y="2228851"/>
            <a:ext cx="10515600" cy="2457450"/>
          </a:xfrm>
        </p:spPr>
        <p:txBody>
          <a:bodyPr>
            <a:normAutofit/>
          </a:bodyPr>
          <a:lstStyle/>
          <a:p>
            <a:pPr algn="ctr"/>
            <a:r>
              <a:rPr lang="ja-JP" altLang="en-US"/>
              <a:t>その製品（サービス）継続の</a:t>
            </a:r>
            <a:br>
              <a:rPr lang="en-US" altLang="ja-JP" dirty="0"/>
            </a:br>
            <a:br>
              <a:rPr lang="en-US" altLang="ja-JP" dirty="0"/>
            </a:br>
            <a:r>
              <a:rPr lang="ja-JP" altLang="en-US"/>
              <a:t>要素や関連性を考えよう</a:t>
            </a:r>
            <a:endParaRPr lang="en-US" altLang="ja-JP" dirty="0"/>
          </a:p>
        </p:txBody>
      </p:sp>
      <p:sp>
        <p:nvSpPr>
          <p:cNvPr id="3" name="フッター プレースホルダー 2">
            <a:extLst>
              <a:ext uri="{FF2B5EF4-FFF2-40B4-BE49-F238E27FC236}">
                <a16:creationId xmlns:a16="http://schemas.microsoft.com/office/drawing/2014/main" id="{12EE4C4E-DA46-D445-EFF8-EB5581FCA9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DBDFB2-0C3C-0E45-9F83-141800168B5A}"/>
              </a:ext>
            </a:extLst>
          </p:cNvPr>
          <p:cNvSpPr>
            <a:spLocks noGrp="1"/>
          </p:cNvSpPr>
          <p:nvPr>
            <p:ph type="sldNum" sz="quarter" idx="12"/>
          </p:nvPr>
        </p:nvSpPr>
        <p:spPr/>
        <p:txBody>
          <a:bodyPr/>
          <a:lstStyle/>
          <a:p>
            <a:fld id="{3DC82251-0E89-0045-A243-E26D74769001}" type="slidenum">
              <a:rPr kumimoji="1" lang="ja-JP" altLang="en-US" smtClean="0"/>
              <a:t>46</a:t>
            </a:fld>
            <a:endParaRPr kumimoji="1" lang="ja-JP" altLang="en-US"/>
          </a:p>
        </p:txBody>
      </p:sp>
    </p:spTree>
    <p:extLst>
      <p:ext uri="{BB962C8B-B14F-4D97-AF65-F5344CB8AC3E}">
        <p14:creationId xmlns:p14="http://schemas.microsoft.com/office/powerpoint/2010/main" val="4163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BDF7F3-06F9-854E-60E1-DE3DA8137D50}"/>
              </a:ext>
            </a:extLst>
          </p:cNvPr>
          <p:cNvSpPr>
            <a:spLocks noGrp="1"/>
          </p:cNvSpPr>
          <p:nvPr>
            <p:ph type="title"/>
          </p:nvPr>
        </p:nvSpPr>
        <p:spPr>
          <a:xfrm>
            <a:off x="-192506" y="-164454"/>
            <a:ext cx="12575189" cy="1171444"/>
          </a:xfrm>
          <a:solidFill>
            <a:schemeClr val="tx1"/>
          </a:solidFill>
        </p:spPr>
        <p:txBody>
          <a:bodyPr>
            <a:normAutofit/>
          </a:bodyPr>
          <a:lstStyle/>
          <a:p>
            <a:pPr algn="ctr"/>
            <a:r>
              <a:rPr lang="en-US" altLang="ja-JP" dirty="0">
                <a:solidFill>
                  <a:schemeClr val="bg1"/>
                </a:solidFill>
                <a:latin typeface="HGPSoeiKakugothicUB" panose="020B0900000000000000" pitchFamily="34" charset="-128"/>
                <a:ea typeface="HGPSoeiKakugothicUB" panose="020B0900000000000000" pitchFamily="34" charset="-128"/>
              </a:rPr>
              <a:t>『</a:t>
            </a:r>
            <a:r>
              <a:rPr lang="ja-JP" altLang="en-US">
                <a:solidFill>
                  <a:schemeClr val="bg1"/>
                </a:solidFill>
                <a:latin typeface="HGPSoeiKakugothicUB" panose="020B0900000000000000" pitchFamily="34" charset="-128"/>
                <a:ea typeface="HGPSoeiKakugothicUB" panose="020B0900000000000000" pitchFamily="34" charset="-128"/>
              </a:rPr>
              <a:t>関連性の把握</a:t>
            </a:r>
            <a:r>
              <a:rPr lang="en-US" altLang="ja-JP" dirty="0">
                <a:solidFill>
                  <a:schemeClr val="bg1"/>
                </a:solidFill>
                <a:latin typeface="HGPSoeiKakugothicUB" panose="020B0900000000000000" pitchFamily="34" charset="-128"/>
                <a:ea typeface="HGPSoeiKakugothicUB" panose="020B0900000000000000" pitchFamily="34" charset="-128"/>
              </a:rPr>
              <a:t>』 </a:t>
            </a:r>
            <a:endParaRPr kumimoji="1" lang="ja-JP" altLang="en-US">
              <a:solidFill>
                <a:schemeClr val="bg1"/>
              </a:solidFill>
              <a:latin typeface="HGPSoeiKakugothicUB" panose="020B0900000000000000" pitchFamily="34" charset="-128"/>
              <a:ea typeface="HGPSoeiKakugothicUB" panose="020B0900000000000000" pitchFamily="34" charset="-128"/>
            </a:endParaRPr>
          </a:p>
        </p:txBody>
      </p:sp>
      <p:pic>
        <p:nvPicPr>
          <p:cNvPr id="5122" name="Picture 2" descr="下請けのイラスト">
            <a:extLst>
              <a:ext uri="{FF2B5EF4-FFF2-40B4-BE49-F238E27FC236}">
                <a16:creationId xmlns:a16="http://schemas.microsoft.com/office/drawing/2014/main" id="{DE9D6968-5A40-E88B-A1B1-5BA69F9E2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61" y="1089099"/>
            <a:ext cx="3913065" cy="28271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旋盤のイラスト">
            <a:extLst>
              <a:ext uri="{FF2B5EF4-FFF2-40B4-BE49-F238E27FC236}">
                <a16:creationId xmlns:a16="http://schemas.microsoft.com/office/drawing/2014/main" id="{04610651-438E-1C0D-60F5-604F9F075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728" y="1190482"/>
            <a:ext cx="3696368" cy="2624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射出成形機のイラスト">
            <a:extLst>
              <a:ext uri="{FF2B5EF4-FFF2-40B4-BE49-F238E27FC236}">
                <a16:creationId xmlns:a16="http://schemas.microsoft.com/office/drawing/2014/main" id="{356BC27C-F4AD-76D0-FF3E-97542218D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524" y="3858686"/>
            <a:ext cx="4811215" cy="34465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3DCGデザイナーのイラスト">
            <a:extLst>
              <a:ext uri="{FF2B5EF4-FFF2-40B4-BE49-F238E27FC236}">
                <a16:creationId xmlns:a16="http://schemas.microsoft.com/office/drawing/2014/main" id="{FE5BD22F-86DC-C1D5-DFA1-3E5444162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093" y="1208962"/>
            <a:ext cx="3020723" cy="25676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配管工のイラスト">
            <a:extLst>
              <a:ext uri="{FF2B5EF4-FFF2-40B4-BE49-F238E27FC236}">
                <a16:creationId xmlns:a16="http://schemas.microsoft.com/office/drawing/2014/main" id="{B1A0D888-BF2B-51FA-CA8E-1720667E8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0" y="4101412"/>
            <a:ext cx="215265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エアブラシを使う人のイラスト">
            <a:extLst>
              <a:ext uri="{FF2B5EF4-FFF2-40B4-BE49-F238E27FC236}">
                <a16:creationId xmlns:a16="http://schemas.microsoft.com/office/drawing/2014/main" id="{6E3F1155-BB2E-8AD2-DDC3-9B98D9CE51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0190" y="3822591"/>
            <a:ext cx="2404025" cy="298842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工場のベルトコンベアのイラスト">
            <a:extLst>
              <a:ext uri="{FF2B5EF4-FFF2-40B4-BE49-F238E27FC236}">
                <a16:creationId xmlns:a16="http://schemas.microsoft.com/office/drawing/2014/main" id="{61F533EE-ED73-D337-0065-1ECA168639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9373" y="4103202"/>
            <a:ext cx="3913065" cy="2754798"/>
          </a:xfrm>
          <a:prstGeom prst="rect">
            <a:avLst/>
          </a:prstGeom>
          <a:noFill/>
          <a:extLst>
            <a:ext uri="{909E8E84-426E-40DD-AFC4-6F175D3DCCD1}">
              <a14:hiddenFill xmlns:a14="http://schemas.microsoft.com/office/drawing/2010/main">
                <a:solidFill>
                  <a:srgbClr val="FFFFFF"/>
                </a:solidFill>
              </a14:hiddenFill>
            </a:ext>
          </a:extLst>
        </p:spPr>
      </p:pic>
      <p:sp>
        <p:nvSpPr>
          <p:cNvPr id="3" name="フッター プレースホルダー 2">
            <a:extLst>
              <a:ext uri="{FF2B5EF4-FFF2-40B4-BE49-F238E27FC236}">
                <a16:creationId xmlns:a16="http://schemas.microsoft.com/office/drawing/2014/main" id="{42FDFE73-A974-0FEF-7B58-6E145FAAFF62}"/>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4" name="スライド番号プレースホルダー 3">
            <a:extLst>
              <a:ext uri="{FF2B5EF4-FFF2-40B4-BE49-F238E27FC236}">
                <a16:creationId xmlns:a16="http://schemas.microsoft.com/office/drawing/2014/main" id="{16DDCA75-5ECA-16A1-E4DC-BB75FC2A5F21}"/>
              </a:ext>
            </a:extLst>
          </p:cNvPr>
          <p:cNvSpPr>
            <a:spLocks noGrp="1"/>
          </p:cNvSpPr>
          <p:nvPr>
            <p:ph type="sldNum" sz="quarter" idx="12"/>
          </p:nvPr>
        </p:nvSpPr>
        <p:spPr/>
        <p:txBody>
          <a:bodyPr/>
          <a:lstStyle/>
          <a:p>
            <a:fld id="{4B519D07-E2B5-3A42-BC90-C8302B2FFCB0}" type="slidenum">
              <a:rPr kumimoji="1" lang="ja-JP" altLang="en-US" smtClean="0"/>
              <a:t>47</a:t>
            </a:fld>
            <a:endParaRPr kumimoji="1" lang="ja-JP" altLang="en-US"/>
          </a:p>
        </p:txBody>
      </p:sp>
    </p:spTree>
    <p:extLst>
      <p:ext uri="{BB962C8B-B14F-4D97-AF65-F5344CB8AC3E}">
        <p14:creationId xmlns:p14="http://schemas.microsoft.com/office/powerpoint/2010/main" val="18876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Effect transition="in" filter="fade">
                                      <p:cBhvr>
                                        <p:cTn id="9" dur="1000"/>
                                        <p:tgtEl>
                                          <p:spTgt spid="512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58"/>
                                        </p:tgtEl>
                                        <p:attrNameLst>
                                          <p:attrName>style.visibility</p:attrName>
                                        </p:attrNameLst>
                                      </p:cBhvr>
                                      <p:to>
                                        <p:strVal val="visible"/>
                                      </p:to>
                                    </p:set>
                                    <p:anim calcmode="lin" valueType="num">
                                      <p:cBhvr>
                                        <p:cTn id="13" dur="1000" fill="hold"/>
                                        <p:tgtEl>
                                          <p:spTgt spid="2058"/>
                                        </p:tgtEl>
                                        <p:attrNameLst>
                                          <p:attrName>ppt_w</p:attrName>
                                        </p:attrNameLst>
                                      </p:cBhvr>
                                      <p:tavLst>
                                        <p:tav tm="0">
                                          <p:val>
                                            <p:fltVal val="0"/>
                                          </p:val>
                                        </p:tav>
                                        <p:tav tm="100000">
                                          <p:val>
                                            <p:strVal val="#ppt_w"/>
                                          </p:val>
                                        </p:tav>
                                      </p:tavLst>
                                    </p:anim>
                                    <p:anim calcmode="lin" valueType="num">
                                      <p:cBhvr>
                                        <p:cTn id="14" dur="1000" fill="hold"/>
                                        <p:tgtEl>
                                          <p:spTgt spid="2058"/>
                                        </p:tgtEl>
                                        <p:attrNameLst>
                                          <p:attrName>ppt_h</p:attrName>
                                        </p:attrNameLst>
                                      </p:cBhvr>
                                      <p:tavLst>
                                        <p:tav tm="0">
                                          <p:val>
                                            <p:fltVal val="0"/>
                                          </p:val>
                                        </p:tav>
                                        <p:tav tm="100000">
                                          <p:val>
                                            <p:strVal val="#ppt_h"/>
                                          </p:val>
                                        </p:tav>
                                      </p:tavLst>
                                    </p:anim>
                                    <p:animEffect transition="in" filter="fade">
                                      <p:cBhvr>
                                        <p:cTn id="15" dur="1000"/>
                                        <p:tgtEl>
                                          <p:spTgt spid="2058"/>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Effect transition="in" filter="fade">
                                      <p:cBhvr>
                                        <p:cTn id="21" dur="1000"/>
                                        <p:tgtEl>
                                          <p:spTgt spid="2052"/>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060"/>
                                        </p:tgtEl>
                                        <p:attrNameLst>
                                          <p:attrName>style.visibility</p:attrName>
                                        </p:attrNameLst>
                                      </p:cBhvr>
                                      <p:to>
                                        <p:strVal val="visible"/>
                                      </p:to>
                                    </p:set>
                                    <p:anim calcmode="lin" valueType="num">
                                      <p:cBhvr>
                                        <p:cTn id="25" dur="1000" fill="hold"/>
                                        <p:tgtEl>
                                          <p:spTgt spid="2060"/>
                                        </p:tgtEl>
                                        <p:attrNameLst>
                                          <p:attrName>ppt_w</p:attrName>
                                        </p:attrNameLst>
                                      </p:cBhvr>
                                      <p:tavLst>
                                        <p:tav tm="0">
                                          <p:val>
                                            <p:fltVal val="0"/>
                                          </p:val>
                                        </p:tav>
                                        <p:tav tm="100000">
                                          <p:val>
                                            <p:strVal val="#ppt_w"/>
                                          </p:val>
                                        </p:tav>
                                      </p:tavLst>
                                    </p:anim>
                                    <p:anim calcmode="lin" valueType="num">
                                      <p:cBhvr>
                                        <p:cTn id="26" dur="1000" fill="hold"/>
                                        <p:tgtEl>
                                          <p:spTgt spid="2060"/>
                                        </p:tgtEl>
                                        <p:attrNameLst>
                                          <p:attrName>ppt_h</p:attrName>
                                        </p:attrNameLst>
                                      </p:cBhvr>
                                      <p:tavLst>
                                        <p:tav tm="0">
                                          <p:val>
                                            <p:fltVal val="0"/>
                                          </p:val>
                                        </p:tav>
                                        <p:tav tm="100000">
                                          <p:val>
                                            <p:strVal val="#ppt_h"/>
                                          </p:val>
                                        </p:tav>
                                      </p:tavLst>
                                    </p:anim>
                                    <p:animEffect transition="in" filter="fade">
                                      <p:cBhvr>
                                        <p:cTn id="27" dur="1000"/>
                                        <p:tgtEl>
                                          <p:spTgt spid="2060"/>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1000" fill="hold"/>
                                        <p:tgtEl>
                                          <p:spTgt spid="2054"/>
                                        </p:tgtEl>
                                        <p:attrNameLst>
                                          <p:attrName>ppt_w</p:attrName>
                                        </p:attrNameLst>
                                      </p:cBhvr>
                                      <p:tavLst>
                                        <p:tav tm="0">
                                          <p:val>
                                            <p:fltVal val="0"/>
                                          </p:val>
                                        </p:tav>
                                        <p:tav tm="100000">
                                          <p:val>
                                            <p:strVal val="#ppt_w"/>
                                          </p:val>
                                        </p:tav>
                                      </p:tavLst>
                                    </p:anim>
                                    <p:anim calcmode="lin" valueType="num">
                                      <p:cBhvr>
                                        <p:cTn id="32" dur="1000" fill="hold"/>
                                        <p:tgtEl>
                                          <p:spTgt spid="2054"/>
                                        </p:tgtEl>
                                        <p:attrNameLst>
                                          <p:attrName>ppt_h</p:attrName>
                                        </p:attrNameLst>
                                      </p:cBhvr>
                                      <p:tavLst>
                                        <p:tav tm="0">
                                          <p:val>
                                            <p:fltVal val="0"/>
                                          </p:val>
                                        </p:tav>
                                        <p:tav tm="100000">
                                          <p:val>
                                            <p:strVal val="#ppt_h"/>
                                          </p:val>
                                        </p:tav>
                                      </p:tavLst>
                                    </p:anim>
                                    <p:animEffect transition="in" filter="fade">
                                      <p:cBhvr>
                                        <p:cTn id="33" dur="1000"/>
                                        <p:tgtEl>
                                          <p:spTgt spid="2054"/>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2064"/>
                                        </p:tgtEl>
                                        <p:attrNameLst>
                                          <p:attrName>style.visibility</p:attrName>
                                        </p:attrNameLst>
                                      </p:cBhvr>
                                      <p:to>
                                        <p:strVal val="visible"/>
                                      </p:to>
                                    </p:set>
                                    <p:anim calcmode="lin" valueType="num">
                                      <p:cBhvr>
                                        <p:cTn id="37" dur="1000" fill="hold"/>
                                        <p:tgtEl>
                                          <p:spTgt spid="2064"/>
                                        </p:tgtEl>
                                        <p:attrNameLst>
                                          <p:attrName>ppt_w</p:attrName>
                                        </p:attrNameLst>
                                      </p:cBhvr>
                                      <p:tavLst>
                                        <p:tav tm="0">
                                          <p:val>
                                            <p:fltVal val="0"/>
                                          </p:val>
                                        </p:tav>
                                        <p:tav tm="100000">
                                          <p:val>
                                            <p:strVal val="#ppt_w"/>
                                          </p:val>
                                        </p:tav>
                                      </p:tavLst>
                                    </p:anim>
                                    <p:anim calcmode="lin" valueType="num">
                                      <p:cBhvr>
                                        <p:cTn id="38" dur="1000" fill="hold"/>
                                        <p:tgtEl>
                                          <p:spTgt spid="2064"/>
                                        </p:tgtEl>
                                        <p:attrNameLst>
                                          <p:attrName>ppt_h</p:attrName>
                                        </p:attrNameLst>
                                      </p:cBhvr>
                                      <p:tavLst>
                                        <p:tav tm="0">
                                          <p:val>
                                            <p:fltVal val="0"/>
                                          </p:val>
                                        </p:tav>
                                        <p:tav tm="100000">
                                          <p:val>
                                            <p:strVal val="#ppt_h"/>
                                          </p:val>
                                        </p:tav>
                                      </p:tavLst>
                                    </p:anim>
                                    <p:animEffect transition="in" filter="fade">
                                      <p:cBhvr>
                                        <p:cTn id="39" dur="1000"/>
                                        <p:tgtEl>
                                          <p:spTgt spid="2064"/>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2062"/>
                                        </p:tgtEl>
                                        <p:attrNameLst>
                                          <p:attrName>style.visibility</p:attrName>
                                        </p:attrNameLst>
                                      </p:cBhvr>
                                      <p:to>
                                        <p:strVal val="visible"/>
                                      </p:to>
                                    </p:set>
                                    <p:anim calcmode="lin" valueType="num">
                                      <p:cBhvr>
                                        <p:cTn id="43" dur="1000" fill="hold"/>
                                        <p:tgtEl>
                                          <p:spTgt spid="2062"/>
                                        </p:tgtEl>
                                        <p:attrNameLst>
                                          <p:attrName>ppt_w</p:attrName>
                                        </p:attrNameLst>
                                      </p:cBhvr>
                                      <p:tavLst>
                                        <p:tav tm="0">
                                          <p:val>
                                            <p:fltVal val="0"/>
                                          </p:val>
                                        </p:tav>
                                        <p:tav tm="100000">
                                          <p:val>
                                            <p:strVal val="#ppt_w"/>
                                          </p:val>
                                        </p:tav>
                                      </p:tavLst>
                                    </p:anim>
                                    <p:anim calcmode="lin" valueType="num">
                                      <p:cBhvr>
                                        <p:cTn id="44" dur="1000" fill="hold"/>
                                        <p:tgtEl>
                                          <p:spTgt spid="2062"/>
                                        </p:tgtEl>
                                        <p:attrNameLst>
                                          <p:attrName>ppt_h</p:attrName>
                                        </p:attrNameLst>
                                      </p:cBhvr>
                                      <p:tavLst>
                                        <p:tav tm="0">
                                          <p:val>
                                            <p:fltVal val="0"/>
                                          </p:val>
                                        </p:tav>
                                        <p:tav tm="100000">
                                          <p:val>
                                            <p:strVal val="#ppt_h"/>
                                          </p:val>
                                        </p:tav>
                                      </p:tavLst>
                                    </p:anim>
                                    <p:animEffect transition="in" filter="fade">
                                      <p:cBhvr>
                                        <p:cTn id="45" dur="1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3757E-4020-364C-996F-1E3AF69B6665}"/>
              </a:ext>
            </a:extLst>
          </p:cNvPr>
          <p:cNvSpPr>
            <a:spLocks noGrp="1"/>
          </p:cNvSpPr>
          <p:nvPr>
            <p:ph type="title"/>
          </p:nvPr>
        </p:nvSpPr>
        <p:spPr>
          <a:xfrm>
            <a:off x="838200" y="1"/>
            <a:ext cx="10515600" cy="883920"/>
          </a:xfrm>
        </p:spPr>
        <p:txBody>
          <a:bodyPr>
            <a:noAutofit/>
          </a:bodyPr>
          <a:lstStyle/>
          <a:p>
            <a:pPr algn="ctr"/>
            <a:r>
              <a:rPr kumimoji="1" lang="ja-JP" altLang="en-US" sz="3200"/>
              <a:t>地震発生</a:t>
            </a:r>
            <a:r>
              <a:rPr lang="ja-JP" altLang="en-US" sz="3200"/>
              <a:t>で何が起こるか？</a:t>
            </a:r>
            <a:endParaRPr kumimoji="1" lang="ja-JP" altLang="en-US" sz="3200"/>
          </a:p>
        </p:txBody>
      </p:sp>
      <p:sp>
        <p:nvSpPr>
          <p:cNvPr id="3" name="テキスト ボックス 2">
            <a:extLst>
              <a:ext uri="{FF2B5EF4-FFF2-40B4-BE49-F238E27FC236}">
                <a16:creationId xmlns:a16="http://schemas.microsoft.com/office/drawing/2014/main" id="{9FB31B4E-2BCC-3042-80C4-97CD3C2969F4}"/>
              </a:ext>
            </a:extLst>
          </p:cNvPr>
          <p:cNvSpPr txBox="1"/>
          <p:nvPr/>
        </p:nvSpPr>
        <p:spPr>
          <a:xfrm>
            <a:off x="289249" y="883921"/>
            <a:ext cx="9540240" cy="646331"/>
          </a:xfrm>
          <a:prstGeom prst="rect">
            <a:avLst/>
          </a:prstGeom>
          <a:noFill/>
        </p:spPr>
        <p:txBody>
          <a:bodyPr wrap="square" rtlCol="0">
            <a:spAutoFit/>
          </a:bodyPr>
          <a:lstStyle/>
          <a:p>
            <a:pPr algn="ctr"/>
            <a:r>
              <a:rPr lang="ja-JP" altLang="en-US" sz="3600"/>
              <a:t>阪神大震災　インフラ復旧時間</a:t>
            </a:r>
            <a:endParaRPr kumimoji="1" lang="ja-JP" altLang="en-US" sz="3600"/>
          </a:p>
        </p:txBody>
      </p:sp>
      <p:pic>
        <p:nvPicPr>
          <p:cNvPr id="7" name="図 6">
            <a:extLst>
              <a:ext uri="{FF2B5EF4-FFF2-40B4-BE49-F238E27FC236}">
                <a16:creationId xmlns:a16="http://schemas.microsoft.com/office/drawing/2014/main" id="{7F93E431-E494-2943-AC88-E42DFE579636}"/>
              </a:ext>
            </a:extLst>
          </p:cNvPr>
          <p:cNvPicPr>
            <a:picLocks noChangeAspect="1"/>
          </p:cNvPicPr>
          <p:nvPr/>
        </p:nvPicPr>
        <p:blipFill>
          <a:blip r:embed="rId2"/>
          <a:stretch>
            <a:fillRect/>
          </a:stretch>
        </p:blipFill>
        <p:spPr>
          <a:xfrm>
            <a:off x="458634" y="1530252"/>
            <a:ext cx="10515600" cy="5075530"/>
          </a:xfrm>
          <a:prstGeom prst="rect">
            <a:avLst/>
          </a:prstGeom>
        </p:spPr>
      </p:pic>
      <p:sp>
        <p:nvSpPr>
          <p:cNvPr id="8" name="テキスト ボックス 7">
            <a:extLst>
              <a:ext uri="{FF2B5EF4-FFF2-40B4-BE49-F238E27FC236}">
                <a16:creationId xmlns:a16="http://schemas.microsoft.com/office/drawing/2014/main" id="{35CFF6F1-BBAF-5E48-9B00-FC0F1BD1845E}"/>
              </a:ext>
            </a:extLst>
          </p:cNvPr>
          <p:cNvSpPr txBox="1"/>
          <p:nvPr/>
        </p:nvSpPr>
        <p:spPr>
          <a:xfrm>
            <a:off x="11084004" y="2615390"/>
            <a:ext cx="1107996" cy="646331"/>
          </a:xfrm>
          <a:prstGeom prst="rect">
            <a:avLst/>
          </a:prstGeom>
          <a:noFill/>
        </p:spPr>
        <p:txBody>
          <a:bodyPr wrap="none" rtlCol="0">
            <a:spAutoFit/>
          </a:bodyPr>
          <a:lstStyle/>
          <a:p>
            <a:r>
              <a:rPr kumimoji="1" lang="ja-JP" altLang="en-US" sz="3600">
                <a:solidFill>
                  <a:srgbClr val="FF0000"/>
                </a:solidFill>
              </a:rPr>
              <a:t>６日</a:t>
            </a:r>
          </a:p>
        </p:txBody>
      </p:sp>
      <p:sp>
        <p:nvSpPr>
          <p:cNvPr id="9" name="テキスト ボックス 8">
            <a:extLst>
              <a:ext uri="{FF2B5EF4-FFF2-40B4-BE49-F238E27FC236}">
                <a16:creationId xmlns:a16="http://schemas.microsoft.com/office/drawing/2014/main" id="{96BF11FF-0674-E246-9F14-EA1D92319A88}"/>
              </a:ext>
            </a:extLst>
          </p:cNvPr>
          <p:cNvSpPr txBox="1"/>
          <p:nvPr/>
        </p:nvSpPr>
        <p:spPr>
          <a:xfrm>
            <a:off x="11032708" y="3541020"/>
            <a:ext cx="1159292" cy="646331"/>
          </a:xfrm>
          <a:prstGeom prst="rect">
            <a:avLst/>
          </a:prstGeom>
          <a:noFill/>
        </p:spPr>
        <p:txBody>
          <a:bodyPr wrap="none" rtlCol="0">
            <a:spAutoFit/>
          </a:bodyPr>
          <a:lstStyle/>
          <a:p>
            <a:r>
              <a:rPr lang="en-US" altLang="ja-JP" sz="3600" dirty="0">
                <a:solidFill>
                  <a:srgbClr val="FF0000"/>
                </a:solidFill>
              </a:rPr>
              <a:t>84</a:t>
            </a:r>
            <a:r>
              <a:rPr kumimoji="1" lang="ja-JP" altLang="en-US" sz="3600">
                <a:solidFill>
                  <a:srgbClr val="FF0000"/>
                </a:solidFill>
              </a:rPr>
              <a:t>日</a:t>
            </a:r>
          </a:p>
        </p:txBody>
      </p:sp>
      <p:sp>
        <p:nvSpPr>
          <p:cNvPr id="10" name="テキスト ボックス 9">
            <a:extLst>
              <a:ext uri="{FF2B5EF4-FFF2-40B4-BE49-F238E27FC236}">
                <a16:creationId xmlns:a16="http://schemas.microsoft.com/office/drawing/2014/main" id="{60041A40-17D6-304A-9F32-F6977A295FEC}"/>
              </a:ext>
            </a:extLst>
          </p:cNvPr>
          <p:cNvSpPr txBox="1"/>
          <p:nvPr/>
        </p:nvSpPr>
        <p:spPr>
          <a:xfrm>
            <a:off x="11032708" y="4297458"/>
            <a:ext cx="1159292" cy="2308324"/>
          </a:xfrm>
          <a:prstGeom prst="rect">
            <a:avLst/>
          </a:prstGeom>
          <a:noFill/>
        </p:spPr>
        <p:txBody>
          <a:bodyPr wrap="none" rtlCol="0">
            <a:spAutoFit/>
          </a:bodyPr>
          <a:lstStyle/>
          <a:p>
            <a:r>
              <a:rPr lang="en-US" altLang="ja-JP" sz="3600" dirty="0">
                <a:solidFill>
                  <a:srgbClr val="FF0000"/>
                </a:solidFill>
              </a:rPr>
              <a:t>42</a:t>
            </a:r>
            <a:r>
              <a:rPr kumimoji="1" lang="ja-JP" altLang="en-US" sz="3600">
                <a:solidFill>
                  <a:srgbClr val="FF0000"/>
                </a:solidFill>
              </a:rPr>
              <a:t>日</a:t>
            </a:r>
            <a:endParaRPr kumimoji="1" lang="en-US" altLang="ja-JP" sz="3600" dirty="0">
              <a:solidFill>
                <a:srgbClr val="FF0000"/>
              </a:solidFill>
            </a:endParaRPr>
          </a:p>
          <a:p>
            <a:r>
              <a:rPr lang="en-US" altLang="ja-JP" sz="3600" dirty="0">
                <a:solidFill>
                  <a:srgbClr val="FF0000"/>
                </a:solidFill>
              </a:rPr>
              <a:t>90</a:t>
            </a:r>
            <a:r>
              <a:rPr lang="ja-JP" altLang="en-US" sz="3600">
                <a:solidFill>
                  <a:srgbClr val="FF0000"/>
                </a:solidFill>
              </a:rPr>
              <a:t>日</a:t>
            </a:r>
            <a:endParaRPr lang="en-US" altLang="ja-JP" sz="3600" dirty="0">
              <a:solidFill>
                <a:srgbClr val="FF0000"/>
              </a:solidFill>
            </a:endParaRPr>
          </a:p>
          <a:p>
            <a:r>
              <a:rPr kumimoji="1" lang="ja-JP" altLang="en-US" sz="3600">
                <a:solidFill>
                  <a:srgbClr val="FF0000"/>
                </a:solidFill>
              </a:rPr>
              <a:t>１日</a:t>
            </a:r>
            <a:endParaRPr kumimoji="1" lang="en-US" altLang="ja-JP" sz="3600" dirty="0">
              <a:solidFill>
                <a:srgbClr val="FF0000"/>
              </a:solidFill>
            </a:endParaRPr>
          </a:p>
          <a:p>
            <a:r>
              <a:rPr lang="en-US" altLang="ja-JP" sz="3600" dirty="0">
                <a:solidFill>
                  <a:srgbClr val="FF0000"/>
                </a:solidFill>
              </a:rPr>
              <a:t>14</a:t>
            </a:r>
            <a:r>
              <a:rPr lang="ja-JP" altLang="en-US" sz="3600">
                <a:solidFill>
                  <a:srgbClr val="FF0000"/>
                </a:solidFill>
              </a:rPr>
              <a:t>日</a:t>
            </a:r>
            <a:endParaRPr kumimoji="1" lang="ja-JP" altLang="en-US" sz="3600">
              <a:solidFill>
                <a:srgbClr val="FF0000"/>
              </a:solidFill>
            </a:endParaRPr>
          </a:p>
        </p:txBody>
      </p:sp>
      <p:sp>
        <p:nvSpPr>
          <p:cNvPr id="4" name="スライド番号プレースホルダー 3">
            <a:extLst>
              <a:ext uri="{FF2B5EF4-FFF2-40B4-BE49-F238E27FC236}">
                <a16:creationId xmlns:a16="http://schemas.microsoft.com/office/drawing/2014/main" id="{7FA0447A-886D-354B-A27A-0D5DD55BEC78}"/>
              </a:ext>
            </a:extLst>
          </p:cNvPr>
          <p:cNvSpPr>
            <a:spLocks noGrp="1"/>
          </p:cNvSpPr>
          <p:nvPr>
            <p:ph type="sldNum" sz="quarter" idx="12"/>
          </p:nvPr>
        </p:nvSpPr>
        <p:spPr/>
        <p:txBody>
          <a:bodyPr/>
          <a:lstStyle/>
          <a:p>
            <a:fld id="{3DC82251-0E89-0045-A243-E26D74769001}" type="slidenum">
              <a:rPr kumimoji="1" lang="ja-JP" altLang="en-US" smtClean="0"/>
              <a:t>48</a:t>
            </a:fld>
            <a:endParaRPr kumimoji="1" lang="ja-JP" altLang="en-US"/>
          </a:p>
        </p:txBody>
      </p:sp>
      <p:sp>
        <p:nvSpPr>
          <p:cNvPr id="5" name="フッター プレースホルダー 4">
            <a:extLst>
              <a:ext uri="{FF2B5EF4-FFF2-40B4-BE49-F238E27FC236}">
                <a16:creationId xmlns:a16="http://schemas.microsoft.com/office/drawing/2014/main" id="{2F36E6DA-353F-524A-9433-8B8EF54B5F9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165779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8355B9-5150-8E42-9FAC-264203EC421B}"/>
              </a:ext>
            </a:extLst>
          </p:cNvPr>
          <p:cNvSpPr>
            <a:spLocks noGrp="1"/>
          </p:cNvSpPr>
          <p:nvPr>
            <p:ph type="title"/>
          </p:nvPr>
        </p:nvSpPr>
        <p:spPr>
          <a:ln>
            <a:solidFill>
              <a:schemeClr val="accent1"/>
            </a:solidFill>
          </a:ln>
        </p:spPr>
        <p:txBody>
          <a:bodyPr/>
          <a:lstStyle/>
          <a:p>
            <a:pPr algn="ctr"/>
            <a:r>
              <a:rPr kumimoji="1" lang="ja-JP" altLang="en-US"/>
              <a:t>代替対応策で乗り切る</a:t>
            </a:r>
          </a:p>
        </p:txBody>
      </p:sp>
      <p:sp>
        <p:nvSpPr>
          <p:cNvPr id="3" name="コンテンツ プレースホルダー 2">
            <a:extLst>
              <a:ext uri="{FF2B5EF4-FFF2-40B4-BE49-F238E27FC236}">
                <a16:creationId xmlns:a16="http://schemas.microsoft.com/office/drawing/2014/main" id="{E2BCFE8F-28BB-E647-A32D-70AA77BB4997}"/>
              </a:ext>
            </a:extLst>
          </p:cNvPr>
          <p:cNvSpPr>
            <a:spLocks noGrp="1"/>
          </p:cNvSpPr>
          <p:nvPr>
            <p:ph idx="1"/>
          </p:nvPr>
        </p:nvSpPr>
        <p:spPr>
          <a:xfrm>
            <a:off x="838200" y="1825625"/>
            <a:ext cx="5190067" cy="4351338"/>
          </a:xfrm>
          <a:ln>
            <a:solidFill>
              <a:schemeClr val="accent1"/>
            </a:solidFill>
          </a:ln>
        </p:spPr>
        <p:txBody>
          <a:bodyPr>
            <a:normAutofit/>
          </a:bodyPr>
          <a:lstStyle/>
          <a:p>
            <a:pPr marL="514350" indent="-514350">
              <a:buFont typeface="+mj-lt"/>
              <a:buAutoNum type="arabicPeriod"/>
            </a:pPr>
            <a:r>
              <a:rPr kumimoji="1" lang="ja-JP" altLang="en-US"/>
              <a:t>施設の代替地</a:t>
            </a:r>
            <a:endParaRPr kumimoji="1" lang="en-US" altLang="ja-JP" dirty="0"/>
          </a:p>
          <a:p>
            <a:pPr marL="514350" indent="-514350">
              <a:buFont typeface="+mj-lt"/>
              <a:buAutoNum type="arabicPeriod"/>
            </a:pPr>
            <a:r>
              <a:rPr lang="ja-JP" altLang="en-US"/>
              <a:t>設備の代替</a:t>
            </a:r>
            <a:endParaRPr lang="en-US" altLang="ja-JP" dirty="0"/>
          </a:p>
          <a:p>
            <a:pPr marL="514350" indent="-514350">
              <a:buFont typeface="+mj-lt"/>
              <a:buAutoNum type="arabicPeriod"/>
            </a:pPr>
            <a:r>
              <a:rPr kumimoji="1" lang="ja-JP" altLang="en-US"/>
              <a:t>外注先</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仕入れ先の</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燃料の調達先の</a:t>
            </a:r>
            <a:r>
              <a:rPr lang="en-US" altLang="ja-JP" dirty="0"/>
              <a:t>2</a:t>
            </a:r>
            <a:r>
              <a:rPr lang="ja-JP" altLang="en-US"/>
              <a:t>重</a:t>
            </a:r>
            <a:r>
              <a:rPr lang="en-US" altLang="ja-JP" dirty="0"/>
              <a:t>/3</a:t>
            </a:r>
            <a:r>
              <a:rPr lang="ja-JP" altLang="en-US"/>
              <a:t>重化</a:t>
            </a:r>
            <a:endParaRPr lang="en-US" altLang="ja-JP" dirty="0"/>
          </a:p>
          <a:p>
            <a:pPr marL="514350" indent="-514350">
              <a:buFont typeface="+mj-lt"/>
              <a:buAutoNum type="arabicPeriod"/>
            </a:pPr>
            <a:r>
              <a:rPr lang="ja-JP" altLang="en-US"/>
              <a:t>データのクラウド化</a:t>
            </a:r>
            <a:endParaRPr lang="en-US" altLang="ja-JP" dirty="0"/>
          </a:p>
          <a:p>
            <a:pPr marL="514350" indent="-514350">
              <a:buFont typeface="+mj-lt"/>
              <a:buAutoNum type="arabicPeriod"/>
            </a:pPr>
            <a:r>
              <a:rPr lang="ja-JP" altLang="en-US"/>
              <a:t>あえて、クラウド化しない</a:t>
            </a:r>
            <a:endParaRPr lang="en-US" altLang="ja-JP" dirty="0"/>
          </a:p>
          <a:p>
            <a:pPr marL="514350" indent="-514350">
              <a:buFont typeface="+mj-lt"/>
              <a:buAutoNum type="arabicPeriod"/>
            </a:pPr>
            <a:r>
              <a:rPr kumimoji="1" lang="ja-JP" altLang="en-US"/>
              <a:t>多能工化</a:t>
            </a:r>
            <a:endParaRPr kumimoji="1"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72A5D7BD-5E01-CF47-A779-4A25C9F8D939}"/>
              </a:ext>
            </a:extLst>
          </p:cNvPr>
          <p:cNvSpPr>
            <a:spLocks noGrp="1"/>
          </p:cNvSpPr>
          <p:nvPr>
            <p:ph type="sldNum" sz="quarter" idx="12"/>
          </p:nvPr>
        </p:nvSpPr>
        <p:spPr/>
        <p:txBody>
          <a:bodyPr/>
          <a:lstStyle/>
          <a:p>
            <a:fld id="{3DC82251-0E89-0045-A243-E26D74769001}" type="slidenum">
              <a:rPr kumimoji="1" lang="ja-JP" altLang="en-US" smtClean="0"/>
              <a:t>49</a:t>
            </a:fld>
            <a:endParaRPr kumimoji="1" lang="ja-JP" altLang="en-US"/>
          </a:p>
        </p:txBody>
      </p:sp>
      <p:sp>
        <p:nvSpPr>
          <p:cNvPr id="5" name="コンテンツ プレースホルダー 2">
            <a:extLst>
              <a:ext uri="{FF2B5EF4-FFF2-40B4-BE49-F238E27FC236}">
                <a16:creationId xmlns:a16="http://schemas.microsoft.com/office/drawing/2014/main" id="{F5604612-5A78-864E-A0BB-93BB905DCF08}"/>
              </a:ext>
            </a:extLst>
          </p:cNvPr>
          <p:cNvSpPr txBox="1">
            <a:spLocks/>
          </p:cNvSpPr>
          <p:nvPr/>
        </p:nvSpPr>
        <p:spPr>
          <a:xfrm>
            <a:off x="6163734" y="1847850"/>
            <a:ext cx="5516432"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車両のリース・レンタル</a:t>
            </a:r>
            <a:endParaRPr lang="en-US" altLang="ja-JP" dirty="0"/>
          </a:p>
          <a:p>
            <a:pPr marL="514350" indent="-514350">
              <a:buFont typeface="+mj-lt"/>
              <a:buAutoNum type="arabicPeriod"/>
            </a:pPr>
            <a:r>
              <a:rPr lang="ja-JP" altLang="en-US"/>
              <a:t>特殊車両のリース・レンタル</a:t>
            </a:r>
            <a:endParaRPr lang="en-US" altLang="ja-JP" dirty="0"/>
          </a:p>
          <a:p>
            <a:pPr marL="514350" indent="-514350">
              <a:buFont typeface="+mj-lt"/>
              <a:buAutoNum type="arabicPeriod"/>
            </a:pPr>
            <a:r>
              <a:rPr lang="ja-JP" altLang="en-US"/>
              <a:t>車両の避難計画と訓練</a:t>
            </a:r>
            <a:endParaRPr lang="en-US" altLang="ja-JP" dirty="0"/>
          </a:p>
          <a:p>
            <a:pPr marL="514350" indent="-514350">
              <a:buFont typeface="+mj-lt"/>
              <a:buAutoNum type="arabicPeriod"/>
            </a:pPr>
            <a:r>
              <a:rPr lang="ja-JP" altLang="en-US"/>
              <a:t>同業との事業連携</a:t>
            </a:r>
            <a:endParaRPr lang="en-US" altLang="ja-JP" dirty="0"/>
          </a:p>
          <a:p>
            <a:pPr marL="514350" indent="-514350">
              <a:buFont typeface="+mj-lt"/>
              <a:buAutoNum type="arabicPeriod"/>
            </a:pPr>
            <a:r>
              <a:rPr lang="ja-JP" altLang="en-US"/>
              <a:t>輸送手段の多重化</a:t>
            </a:r>
            <a:endParaRPr lang="en-US" altLang="ja-JP" dirty="0"/>
          </a:p>
          <a:p>
            <a:pPr marL="514350" indent="-514350">
              <a:buFont typeface="+mj-lt"/>
              <a:buAutoNum type="arabicPeriod"/>
            </a:pPr>
            <a:r>
              <a:rPr lang="ja-JP" altLang="en-US">
                <a:solidFill>
                  <a:srgbClr val="FF0000"/>
                </a:solidFill>
              </a:rPr>
              <a:t>フレキシブル配管使用</a:t>
            </a:r>
            <a:endParaRPr lang="en-US" altLang="ja-JP" dirty="0">
              <a:solidFill>
                <a:srgbClr val="FF0000"/>
              </a:solidFill>
            </a:endParaRPr>
          </a:p>
          <a:p>
            <a:pPr marL="514350" indent="-514350">
              <a:buFont typeface="+mj-lt"/>
              <a:buAutoNum type="arabicPeriod"/>
            </a:pPr>
            <a:r>
              <a:rPr lang="ja-JP" altLang="en-US">
                <a:solidFill>
                  <a:srgbClr val="FF0000"/>
                </a:solidFill>
              </a:rPr>
              <a:t>アンカー止め</a:t>
            </a:r>
            <a:endParaRPr lang="en-US" altLang="ja-JP" dirty="0">
              <a:solidFill>
                <a:srgbClr val="FF0000"/>
              </a:solidFill>
            </a:endParaRPr>
          </a:p>
          <a:p>
            <a:pPr marL="514350" indent="-514350">
              <a:buFont typeface="+mj-lt"/>
              <a:buAutoNum type="arabicPeriod"/>
            </a:pPr>
            <a:r>
              <a:rPr lang="ja-JP" altLang="en-US">
                <a:solidFill>
                  <a:srgbClr val="FF0000"/>
                </a:solidFill>
              </a:rPr>
              <a:t>クレーン落下防止</a:t>
            </a:r>
          </a:p>
        </p:txBody>
      </p:sp>
      <p:sp>
        <p:nvSpPr>
          <p:cNvPr id="7" name="テキスト ボックス 6">
            <a:extLst>
              <a:ext uri="{FF2B5EF4-FFF2-40B4-BE49-F238E27FC236}">
                <a16:creationId xmlns:a16="http://schemas.microsoft.com/office/drawing/2014/main" id="{95B60FBC-41FB-CA46-991E-981990DD99DC}"/>
              </a:ext>
            </a:extLst>
          </p:cNvPr>
          <p:cNvSpPr txBox="1"/>
          <p:nvPr/>
        </p:nvSpPr>
        <p:spPr>
          <a:xfrm>
            <a:off x="10738247" y="4378786"/>
            <a:ext cx="615553" cy="1528624"/>
          </a:xfrm>
          <a:prstGeom prst="rect">
            <a:avLst/>
          </a:prstGeom>
          <a:noFill/>
          <a:ln>
            <a:solidFill>
              <a:schemeClr val="accent1"/>
            </a:solidFill>
          </a:ln>
        </p:spPr>
        <p:txBody>
          <a:bodyPr vert="eaVert" wrap="none" rtlCol="0">
            <a:spAutoFit/>
          </a:bodyPr>
          <a:lstStyle/>
          <a:p>
            <a:r>
              <a:rPr kumimoji="1" lang="ja-JP" altLang="en-US" sz="2800">
                <a:solidFill>
                  <a:srgbClr val="FF0000"/>
                </a:solidFill>
              </a:rPr>
              <a:t>事前対策</a:t>
            </a:r>
          </a:p>
        </p:txBody>
      </p:sp>
      <p:sp>
        <p:nvSpPr>
          <p:cNvPr id="6" name="フッター プレースホルダー 5">
            <a:extLst>
              <a:ext uri="{FF2B5EF4-FFF2-40B4-BE49-F238E27FC236}">
                <a16:creationId xmlns:a16="http://schemas.microsoft.com/office/drawing/2014/main" id="{883EA113-CDD6-BB47-9B37-4E7A24300BFC}"/>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0470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BA85052-88EB-88FB-03E1-AD533F06613C}"/>
              </a:ext>
            </a:extLst>
          </p:cNvPr>
          <p:cNvSpPr>
            <a:spLocks noGrp="1"/>
          </p:cNvSpPr>
          <p:nvPr>
            <p:ph type="ftr" sz="quarter" idx="11"/>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B51B87ED-359F-5C5A-29C4-C9EA565B135A}"/>
              </a:ext>
            </a:extLst>
          </p:cNvPr>
          <p:cNvSpPr>
            <a:spLocks noGrp="1"/>
          </p:cNvSpPr>
          <p:nvPr>
            <p:ph type="sldNum" sz="quarter" idx="12"/>
          </p:nvPr>
        </p:nvSpPr>
        <p:spPr/>
        <p:txBody>
          <a:bodyPr/>
          <a:lstStyle/>
          <a:p>
            <a:fld id="{3DC82251-0E89-0045-A243-E26D74769001}" type="slidenum">
              <a:rPr kumimoji="1" lang="ja-JP" altLang="en-US" smtClean="0"/>
              <a:t>5</a:t>
            </a:fld>
            <a:endParaRPr kumimoji="1" lang="ja-JP" altLang="en-US"/>
          </a:p>
        </p:txBody>
      </p:sp>
      <p:graphicFrame>
        <p:nvGraphicFramePr>
          <p:cNvPr id="4" name="表 3">
            <a:extLst>
              <a:ext uri="{FF2B5EF4-FFF2-40B4-BE49-F238E27FC236}">
                <a16:creationId xmlns:a16="http://schemas.microsoft.com/office/drawing/2014/main" id="{BFB85B68-12C2-E740-AD4E-4289491FDB15}"/>
              </a:ext>
            </a:extLst>
          </p:cNvPr>
          <p:cNvGraphicFramePr>
            <a:graphicFrameLocks noGrp="1"/>
          </p:cNvGraphicFramePr>
          <p:nvPr>
            <p:extLst>
              <p:ext uri="{D42A27DB-BD31-4B8C-83A1-F6EECF244321}">
                <p14:modId xmlns:p14="http://schemas.microsoft.com/office/powerpoint/2010/main" val="2059991841"/>
              </p:ext>
            </p:extLst>
          </p:nvPr>
        </p:nvGraphicFramePr>
        <p:xfrm>
          <a:off x="161365" y="64809"/>
          <a:ext cx="11887202" cy="6737050"/>
        </p:xfrm>
        <a:graphic>
          <a:graphicData uri="http://schemas.openxmlformats.org/drawingml/2006/table">
            <a:tbl>
              <a:tblPr>
                <a:tableStyleId>{5C22544A-7EE6-4342-B048-85BDC9FD1C3A}</a:tableStyleId>
              </a:tblPr>
              <a:tblGrid>
                <a:gridCol w="2119481">
                  <a:extLst>
                    <a:ext uri="{9D8B030D-6E8A-4147-A177-3AD203B41FA5}">
                      <a16:colId xmlns:a16="http://schemas.microsoft.com/office/drawing/2014/main" val="2320082669"/>
                    </a:ext>
                  </a:extLst>
                </a:gridCol>
                <a:gridCol w="1949165">
                  <a:extLst>
                    <a:ext uri="{9D8B030D-6E8A-4147-A177-3AD203B41FA5}">
                      <a16:colId xmlns:a16="http://schemas.microsoft.com/office/drawing/2014/main" val="2544684583"/>
                    </a:ext>
                  </a:extLst>
                </a:gridCol>
                <a:gridCol w="1343599">
                  <a:extLst>
                    <a:ext uri="{9D8B030D-6E8A-4147-A177-3AD203B41FA5}">
                      <a16:colId xmlns:a16="http://schemas.microsoft.com/office/drawing/2014/main" val="2220133752"/>
                    </a:ext>
                  </a:extLst>
                </a:gridCol>
                <a:gridCol w="6474957">
                  <a:extLst>
                    <a:ext uri="{9D8B030D-6E8A-4147-A177-3AD203B41FA5}">
                      <a16:colId xmlns:a16="http://schemas.microsoft.com/office/drawing/2014/main" val="1949902398"/>
                    </a:ext>
                  </a:extLst>
                </a:gridCol>
              </a:tblGrid>
              <a:tr h="265160">
                <a:tc>
                  <a:txBody>
                    <a:bodyPr/>
                    <a:lstStyle/>
                    <a:p>
                      <a:pPr algn="ctr" fontAlgn="ctr"/>
                      <a:r>
                        <a:rPr lang="ja-JP" altLang="en-US" sz="1800" u="none" strike="noStrike">
                          <a:solidFill>
                            <a:srgbClr val="FF0000"/>
                          </a:solidFill>
                          <a:effectLst/>
                        </a:rPr>
                        <a:t>西暦（和暦）</a:t>
                      </a:r>
                      <a:endParaRPr lang="ja-JP" altLang="en-US" sz="1800" b="1" i="0" u="none" strike="noStrike">
                        <a:solidFill>
                          <a:srgbClr val="FF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bg1"/>
                    </a:solidFill>
                  </a:tcPr>
                </a:tc>
                <a:tc>
                  <a:txBody>
                    <a:bodyPr/>
                    <a:lstStyle/>
                    <a:p>
                      <a:pPr algn="ctr" fontAlgn="ctr"/>
                      <a:r>
                        <a:rPr lang="ja-JP" altLang="en-US" sz="1800" u="none" strike="noStrike">
                          <a:solidFill>
                            <a:srgbClr val="FF0000"/>
                          </a:solidFill>
                          <a:effectLst/>
                        </a:rPr>
                        <a:t>地域（名称）</a:t>
                      </a:r>
                      <a:endParaRPr lang="ja-JP" altLang="en-US" sz="1800" b="1" i="0" u="none" strike="noStrike">
                        <a:solidFill>
                          <a:srgbClr val="FF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bg1"/>
                    </a:solidFill>
                  </a:tcPr>
                </a:tc>
                <a:tc>
                  <a:txBody>
                    <a:bodyPr/>
                    <a:lstStyle/>
                    <a:p>
                      <a:pPr algn="ctr" fontAlgn="ctr"/>
                      <a:r>
                        <a:rPr lang="en" sz="1800" u="none" strike="noStrike">
                          <a:solidFill>
                            <a:srgbClr val="FF0000"/>
                          </a:solidFill>
                          <a:effectLst/>
                        </a:rPr>
                        <a:t>Ｍ</a:t>
                      </a:r>
                      <a:endParaRPr lang="en" sz="1800" b="1" i="0" u="none" strike="noStrike">
                        <a:solidFill>
                          <a:srgbClr val="FF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bg1"/>
                    </a:solidFill>
                  </a:tcPr>
                </a:tc>
                <a:tc>
                  <a:txBody>
                    <a:bodyPr/>
                    <a:lstStyle/>
                    <a:p>
                      <a:pPr algn="ctr" fontAlgn="ctr"/>
                      <a:r>
                        <a:rPr lang="ja-JP" altLang="en-US" sz="1800" u="none" strike="noStrike">
                          <a:solidFill>
                            <a:srgbClr val="FF0000"/>
                          </a:solidFill>
                          <a:effectLst/>
                        </a:rPr>
                        <a:t>石川県の主な被害</a:t>
                      </a:r>
                      <a:endParaRPr lang="ja-JP" altLang="en-US" sz="1800" b="1" i="0" u="none" strike="noStrike">
                        <a:solidFill>
                          <a:srgbClr val="FF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bg1"/>
                    </a:solidFill>
                  </a:tcPr>
                </a:tc>
                <a:extLst>
                  <a:ext uri="{0D108BD9-81ED-4DB2-BD59-A6C34878D82A}">
                    <a16:rowId xmlns:a16="http://schemas.microsoft.com/office/drawing/2014/main" val="28751761"/>
                  </a:ext>
                </a:extLst>
              </a:tr>
              <a:tr h="265160">
                <a:tc>
                  <a:txBody>
                    <a:bodyPr/>
                    <a:lstStyle/>
                    <a:p>
                      <a:pPr algn="r" fontAlgn="ctr"/>
                      <a:r>
                        <a:rPr lang="en-US" altLang="ja-JP" sz="1600" u="none" strike="noStrike" dirty="0">
                          <a:effectLst/>
                        </a:rPr>
                        <a:t>1729</a:t>
                      </a:r>
                      <a:r>
                        <a:rPr lang="ja-JP" altLang="en-US" sz="1600" u="none" strike="noStrike">
                          <a:effectLst/>
                        </a:rPr>
                        <a:t>年</a:t>
                      </a:r>
                      <a:r>
                        <a:rPr lang="en-US" altLang="ja-JP" sz="1600" u="none" strike="noStrike" dirty="0">
                          <a:effectLst/>
                        </a:rPr>
                        <a:t>8</a:t>
                      </a:r>
                      <a:r>
                        <a:rPr lang="ja-JP" altLang="en-US" sz="1600" u="none" strike="noStrike">
                          <a:effectLst/>
                        </a:rPr>
                        <a:t>月</a:t>
                      </a:r>
                      <a:r>
                        <a:rPr lang="en-US" altLang="ja-JP" sz="1600" u="none" strike="noStrike" dirty="0">
                          <a:effectLst/>
                        </a:rPr>
                        <a:t>1</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能登・佐渡</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6.6</a:t>
                      </a:r>
                      <a:r>
                        <a:rPr lang="ja-JP" altLang="en-US" sz="1800" u="none" strike="noStrike">
                          <a:effectLst/>
                        </a:rPr>
                        <a:t>～</a:t>
                      </a:r>
                      <a:r>
                        <a:rPr lang="en-US" altLang="ja-JP" sz="1800" u="none" strike="noStrike">
                          <a:effectLst/>
                        </a:rPr>
                        <a:t>7.0</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珠洲郡、鳳至郡で死者５人、家屋全壊・同損壊７９１棟、輪島村で家屋全壊２８棟。能登半島先端で被害が大きい。</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346416960"/>
                  </a:ext>
                </a:extLst>
              </a:tr>
              <a:tr h="265160">
                <a:tc>
                  <a:txBody>
                    <a:bodyPr/>
                    <a:lstStyle/>
                    <a:p>
                      <a:pPr algn="l" fontAlgn="ctr"/>
                      <a:r>
                        <a:rPr lang="ja-JP" altLang="en-US" sz="1600" u="none" strike="noStrike">
                          <a:effectLst/>
                        </a:rPr>
                        <a:t>（享保１４） </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805995080"/>
                  </a:ext>
                </a:extLst>
              </a:tr>
              <a:tr h="357645">
                <a:tc>
                  <a:txBody>
                    <a:bodyPr/>
                    <a:lstStyle/>
                    <a:p>
                      <a:pPr algn="r" fontAlgn="ctr"/>
                      <a:r>
                        <a:rPr lang="en-US" altLang="ja-JP" sz="1600" u="none" strike="noStrike" dirty="0">
                          <a:effectLst/>
                        </a:rPr>
                        <a:t>1799</a:t>
                      </a:r>
                      <a:r>
                        <a:rPr lang="ja-JP" altLang="en-US" sz="1600" u="none" strike="noStrike">
                          <a:effectLst/>
                        </a:rPr>
                        <a:t>年</a:t>
                      </a:r>
                      <a:r>
                        <a:rPr lang="en-US" altLang="ja-JP" sz="1600" u="none" strike="noStrike" dirty="0">
                          <a:effectLst/>
                        </a:rPr>
                        <a:t>6</a:t>
                      </a:r>
                      <a:r>
                        <a:rPr lang="ja-JP" altLang="en-US" sz="1600" u="none" strike="noStrike">
                          <a:effectLst/>
                        </a:rPr>
                        <a:t>月</a:t>
                      </a:r>
                      <a:r>
                        <a:rPr lang="en-US" altLang="ja-JP" sz="1600" u="none" strike="noStrike" dirty="0">
                          <a:effectLst/>
                        </a:rPr>
                        <a:t>29</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加賀（金沢地震とも呼ばれる）</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dirty="0">
                          <a:effectLst/>
                        </a:rPr>
                        <a:t>6</a:t>
                      </a:r>
                      <a:endParaRPr lang="en-US" altLang="ja-JP" sz="1800" b="0" i="0" u="none" strike="noStrike" dirty="0">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金沢城下で家屋全壊２６棟、能美・石川・河北郡で家屋全壊９６４棟、死者は全体で２１人。</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1462268409"/>
                  </a:ext>
                </a:extLst>
              </a:tr>
              <a:tr h="265160">
                <a:tc>
                  <a:txBody>
                    <a:bodyPr/>
                    <a:lstStyle/>
                    <a:p>
                      <a:pPr algn="l" fontAlgn="ctr"/>
                      <a:r>
                        <a:rPr lang="ja-JP" altLang="en-US" sz="1600" u="none" strike="noStrike">
                          <a:effectLst/>
                        </a:rPr>
                        <a:t>（寛政１１）</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pPr algn="l" fontAlgn="ctr"/>
                      <a:endParaRPr lang="ja-JP" altLang="en-US"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29861304"/>
                  </a:ext>
                </a:extLst>
              </a:tr>
              <a:tr h="265160">
                <a:tc>
                  <a:txBody>
                    <a:bodyPr/>
                    <a:lstStyle/>
                    <a:p>
                      <a:pPr algn="r" fontAlgn="ctr"/>
                      <a:r>
                        <a:rPr lang="en-US" altLang="ja-JP" sz="1600" u="none" strike="noStrike">
                          <a:effectLst/>
                        </a:rPr>
                        <a:t>1833</a:t>
                      </a:r>
                      <a:r>
                        <a:rPr lang="ja-JP" altLang="en-US" sz="1600" u="none" strike="noStrike">
                          <a:effectLst/>
                        </a:rPr>
                        <a:t>年</a:t>
                      </a:r>
                      <a:r>
                        <a:rPr lang="en-US" altLang="ja-JP" sz="1600" u="none" strike="noStrike">
                          <a:effectLst/>
                        </a:rPr>
                        <a:t>12</a:t>
                      </a:r>
                      <a:r>
                        <a:rPr lang="ja-JP" altLang="en-US" sz="1600" u="none" strike="noStrike">
                          <a:effectLst/>
                        </a:rPr>
                        <a:t>月</a:t>
                      </a:r>
                      <a:r>
                        <a:rPr lang="en-US" altLang="ja-JP" sz="1600" u="none" strike="noStrike">
                          <a:effectLst/>
                        </a:rPr>
                        <a:t>7</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羽前・羽後・越後・佐渡</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7.5</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死者４７人。</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3945972727"/>
                  </a:ext>
                </a:extLst>
              </a:tr>
              <a:tr h="265160">
                <a:tc>
                  <a:txBody>
                    <a:bodyPr/>
                    <a:lstStyle/>
                    <a:p>
                      <a:pPr algn="l" fontAlgn="ctr"/>
                      <a:r>
                        <a:rPr lang="ja-JP" altLang="en-US" sz="1600" u="none" strike="noStrike">
                          <a:effectLst/>
                        </a:rPr>
                        <a:t>（天保４）</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87202864"/>
                  </a:ext>
                </a:extLst>
              </a:tr>
              <a:tr h="265160">
                <a:tc>
                  <a:txBody>
                    <a:bodyPr/>
                    <a:lstStyle/>
                    <a:p>
                      <a:pPr algn="r" fontAlgn="ctr"/>
                      <a:r>
                        <a:rPr lang="en-US" altLang="ja-JP" sz="1600" u="none" strike="noStrike" dirty="0">
                          <a:effectLst/>
                        </a:rPr>
                        <a:t>1891</a:t>
                      </a:r>
                      <a:r>
                        <a:rPr lang="ja-JP" altLang="en-US" sz="1600" u="none" strike="noStrike">
                          <a:effectLst/>
                        </a:rPr>
                        <a:t>年</a:t>
                      </a:r>
                      <a:r>
                        <a:rPr lang="en-US" altLang="ja-JP" sz="1600" u="none" strike="noStrike" dirty="0">
                          <a:effectLst/>
                        </a:rPr>
                        <a:t>10</a:t>
                      </a:r>
                      <a:r>
                        <a:rPr lang="ja-JP" altLang="en-US" sz="1600" u="none" strike="noStrike">
                          <a:effectLst/>
                        </a:rPr>
                        <a:t>月</a:t>
                      </a:r>
                      <a:r>
                        <a:rPr lang="en-US" altLang="ja-JP" sz="1600" u="none" strike="noStrike" dirty="0">
                          <a:effectLst/>
                        </a:rPr>
                        <a:t>28</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（濃尾地震）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a:effectLst/>
                        </a:rPr>
                        <a:t>8</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家屋全壊２５棟。</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1538389290"/>
                  </a:ext>
                </a:extLst>
              </a:tr>
              <a:tr h="265160">
                <a:tc>
                  <a:txBody>
                    <a:bodyPr/>
                    <a:lstStyle/>
                    <a:p>
                      <a:pPr algn="l" fontAlgn="ctr"/>
                      <a:r>
                        <a:rPr lang="ja-JP" altLang="en-US" sz="1600" u="none" strike="noStrike">
                          <a:effectLst/>
                        </a:rPr>
                        <a:t>（明治２４）</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93998548"/>
                  </a:ext>
                </a:extLst>
              </a:tr>
              <a:tr h="265160">
                <a:tc>
                  <a:txBody>
                    <a:bodyPr/>
                    <a:lstStyle/>
                    <a:p>
                      <a:pPr algn="r" fontAlgn="ctr"/>
                      <a:r>
                        <a:rPr lang="en-US" altLang="ja-JP" sz="1600" u="none" strike="noStrike">
                          <a:effectLst/>
                        </a:rPr>
                        <a:t>1892</a:t>
                      </a:r>
                      <a:r>
                        <a:rPr lang="ja-JP" altLang="en-US" sz="1600" u="none" strike="noStrike">
                          <a:effectLst/>
                        </a:rPr>
                        <a:t>年</a:t>
                      </a:r>
                      <a:r>
                        <a:rPr lang="en-US" altLang="ja-JP" sz="1600" u="none" strike="noStrike">
                          <a:effectLst/>
                        </a:rPr>
                        <a:t>12</a:t>
                      </a:r>
                      <a:r>
                        <a:rPr lang="ja-JP" altLang="en-US" sz="1600" u="none" strike="noStrike">
                          <a:effectLst/>
                        </a:rPr>
                        <a:t>月</a:t>
                      </a:r>
                      <a:r>
                        <a:rPr lang="en-US" altLang="ja-JP" sz="1600" u="none" strike="noStrike">
                          <a:effectLst/>
                        </a:rPr>
                        <a:t>9</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能登半島</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6.4</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羽咋郡高浜町・火打谷村で家屋破損あり。堀松村末吉で、死者１人、負傷者５人、家屋全壊２棟。（１１日にも同程度の地震あり。）</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9870782"/>
                  </a:ext>
                </a:extLst>
              </a:tr>
              <a:tr h="265160">
                <a:tc>
                  <a:txBody>
                    <a:bodyPr/>
                    <a:lstStyle/>
                    <a:p>
                      <a:pPr algn="l" fontAlgn="ctr"/>
                      <a:r>
                        <a:rPr lang="ja-JP" altLang="en-US" sz="1600" u="none" strike="noStrike">
                          <a:effectLst/>
                        </a:rPr>
                        <a:t>（明治２５）</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772126855"/>
                  </a:ext>
                </a:extLst>
              </a:tr>
              <a:tr h="265160">
                <a:tc>
                  <a:txBody>
                    <a:bodyPr/>
                    <a:lstStyle/>
                    <a:p>
                      <a:pPr algn="r" fontAlgn="ctr"/>
                      <a:r>
                        <a:rPr lang="en-US" altLang="ja-JP" sz="1600" u="none" strike="noStrike">
                          <a:effectLst/>
                        </a:rPr>
                        <a:t>1933</a:t>
                      </a:r>
                      <a:r>
                        <a:rPr lang="ja-JP" altLang="en-US" sz="1600" u="none" strike="noStrike">
                          <a:effectLst/>
                        </a:rPr>
                        <a:t>年</a:t>
                      </a:r>
                      <a:r>
                        <a:rPr lang="en-US" altLang="ja-JP" sz="1600" u="none" strike="noStrike">
                          <a:effectLst/>
                        </a:rPr>
                        <a:t>9</a:t>
                      </a:r>
                      <a:r>
                        <a:rPr lang="ja-JP" altLang="en-US" sz="1600" u="none" strike="noStrike">
                          <a:effectLst/>
                        </a:rPr>
                        <a:t>月</a:t>
                      </a:r>
                      <a:r>
                        <a:rPr lang="en-US" altLang="ja-JP" sz="1600" u="none" strike="noStrike">
                          <a:effectLst/>
                        </a:rPr>
                        <a:t>21</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能登半島</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a:effectLst/>
                        </a:rPr>
                        <a:t>6</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死者３人、負傷者５５人、住家全壊２棟。</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4137339221"/>
                  </a:ext>
                </a:extLst>
              </a:tr>
              <a:tr h="265160">
                <a:tc>
                  <a:txBody>
                    <a:bodyPr/>
                    <a:lstStyle/>
                    <a:p>
                      <a:pPr algn="l" fontAlgn="ctr"/>
                      <a:r>
                        <a:rPr lang="ja-JP" altLang="en-US" sz="1600" u="none" strike="noStrike">
                          <a:effectLst/>
                        </a:rPr>
                        <a:t>（昭和８）</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528047226"/>
                  </a:ext>
                </a:extLst>
              </a:tr>
              <a:tr h="265160">
                <a:tc>
                  <a:txBody>
                    <a:bodyPr/>
                    <a:lstStyle/>
                    <a:p>
                      <a:pPr algn="r" fontAlgn="ctr"/>
                      <a:r>
                        <a:rPr lang="en-US" altLang="ja-JP" sz="1600" u="none" strike="noStrike">
                          <a:effectLst/>
                        </a:rPr>
                        <a:t>1944</a:t>
                      </a:r>
                      <a:r>
                        <a:rPr lang="ja-JP" altLang="en-US" sz="1600" u="none" strike="noStrike">
                          <a:effectLst/>
                        </a:rPr>
                        <a:t>年</a:t>
                      </a:r>
                      <a:r>
                        <a:rPr lang="en-US" altLang="ja-JP" sz="1600" u="none" strike="noStrike">
                          <a:effectLst/>
                        </a:rPr>
                        <a:t>12</a:t>
                      </a:r>
                      <a:r>
                        <a:rPr lang="ja-JP" altLang="en-US" sz="1600" u="none" strike="noStrike">
                          <a:effectLst/>
                        </a:rPr>
                        <a:t>月</a:t>
                      </a:r>
                      <a:r>
                        <a:rPr lang="en-US" altLang="ja-JP" sz="1600" u="none" strike="noStrike">
                          <a:effectLst/>
                        </a:rPr>
                        <a:t>7</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（東南海地震）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7.9</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住家全壊３棟。 </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124079506"/>
                  </a:ext>
                </a:extLst>
              </a:tr>
              <a:tr h="265160">
                <a:tc>
                  <a:txBody>
                    <a:bodyPr/>
                    <a:lstStyle/>
                    <a:p>
                      <a:pPr algn="l" fontAlgn="ctr"/>
                      <a:r>
                        <a:rPr lang="ja-JP" altLang="en-US" sz="1600" u="none" strike="noStrike">
                          <a:effectLst/>
                        </a:rPr>
                        <a:t>（昭和１９）</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805446195"/>
                  </a:ext>
                </a:extLst>
              </a:tr>
              <a:tr h="265160">
                <a:tc>
                  <a:txBody>
                    <a:bodyPr/>
                    <a:lstStyle/>
                    <a:p>
                      <a:pPr algn="r" fontAlgn="ctr"/>
                      <a:r>
                        <a:rPr lang="en-US" altLang="ja-JP" sz="1600" u="none" strike="noStrike">
                          <a:effectLst/>
                        </a:rPr>
                        <a:t>1948</a:t>
                      </a:r>
                      <a:r>
                        <a:rPr lang="ja-JP" altLang="en-US" sz="1600" u="none" strike="noStrike">
                          <a:effectLst/>
                        </a:rPr>
                        <a:t>年</a:t>
                      </a:r>
                      <a:r>
                        <a:rPr lang="en-US" altLang="ja-JP" sz="1600" u="none" strike="noStrike">
                          <a:effectLst/>
                        </a:rPr>
                        <a:t>6</a:t>
                      </a:r>
                      <a:r>
                        <a:rPr lang="ja-JP" altLang="en-US" sz="1600" u="none" strike="noStrike">
                          <a:effectLst/>
                        </a:rPr>
                        <a:t>月</a:t>
                      </a:r>
                      <a:r>
                        <a:rPr lang="en-US" altLang="ja-JP" sz="1600" u="none" strike="noStrike">
                          <a:effectLst/>
                        </a:rPr>
                        <a:t>28</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（福井地震）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a:effectLst/>
                        </a:rPr>
                        <a:t>7.1</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死者４１人、負傷者４５３人、家屋全壊８０２棟。</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3316178586"/>
                  </a:ext>
                </a:extLst>
              </a:tr>
              <a:tr h="265160">
                <a:tc>
                  <a:txBody>
                    <a:bodyPr/>
                    <a:lstStyle/>
                    <a:p>
                      <a:pPr algn="l" fontAlgn="ctr"/>
                      <a:r>
                        <a:rPr lang="ja-JP" altLang="en-US" sz="1600" u="none" strike="noStrike">
                          <a:effectLst/>
                        </a:rPr>
                        <a:t>（昭和２３）</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996388826"/>
                  </a:ext>
                </a:extLst>
              </a:tr>
              <a:tr h="265160">
                <a:tc>
                  <a:txBody>
                    <a:bodyPr/>
                    <a:lstStyle/>
                    <a:p>
                      <a:pPr algn="r" fontAlgn="ctr"/>
                      <a:r>
                        <a:rPr lang="en-US" altLang="ja-JP" sz="1600" u="none" strike="noStrike">
                          <a:effectLst/>
                        </a:rPr>
                        <a:t>1952</a:t>
                      </a:r>
                      <a:r>
                        <a:rPr lang="ja-JP" altLang="en-US" sz="1600" u="none" strike="noStrike">
                          <a:effectLst/>
                        </a:rPr>
                        <a:t>年</a:t>
                      </a:r>
                      <a:r>
                        <a:rPr lang="en-US" altLang="ja-JP" sz="1600" u="none" strike="noStrike">
                          <a:effectLst/>
                        </a:rPr>
                        <a:t>3</a:t>
                      </a:r>
                      <a:r>
                        <a:rPr lang="ja-JP" altLang="en-US" sz="1600" u="none" strike="noStrike">
                          <a:effectLst/>
                        </a:rPr>
                        <a:t>月</a:t>
                      </a:r>
                      <a:r>
                        <a:rPr lang="en-US" altLang="ja-JP" sz="1600" u="none" strike="noStrike">
                          <a:effectLst/>
                        </a:rPr>
                        <a:t>7</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大聖寺沖地震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6.5</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死者７人、負傷者８人。</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2012006954"/>
                  </a:ext>
                </a:extLst>
              </a:tr>
              <a:tr h="265160">
                <a:tc>
                  <a:txBody>
                    <a:bodyPr/>
                    <a:lstStyle/>
                    <a:p>
                      <a:pPr algn="l" fontAlgn="ctr"/>
                      <a:r>
                        <a:rPr lang="ja-JP" altLang="en-US" sz="1600" u="none" strike="noStrike">
                          <a:effectLst/>
                        </a:rPr>
                        <a:t>（昭和２７）</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884818311"/>
                  </a:ext>
                </a:extLst>
              </a:tr>
              <a:tr h="265160">
                <a:tc>
                  <a:txBody>
                    <a:bodyPr/>
                    <a:lstStyle/>
                    <a:p>
                      <a:pPr algn="r" fontAlgn="ctr"/>
                      <a:r>
                        <a:rPr lang="en-US" altLang="ja-JP" sz="1600" u="none" strike="noStrike">
                          <a:effectLst/>
                        </a:rPr>
                        <a:t>1961</a:t>
                      </a:r>
                      <a:r>
                        <a:rPr lang="ja-JP" altLang="en-US" sz="1600" u="none" strike="noStrike">
                          <a:effectLst/>
                        </a:rPr>
                        <a:t>年</a:t>
                      </a:r>
                      <a:r>
                        <a:rPr lang="en-US" altLang="ja-JP" sz="1600" u="none" strike="noStrike">
                          <a:effectLst/>
                        </a:rPr>
                        <a:t>8</a:t>
                      </a:r>
                      <a:r>
                        <a:rPr lang="ja-JP" altLang="en-US" sz="1600" u="none" strike="noStrike">
                          <a:effectLst/>
                        </a:rPr>
                        <a:t>月</a:t>
                      </a:r>
                      <a:r>
                        <a:rPr lang="en-US" altLang="ja-JP" sz="1600" u="none" strike="noStrike">
                          <a:effectLst/>
                        </a:rPr>
                        <a:t>19</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北美濃地震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a:effectLst/>
                        </a:rPr>
                        <a:t>7</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死者４人、負傷者７人。</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2433507275"/>
                  </a:ext>
                </a:extLst>
              </a:tr>
              <a:tr h="265160">
                <a:tc>
                  <a:txBody>
                    <a:bodyPr/>
                    <a:lstStyle/>
                    <a:p>
                      <a:pPr algn="l" fontAlgn="ctr"/>
                      <a:r>
                        <a:rPr lang="ja-JP" altLang="en-US" sz="1600" u="none" strike="noStrike">
                          <a:effectLst/>
                        </a:rPr>
                        <a:t>（昭和３６）</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464703946"/>
                  </a:ext>
                </a:extLst>
              </a:tr>
              <a:tr h="265160">
                <a:tc>
                  <a:txBody>
                    <a:bodyPr/>
                    <a:lstStyle/>
                    <a:p>
                      <a:pPr algn="r" fontAlgn="ctr"/>
                      <a:r>
                        <a:rPr lang="en-US" altLang="ja-JP" sz="1600" u="none" strike="noStrike">
                          <a:effectLst/>
                        </a:rPr>
                        <a:t>2007</a:t>
                      </a:r>
                      <a:r>
                        <a:rPr lang="ja-JP" altLang="en-US" sz="1600" u="none" strike="noStrike">
                          <a:effectLst/>
                        </a:rPr>
                        <a:t>年</a:t>
                      </a:r>
                      <a:r>
                        <a:rPr lang="en-US" altLang="ja-JP" sz="1600" u="none" strike="noStrike">
                          <a:effectLst/>
                        </a:rPr>
                        <a:t>3</a:t>
                      </a:r>
                      <a:r>
                        <a:rPr lang="ja-JP" altLang="en-US" sz="1600" u="none" strike="noStrike">
                          <a:effectLst/>
                        </a:rPr>
                        <a:t>月</a:t>
                      </a:r>
                      <a:r>
                        <a:rPr lang="en-US" altLang="ja-JP" sz="1600" u="none" strike="noStrike">
                          <a:effectLst/>
                        </a:rPr>
                        <a:t>25</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能登半島地震</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ctr" fontAlgn="ctr"/>
                      <a:r>
                        <a:rPr lang="en-US" altLang="ja-JP" sz="1800" u="none" strike="noStrike">
                          <a:effectLst/>
                        </a:rPr>
                        <a:t>6.9</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rowSpan="2">
                  <a:txBody>
                    <a:bodyPr/>
                    <a:lstStyle/>
                    <a:p>
                      <a:pPr algn="l" fontAlgn="ctr"/>
                      <a:r>
                        <a:rPr lang="ja-JP" altLang="en-US" sz="1600" u="none" strike="noStrike">
                          <a:effectLst/>
                        </a:rPr>
                        <a:t>死者１人、負傷者</a:t>
                      </a:r>
                      <a:r>
                        <a:rPr lang="en-US" altLang="ja-JP" sz="1600" u="none" strike="noStrike" dirty="0">
                          <a:effectLst/>
                        </a:rPr>
                        <a:t>338</a:t>
                      </a:r>
                      <a:r>
                        <a:rPr lang="ja-JP" altLang="en-US" sz="1600" u="none" strike="noStrike">
                          <a:effectLst/>
                        </a:rPr>
                        <a:t>人、家屋全壊</a:t>
                      </a:r>
                      <a:r>
                        <a:rPr lang="en-US" altLang="ja-JP" sz="1600" u="none" strike="noStrike" dirty="0">
                          <a:effectLst/>
                        </a:rPr>
                        <a:t>684</a:t>
                      </a:r>
                      <a:r>
                        <a:rPr lang="ja-JP" altLang="en-US" sz="1600" u="none" strike="noStrike">
                          <a:effectLst/>
                        </a:rPr>
                        <a:t>棟、半壊</a:t>
                      </a:r>
                      <a:r>
                        <a:rPr kumimoji="1" lang="en-US" altLang="ja-JP" sz="1800" b="0" i="0" u="none" strike="noStrike" kern="1200" dirty="0">
                          <a:solidFill>
                            <a:schemeClr val="dk1"/>
                          </a:solidFill>
                          <a:effectLst/>
                          <a:latin typeface="+mn-lt"/>
                          <a:ea typeface="+mn-ea"/>
                          <a:cs typeface="+mn-cs"/>
                        </a:rPr>
                        <a:t>1,740</a:t>
                      </a:r>
                      <a:r>
                        <a:rPr kumimoji="1" lang="ja-JP" altLang="en-US" sz="1800" b="0" i="0" u="none" strike="noStrike" kern="1200">
                          <a:solidFill>
                            <a:schemeClr val="dk1"/>
                          </a:solidFill>
                          <a:effectLst/>
                          <a:latin typeface="+mn-lt"/>
                          <a:ea typeface="+mn-ea"/>
                          <a:cs typeface="+mn-cs"/>
                        </a:rPr>
                        <a:t>、</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extLst>
                  <a:ext uri="{0D108BD9-81ED-4DB2-BD59-A6C34878D82A}">
                    <a16:rowId xmlns:a16="http://schemas.microsoft.com/office/drawing/2014/main" val="2346295092"/>
                  </a:ext>
                </a:extLst>
              </a:tr>
              <a:tr h="265160">
                <a:tc>
                  <a:txBody>
                    <a:bodyPr/>
                    <a:lstStyle/>
                    <a:p>
                      <a:pPr algn="l" fontAlgn="ctr"/>
                      <a:r>
                        <a:rPr lang="ja-JP" altLang="en-US" sz="1600" u="none" strike="noStrike">
                          <a:effectLst/>
                        </a:rPr>
                        <a:t>（平成１９）</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2">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140772299"/>
                  </a:ext>
                </a:extLst>
              </a:tr>
              <a:tr h="265160">
                <a:tc>
                  <a:txBody>
                    <a:bodyPr/>
                    <a:lstStyle/>
                    <a:p>
                      <a:pPr algn="r" fontAlgn="ctr"/>
                      <a:r>
                        <a:rPr lang="en-US" altLang="ja-JP" sz="1600" u="none" strike="noStrike">
                          <a:effectLst/>
                        </a:rPr>
                        <a:t>2022</a:t>
                      </a:r>
                      <a:r>
                        <a:rPr lang="ja-JP" altLang="en-US" sz="1600" u="none" strike="noStrike">
                          <a:effectLst/>
                        </a:rPr>
                        <a:t>年</a:t>
                      </a:r>
                      <a:r>
                        <a:rPr lang="en-US" altLang="ja-JP" sz="1600" u="none" strike="noStrike">
                          <a:effectLst/>
                        </a:rPr>
                        <a:t>6</a:t>
                      </a:r>
                      <a:r>
                        <a:rPr lang="ja-JP" altLang="en-US" sz="1600" u="none" strike="noStrike">
                          <a:effectLst/>
                        </a:rPr>
                        <a:t>月</a:t>
                      </a:r>
                      <a:r>
                        <a:rPr lang="en-US" altLang="ja-JP" sz="1600" u="none" strike="noStrike">
                          <a:effectLst/>
                        </a:rPr>
                        <a:t>19</a:t>
                      </a:r>
                      <a:r>
                        <a:rPr lang="ja-JP" altLang="en-US" sz="1600" u="none" strike="noStrike">
                          <a:effectLst/>
                        </a:rPr>
                        <a:t>日</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石川県能登地方</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ctr" fontAlgn="ctr"/>
                      <a:r>
                        <a:rPr lang="en-US" altLang="ja-JP" sz="1800" u="none" strike="noStrike">
                          <a:effectLst/>
                        </a:rPr>
                        <a:t>5.4</a:t>
                      </a:r>
                      <a:endParaRPr lang="en-US" altLang="ja-JP" sz="18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rowSpan="2">
                  <a:txBody>
                    <a:bodyPr/>
                    <a:lstStyle/>
                    <a:p>
                      <a:pPr algn="l" fontAlgn="ctr"/>
                      <a:r>
                        <a:rPr lang="ja-JP" altLang="en-US" sz="1600" u="none" strike="noStrike">
                          <a:effectLst/>
                        </a:rPr>
                        <a:t>負傷者７人 　家屋一部損壊３棟（令和４年７月１日現在、消防庁調べ）。</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extLst>
                  <a:ext uri="{0D108BD9-81ED-4DB2-BD59-A6C34878D82A}">
                    <a16:rowId xmlns:a16="http://schemas.microsoft.com/office/drawing/2014/main" val="829622309"/>
                  </a:ext>
                </a:extLst>
              </a:tr>
              <a:tr h="265160">
                <a:tc>
                  <a:txBody>
                    <a:bodyPr/>
                    <a:lstStyle/>
                    <a:p>
                      <a:pPr algn="l" fontAlgn="ctr"/>
                      <a:r>
                        <a:rPr lang="ja-JP" altLang="en-US" sz="1600" u="none" strike="noStrike">
                          <a:effectLst/>
                        </a:rPr>
                        <a:t>（令和４）</a:t>
                      </a:r>
                      <a:endParaRPr lang="ja-JP" altLang="en-US" sz="1600" b="0" i="0" u="none" strike="noStrike">
                        <a:solidFill>
                          <a:srgbClr val="000000"/>
                        </a:solidFill>
                        <a:effectLst/>
                        <a:latin typeface="ヒラギノ角ゴ Pro W3" panose="020B0300000000000000" pitchFamily="34" charset="-128"/>
                        <a:ea typeface="ヒラギノ角ゴ Pro W3" panose="020B0300000000000000" pitchFamily="34" charset="-128"/>
                      </a:endParaRPr>
                    </a:p>
                  </a:txBody>
                  <a:tcPr marL="6405" marR="6405" marT="6405" marB="0" anchor="ctr">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873254194"/>
                  </a:ext>
                </a:extLst>
              </a:tr>
            </a:tbl>
          </a:graphicData>
        </a:graphic>
      </p:graphicFrame>
    </p:spTree>
    <p:extLst>
      <p:ext uri="{BB962C8B-B14F-4D97-AF65-F5344CB8AC3E}">
        <p14:creationId xmlns:p14="http://schemas.microsoft.com/office/powerpoint/2010/main" val="84322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タイトル 1">
            <a:extLst>
              <a:ext uri="{FF2B5EF4-FFF2-40B4-BE49-F238E27FC236}">
                <a16:creationId xmlns:a16="http://schemas.microsoft.com/office/drawing/2014/main" id="{E28B0374-002B-3E4A-B8B0-8067D284DE12}"/>
              </a:ext>
            </a:extLst>
          </p:cNvPr>
          <p:cNvSpPr>
            <a:spLocks noGrp="1"/>
          </p:cNvSpPr>
          <p:nvPr>
            <p:ph type="title"/>
          </p:nvPr>
        </p:nvSpPr>
        <p:spPr>
          <a:xfrm>
            <a:off x="8864082" y="92657"/>
            <a:ext cx="3137408" cy="1143000"/>
          </a:xfrm>
          <a:ln>
            <a:solidFill>
              <a:schemeClr val="accent1"/>
            </a:solidFill>
          </a:ln>
        </p:spPr>
        <p:txBody>
          <a:bodyPr/>
          <a:lstStyle/>
          <a:p>
            <a:pPr algn="ctr"/>
            <a:r>
              <a:rPr lang="ja-JP" altLang="en-US"/>
              <a:t>安否確認</a:t>
            </a:r>
          </a:p>
        </p:txBody>
      </p:sp>
      <p:sp>
        <p:nvSpPr>
          <p:cNvPr id="137218" name="コンテンツ プレースホルダー 2">
            <a:extLst>
              <a:ext uri="{FF2B5EF4-FFF2-40B4-BE49-F238E27FC236}">
                <a16:creationId xmlns:a16="http://schemas.microsoft.com/office/drawing/2014/main" id="{AD20B956-5403-9C43-A920-1954E6B8D980}"/>
              </a:ext>
            </a:extLst>
          </p:cNvPr>
          <p:cNvSpPr>
            <a:spLocks noGrp="1"/>
          </p:cNvSpPr>
          <p:nvPr>
            <p:ph idx="1"/>
          </p:nvPr>
        </p:nvSpPr>
        <p:spPr>
          <a:xfrm>
            <a:off x="0" y="843169"/>
            <a:ext cx="11010123" cy="4525963"/>
          </a:xfrm>
        </p:spPr>
        <p:txBody>
          <a:bodyPr/>
          <a:lstStyle/>
          <a:p>
            <a:pPr>
              <a:buFont typeface="Arial" charset="0"/>
              <a:buChar char="•"/>
              <a:defRPr/>
            </a:pPr>
            <a:r>
              <a:rPr lang="ja-JP" altLang="en-US"/>
              <a:t>繋がっている人だけでも最新ツールを使おう</a:t>
            </a:r>
            <a:endParaRPr lang="en-US" altLang="ja-JP" dirty="0"/>
          </a:p>
          <a:p>
            <a:pPr>
              <a:buFont typeface="Arial" charset="0"/>
              <a:buChar char="•"/>
              <a:defRPr/>
            </a:pPr>
            <a:r>
              <a:rPr lang="ja-JP" altLang="en-US"/>
              <a:t>メール（</a:t>
            </a:r>
            <a:r>
              <a:rPr lang="en-US" altLang="ja-JP" dirty="0"/>
              <a:t>LINE</a:t>
            </a:r>
            <a:r>
              <a:rPr lang="ja-JP" altLang="en-US"/>
              <a:t>・</a:t>
            </a:r>
            <a:r>
              <a:rPr lang="en-US" altLang="ja-JP" dirty="0"/>
              <a:t>SNS</a:t>
            </a:r>
            <a:r>
              <a:rPr lang="ja-JP" altLang="en-US"/>
              <a:t>）の</a:t>
            </a:r>
            <a:r>
              <a:rPr lang="ja-JP" altLang="en-US" dirty="0"/>
              <a:t>一斉配信（自動配信と手動配信）</a:t>
            </a:r>
            <a:endParaRPr lang="en-US" altLang="ja-JP" dirty="0"/>
          </a:p>
          <a:p>
            <a:pPr>
              <a:buFont typeface="Arial" charset="0"/>
              <a:buChar char="•"/>
              <a:defRPr/>
            </a:pPr>
            <a:r>
              <a:rPr lang="ja-JP" altLang="en-US" dirty="0">
                <a:solidFill>
                  <a:schemeClr val="accent2">
                    <a:lumMod val="75000"/>
                  </a:schemeClr>
                </a:solidFill>
              </a:rPr>
              <a:t>災害当事者が本部メール</a:t>
            </a:r>
            <a:r>
              <a:rPr lang="ja-JP" altLang="en-US">
                <a:solidFill>
                  <a:schemeClr val="accent2">
                    <a:lumMod val="75000"/>
                  </a:schemeClr>
                </a:solidFill>
              </a:rPr>
              <a:t>に送信・</a:t>
            </a:r>
            <a:r>
              <a:rPr lang="en-US" altLang="ja-JP" dirty="0">
                <a:solidFill>
                  <a:schemeClr val="accent2">
                    <a:lumMod val="75000"/>
                  </a:schemeClr>
                </a:solidFill>
              </a:rPr>
              <a:t>LINE</a:t>
            </a:r>
            <a:r>
              <a:rPr lang="ja-JP" altLang="en-US">
                <a:solidFill>
                  <a:schemeClr val="accent2">
                    <a:lumMod val="75000"/>
                  </a:schemeClr>
                </a:solidFill>
              </a:rPr>
              <a:t>使用</a:t>
            </a:r>
            <a:endParaRPr lang="en-US" altLang="ja-JP" dirty="0">
              <a:solidFill>
                <a:schemeClr val="accent2">
                  <a:lumMod val="75000"/>
                </a:schemeClr>
              </a:solidFill>
            </a:endParaRPr>
          </a:p>
          <a:p>
            <a:pPr>
              <a:buFont typeface="Arial" charset="0"/>
              <a:buChar char="•"/>
              <a:defRPr/>
            </a:pPr>
            <a:r>
              <a:rPr lang="ja-JP" altLang="en-US" u="sng">
                <a:solidFill>
                  <a:srgbClr val="FF0000"/>
                </a:solidFill>
              </a:rPr>
              <a:t>台風の時は前日１６時、明日の当番配置を配信</a:t>
            </a:r>
            <a:endParaRPr lang="en-US" altLang="ja-JP" u="sng" dirty="0">
              <a:solidFill>
                <a:srgbClr val="FF0000"/>
              </a:solidFill>
            </a:endParaRPr>
          </a:p>
          <a:p>
            <a:pPr>
              <a:buFont typeface="Arial" charset="0"/>
              <a:buChar char="•"/>
              <a:defRPr/>
            </a:pPr>
            <a:endParaRPr lang="ja-JP" altLang="en-US" dirty="0"/>
          </a:p>
        </p:txBody>
      </p:sp>
      <p:sp>
        <p:nvSpPr>
          <p:cNvPr id="4" name="スライド番号プレースホルダー 3">
            <a:extLst>
              <a:ext uri="{FF2B5EF4-FFF2-40B4-BE49-F238E27FC236}">
                <a16:creationId xmlns:a16="http://schemas.microsoft.com/office/drawing/2014/main" id="{2E2AE43E-6BBC-6440-A58D-0B01D37D0B1C}"/>
              </a:ext>
            </a:extLst>
          </p:cNvPr>
          <p:cNvSpPr>
            <a:spLocks noGrp="1"/>
          </p:cNvSpPr>
          <p:nvPr>
            <p:ph type="sldNum" sz="quarter" idx="12"/>
          </p:nvPr>
        </p:nvSpPr>
        <p:spPr>
          <a:xfrm>
            <a:off x="4648200" y="6356351"/>
            <a:ext cx="2895600" cy="365125"/>
          </a:xfrm>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fld id="{1AAC602C-5973-FE44-8D6E-037B21E7E1A7}" type="slidenum">
              <a:rPr lang="en-US" altLang="ja-JP" sz="1200">
                <a:solidFill>
                  <a:srgbClr val="898989"/>
                </a:solidFill>
              </a:rPr>
              <a:pPr algn="ctr"/>
              <a:t>50</a:t>
            </a:fld>
            <a:endParaRPr lang="en-US" altLang="ja-JP" sz="1200">
              <a:solidFill>
                <a:srgbClr val="898989"/>
              </a:solidFill>
            </a:endParaRPr>
          </a:p>
        </p:txBody>
      </p:sp>
      <p:graphicFrame>
        <p:nvGraphicFramePr>
          <p:cNvPr id="7" name="図表 6">
            <a:extLst>
              <a:ext uri="{FF2B5EF4-FFF2-40B4-BE49-F238E27FC236}">
                <a16:creationId xmlns:a16="http://schemas.microsoft.com/office/drawing/2014/main" id="{6F1A23A3-EB75-7F4F-BF08-7599D35EB65C}"/>
              </a:ext>
            </a:extLst>
          </p:cNvPr>
          <p:cNvGraphicFramePr/>
          <p:nvPr>
            <p:extLst>
              <p:ext uri="{D42A27DB-BD31-4B8C-83A1-F6EECF244321}">
                <p14:modId xmlns:p14="http://schemas.microsoft.com/office/powerpoint/2010/main" val="3598535846"/>
              </p:ext>
            </p:extLst>
          </p:nvPr>
        </p:nvGraphicFramePr>
        <p:xfrm>
          <a:off x="3104147" y="2657479"/>
          <a:ext cx="732678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右矢印 1">
            <a:extLst>
              <a:ext uri="{FF2B5EF4-FFF2-40B4-BE49-F238E27FC236}">
                <a16:creationId xmlns:a16="http://schemas.microsoft.com/office/drawing/2014/main" id="{7043BD16-D21A-C541-868F-53BF1CD790E6}"/>
              </a:ext>
            </a:extLst>
          </p:cNvPr>
          <p:cNvSpPr/>
          <p:nvPr/>
        </p:nvSpPr>
        <p:spPr>
          <a:xfrm rot="19484229">
            <a:off x="3077517" y="4166847"/>
            <a:ext cx="2668587" cy="35401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solidFill>
                <a:srgbClr val="FF0000"/>
              </a:solidFill>
            </a:endParaRPr>
          </a:p>
        </p:txBody>
      </p:sp>
      <p:sp>
        <p:nvSpPr>
          <p:cNvPr id="3" name="テキスト ボックス 2">
            <a:extLst>
              <a:ext uri="{FF2B5EF4-FFF2-40B4-BE49-F238E27FC236}">
                <a16:creationId xmlns:a16="http://schemas.microsoft.com/office/drawing/2014/main" id="{C5569F55-94B0-A745-BFDE-17EA662A55C3}"/>
              </a:ext>
            </a:extLst>
          </p:cNvPr>
          <p:cNvSpPr txBox="1"/>
          <p:nvPr/>
        </p:nvSpPr>
        <p:spPr>
          <a:xfrm>
            <a:off x="8864082" y="2228671"/>
            <a:ext cx="2796610" cy="1200329"/>
          </a:xfrm>
          <a:prstGeom prst="rect">
            <a:avLst/>
          </a:prstGeom>
          <a:solidFill>
            <a:srgbClr val="C00000"/>
          </a:solidFill>
          <a:ln w="76200">
            <a:solidFill>
              <a:srgbClr val="FF0000"/>
            </a:solidFill>
          </a:ln>
        </p:spPr>
        <p:txBody>
          <a:bodyPr wrap="square" rtlCol="0">
            <a:spAutoFit/>
          </a:bodyPr>
          <a:lstStyle/>
          <a:p>
            <a:pPr algn="ctr"/>
            <a:r>
              <a:rPr lang="ja-JP" altLang="en-US" sz="3600">
                <a:solidFill>
                  <a:schemeClr val="bg1"/>
                </a:solidFill>
              </a:rPr>
              <a:t>何度でも</a:t>
            </a:r>
            <a:endParaRPr lang="en-US" altLang="ja-JP" sz="3600" dirty="0">
              <a:solidFill>
                <a:schemeClr val="bg1"/>
              </a:solidFill>
            </a:endParaRPr>
          </a:p>
          <a:p>
            <a:pPr algn="ctr"/>
            <a:r>
              <a:rPr lang="ja-JP" altLang="en-US" sz="3600">
                <a:solidFill>
                  <a:schemeClr val="bg1"/>
                </a:solidFill>
              </a:rPr>
              <a:t>下から上に</a:t>
            </a:r>
          </a:p>
        </p:txBody>
      </p:sp>
      <p:sp>
        <p:nvSpPr>
          <p:cNvPr id="10" name="テキスト ボックス 9">
            <a:extLst>
              <a:ext uri="{FF2B5EF4-FFF2-40B4-BE49-F238E27FC236}">
                <a16:creationId xmlns:a16="http://schemas.microsoft.com/office/drawing/2014/main" id="{38E04CCB-B35E-A444-BFE7-3C0CD226C80D}"/>
              </a:ext>
            </a:extLst>
          </p:cNvPr>
          <p:cNvSpPr txBox="1"/>
          <p:nvPr/>
        </p:nvSpPr>
        <p:spPr>
          <a:xfrm>
            <a:off x="5719475" y="3072091"/>
            <a:ext cx="1028883" cy="523220"/>
          </a:xfrm>
          <a:prstGeom prst="rect">
            <a:avLst/>
          </a:prstGeom>
          <a:noFill/>
          <a:ln w="76200">
            <a:solidFill>
              <a:srgbClr val="FF0000"/>
            </a:solidFill>
          </a:ln>
        </p:spPr>
        <p:txBody>
          <a:bodyPr wrap="square" rtlCol="0">
            <a:spAutoFit/>
          </a:bodyPr>
          <a:lstStyle/>
          <a:p>
            <a:pPr algn="ctr"/>
            <a:r>
              <a:rPr lang="ja-JP" altLang="en-US" sz="2800">
                <a:solidFill>
                  <a:schemeClr val="tx2">
                    <a:lumMod val="75000"/>
                  </a:schemeClr>
                </a:solidFill>
              </a:rPr>
              <a:t>全員</a:t>
            </a:r>
          </a:p>
        </p:txBody>
      </p:sp>
      <p:sp>
        <p:nvSpPr>
          <p:cNvPr id="6" name="フッター プレースホルダー 5">
            <a:extLst>
              <a:ext uri="{FF2B5EF4-FFF2-40B4-BE49-F238E27FC236}">
                <a16:creationId xmlns:a16="http://schemas.microsoft.com/office/drawing/2014/main" id="{DCD82B50-44DF-6448-959B-F818B707E51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977731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073228-6CDD-9C4E-A37F-E0D4CC65D5B7}"/>
              </a:ext>
            </a:extLst>
          </p:cNvPr>
          <p:cNvSpPr>
            <a:spLocks noGrp="1"/>
          </p:cNvSpPr>
          <p:nvPr>
            <p:ph type="title"/>
          </p:nvPr>
        </p:nvSpPr>
        <p:spPr>
          <a:xfrm>
            <a:off x="2209800" y="55980"/>
            <a:ext cx="7772400" cy="1609344"/>
          </a:xfrm>
          <a:ln>
            <a:solidFill>
              <a:srgbClr val="0070C0"/>
            </a:solidFill>
          </a:ln>
        </p:spPr>
        <p:txBody>
          <a:bodyPr>
            <a:normAutofit/>
          </a:bodyPr>
          <a:lstStyle/>
          <a:p>
            <a:pPr algn="ctr"/>
            <a:r>
              <a:rPr lang="ja-JP" altLang="en-US" sz="3600" b="1">
                <a:latin typeface="MS UI Gothic" panose="020B0600070205080204" pitchFamily="34" charset="-128"/>
                <a:ea typeface="MS UI Gothic" panose="020B0600070205080204" pitchFamily="34" charset="-128"/>
              </a:rPr>
              <a:t>緊急連絡網と自動参集体制</a:t>
            </a:r>
          </a:p>
        </p:txBody>
      </p:sp>
      <p:sp>
        <p:nvSpPr>
          <p:cNvPr id="3" name="コンテンツ プレースホルダー 2">
            <a:extLst>
              <a:ext uri="{FF2B5EF4-FFF2-40B4-BE49-F238E27FC236}">
                <a16:creationId xmlns:a16="http://schemas.microsoft.com/office/drawing/2014/main" id="{8BC146FE-8399-DA42-9D47-A2EFAE4BF4B1}"/>
              </a:ext>
            </a:extLst>
          </p:cNvPr>
          <p:cNvSpPr>
            <a:spLocks noGrp="1"/>
          </p:cNvSpPr>
          <p:nvPr>
            <p:ph idx="1"/>
          </p:nvPr>
        </p:nvSpPr>
        <p:spPr>
          <a:xfrm>
            <a:off x="2152650" y="1744363"/>
            <a:ext cx="7886700" cy="2145148"/>
          </a:xfrm>
          <a:ln>
            <a:solidFill>
              <a:schemeClr val="accent1"/>
            </a:solidFill>
          </a:ln>
        </p:spPr>
        <p:txBody>
          <a:bodyPr anchor="ctr">
            <a:normAutofit/>
          </a:body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従業員全員・出向・パート・アルバイトも含む</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訓練で配信が不成立ならば、個別に成立するまで実施</a:t>
            </a:r>
          </a:p>
          <a:p>
            <a:r>
              <a:rPr lang="ja-JP" altLang="en-US" sz="2400">
                <a:latin typeface="MS UI Gothic" panose="020B0600070205080204" pitchFamily="34" charset="-128"/>
                <a:ea typeface="MS UI Gothic" panose="020B0600070205080204" pitchFamily="34" charset="-128"/>
              </a:rPr>
              <a:t>本人の親類やパートナーの緊急連絡先</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電車不能時の出勤方法と自宅</a:t>
            </a:r>
            <a:r>
              <a:rPr lang="en-US" altLang="ja-JP" sz="2400" dirty="0">
                <a:latin typeface="MS UI Gothic" panose="020B0600070205080204" pitchFamily="34" charset="-128"/>
                <a:ea typeface="MS UI Gothic" panose="020B0600070205080204" pitchFamily="34" charset="-128"/>
              </a:rPr>
              <a:t>〜</a:t>
            </a:r>
            <a:r>
              <a:rPr lang="ja-JP" altLang="en-US" sz="2400">
                <a:latin typeface="MS UI Gothic" panose="020B0600070205080204" pitchFamily="34" charset="-128"/>
                <a:ea typeface="MS UI Gothic" panose="020B0600070205080204" pitchFamily="34" charset="-128"/>
              </a:rPr>
              <a:t>会社の距離</a:t>
            </a:r>
            <a:endParaRPr lang="en-US" altLang="ja-JP" sz="2400" dirty="0">
              <a:latin typeface="MS UI Gothic" panose="020B0600070205080204" pitchFamily="34" charset="-128"/>
              <a:ea typeface="MS UI Gothic" panose="020B0600070205080204" pitchFamily="34" charset="-128"/>
            </a:endParaRPr>
          </a:p>
        </p:txBody>
      </p:sp>
      <p:sp>
        <p:nvSpPr>
          <p:cNvPr id="4" name="コンテンツ プレースホルダー 2">
            <a:extLst>
              <a:ext uri="{FF2B5EF4-FFF2-40B4-BE49-F238E27FC236}">
                <a16:creationId xmlns:a16="http://schemas.microsoft.com/office/drawing/2014/main" id="{762C4E31-C94D-2C4B-B758-26D92EF84FCF}"/>
              </a:ext>
            </a:extLst>
          </p:cNvPr>
          <p:cNvSpPr txBox="1">
            <a:spLocks/>
          </p:cNvSpPr>
          <p:nvPr/>
        </p:nvSpPr>
        <p:spPr>
          <a:xfrm>
            <a:off x="2152650" y="4068418"/>
            <a:ext cx="7886700" cy="2290818"/>
          </a:xfrm>
          <a:prstGeom prst="rect">
            <a:avLst/>
          </a:prstGeom>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2400" dirty="0">
                <a:solidFill>
                  <a:srgbClr val="FF0000"/>
                </a:solidFill>
                <a:latin typeface="MS UI Gothic" panose="020B0600070205080204" pitchFamily="34" charset="-128"/>
                <a:ea typeface="MS UI Gothic" panose="020B0600070205080204" pitchFamily="34" charset="-128"/>
              </a:rPr>
              <a:t>〈</a:t>
            </a:r>
            <a:r>
              <a:rPr lang="ja-JP" altLang="en-US" sz="2400">
                <a:solidFill>
                  <a:srgbClr val="FF0000"/>
                </a:solidFill>
                <a:latin typeface="MS UI Gothic" panose="020B0600070205080204" pitchFamily="34" charset="-128"/>
                <a:ea typeface="MS UI Gothic" panose="020B0600070205080204" pitchFamily="34" charset="-128"/>
              </a:rPr>
              <a:t>自動参集体制</a:t>
            </a:r>
            <a:r>
              <a:rPr lang="en-US" altLang="ja-JP" sz="2400" dirty="0">
                <a:solidFill>
                  <a:srgbClr val="FF0000"/>
                </a:solidFill>
                <a:latin typeface="MS UI Gothic" panose="020B0600070205080204" pitchFamily="34" charset="-128"/>
                <a:ea typeface="MS UI Gothic" panose="020B0600070205080204" pitchFamily="34" charset="-128"/>
              </a:rPr>
              <a:t>〉</a:t>
            </a:r>
          </a:p>
          <a:p>
            <a:r>
              <a:rPr lang="ja-JP" altLang="en-US" sz="2400">
                <a:latin typeface="MS UI Gothic" panose="020B0600070205080204" pitchFamily="34" charset="-128"/>
                <a:ea typeface="MS UI Gothic" panose="020B0600070205080204" pitchFamily="34" charset="-128"/>
              </a:rPr>
              <a:t>本部の強要ではなく本人の判断で参集することが大切</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誰が参集して何をすべきか？</a:t>
            </a:r>
            <a:endParaRPr lang="en-US" altLang="ja-JP" sz="2400" dirty="0">
              <a:latin typeface="MS UI Gothic" panose="020B0600070205080204" pitchFamily="34" charset="-128"/>
              <a:ea typeface="MS UI Gothic" panose="020B0600070205080204" pitchFamily="34" charset="-128"/>
            </a:endParaRPr>
          </a:p>
          <a:p>
            <a:r>
              <a:rPr lang="ja-JP" altLang="en-US" sz="2400">
                <a:latin typeface="MS UI Gothic" panose="020B0600070205080204" pitchFamily="34" charset="-128"/>
                <a:ea typeface="MS UI Gothic" panose="020B0600070205080204" pitchFamily="34" charset="-128"/>
              </a:rPr>
              <a:t>勤務時間内、夜勤時間外での対応</a:t>
            </a:r>
            <a:endParaRPr lang="en-US" altLang="ja-JP" sz="2400" dirty="0">
              <a:latin typeface="MS UI Gothic" panose="020B0600070205080204" pitchFamily="34" charset="-128"/>
              <a:ea typeface="MS UI Gothic" panose="020B0600070205080204" pitchFamily="34" charset="-128"/>
            </a:endParaRPr>
          </a:p>
        </p:txBody>
      </p:sp>
      <p:sp>
        <p:nvSpPr>
          <p:cNvPr id="6" name="スライド番号プレースホルダー 5">
            <a:extLst>
              <a:ext uri="{FF2B5EF4-FFF2-40B4-BE49-F238E27FC236}">
                <a16:creationId xmlns:a16="http://schemas.microsoft.com/office/drawing/2014/main" id="{2AED6F50-0745-D144-89E8-EA1B924720FB}"/>
              </a:ext>
            </a:extLst>
          </p:cNvPr>
          <p:cNvSpPr>
            <a:spLocks noGrp="1"/>
          </p:cNvSpPr>
          <p:nvPr>
            <p:ph type="sldNum" sz="quarter" idx="12"/>
          </p:nvPr>
        </p:nvSpPr>
        <p:spPr/>
        <p:txBody>
          <a:bodyPr/>
          <a:lstStyle/>
          <a:p>
            <a:fld id="{5C8FD7CE-B326-374D-9928-B40B903A20BC}" type="slidenum">
              <a:rPr kumimoji="1" lang="ja-JP" altLang="en-US" smtClean="0"/>
              <a:t>51</a:t>
            </a:fld>
            <a:endParaRPr kumimoji="1" lang="ja-JP" altLang="en-US"/>
          </a:p>
        </p:txBody>
      </p:sp>
      <p:sp>
        <p:nvSpPr>
          <p:cNvPr id="5" name="フッター プレースホルダー 4">
            <a:extLst>
              <a:ext uri="{FF2B5EF4-FFF2-40B4-BE49-F238E27FC236}">
                <a16:creationId xmlns:a16="http://schemas.microsoft.com/office/drawing/2014/main" id="{BDBECFCE-EB86-A84A-BA61-3BF140D3D0E6}"/>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9865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75811F-9581-7B41-AE3A-8996DF1D0FB2}"/>
              </a:ext>
            </a:extLst>
          </p:cNvPr>
          <p:cNvSpPr>
            <a:spLocks noGrp="1"/>
          </p:cNvSpPr>
          <p:nvPr>
            <p:ph type="title"/>
          </p:nvPr>
        </p:nvSpPr>
        <p:spPr>
          <a:ln>
            <a:solidFill>
              <a:schemeClr val="accent1"/>
            </a:solidFill>
          </a:ln>
        </p:spPr>
        <p:txBody>
          <a:bodyPr/>
          <a:lstStyle/>
          <a:p>
            <a:pPr algn="ctr"/>
            <a:r>
              <a:rPr kumimoji="1" lang="ja-JP" altLang="en-US"/>
              <a:t>災害時・異常発生時に出社して何する？</a:t>
            </a:r>
          </a:p>
        </p:txBody>
      </p:sp>
      <p:sp>
        <p:nvSpPr>
          <p:cNvPr id="3" name="コンテンツ プレースホルダー 2">
            <a:extLst>
              <a:ext uri="{FF2B5EF4-FFF2-40B4-BE49-F238E27FC236}">
                <a16:creationId xmlns:a16="http://schemas.microsoft.com/office/drawing/2014/main" id="{792109AD-E8CD-E244-922C-837AB8D2CF08}"/>
              </a:ext>
            </a:extLst>
          </p:cNvPr>
          <p:cNvSpPr>
            <a:spLocks noGrp="1"/>
          </p:cNvSpPr>
          <p:nvPr>
            <p:ph idx="1"/>
          </p:nvPr>
        </p:nvSpPr>
        <p:spPr>
          <a:ln>
            <a:solidFill>
              <a:schemeClr val="accent1"/>
            </a:solidFill>
          </a:ln>
        </p:spPr>
        <p:txBody>
          <a:bodyPr/>
          <a:lstStyle/>
          <a:p>
            <a:r>
              <a:rPr kumimoji="1" lang="ja-JP" altLang="en-US"/>
              <a:t>やるべき項目をリストアップ</a:t>
            </a:r>
            <a:endParaRPr kumimoji="1" lang="en-US" altLang="ja-JP" dirty="0"/>
          </a:p>
          <a:p>
            <a:r>
              <a:rPr lang="ja-JP" altLang="en-US"/>
              <a:t>順序は災害の状況に応じて変化する</a:t>
            </a:r>
            <a:endParaRPr lang="en-US" altLang="ja-JP" dirty="0"/>
          </a:p>
          <a:p>
            <a:r>
              <a:rPr kumimoji="1" lang="ja-JP" altLang="en-US"/>
              <a:t>インデックスをつけて見やすくする</a:t>
            </a:r>
            <a:endParaRPr kumimoji="1" lang="en-US" altLang="ja-JP" dirty="0"/>
          </a:p>
          <a:p>
            <a:r>
              <a:rPr lang="ja-JP" altLang="en-US"/>
              <a:t>最初に行う項目は、チェックリストがある方が良い</a:t>
            </a:r>
            <a:endParaRPr lang="en-US" altLang="ja-JP" dirty="0"/>
          </a:p>
          <a:p>
            <a:pPr lvl="1"/>
            <a:r>
              <a:rPr kumimoji="1" lang="ja-JP" altLang="en-US"/>
              <a:t>建屋点検チェック（天井・壁・出入り口・通路・土台・躯体）</a:t>
            </a:r>
            <a:endParaRPr lang="en-US" altLang="ja-JP" dirty="0"/>
          </a:p>
          <a:p>
            <a:pPr lvl="1"/>
            <a:r>
              <a:rPr kumimoji="1" lang="ja-JP" altLang="en-US"/>
              <a:t>設備・配管チェック（設備との連携している各設備）</a:t>
            </a:r>
            <a:endParaRPr kumimoji="1" lang="en-US" altLang="ja-JP" dirty="0"/>
          </a:p>
          <a:p>
            <a:pPr lvl="1"/>
            <a:r>
              <a:rPr lang="ja-JP" altLang="en-US"/>
              <a:t>電気・ガスの安全停止（復旧時のマニュアル）</a:t>
            </a:r>
            <a:endParaRPr lang="en-US" altLang="ja-JP" dirty="0"/>
          </a:p>
          <a:p>
            <a:pPr lvl="1"/>
            <a:r>
              <a:rPr kumimoji="1" lang="ja-JP" altLang="en-US"/>
              <a:t>サーバー・コンピューター関連</a:t>
            </a:r>
            <a:endParaRPr lang="en-US" altLang="ja-JP" dirty="0"/>
          </a:p>
          <a:p>
            <a:pPr lvl="1"/>
            <a:r>
              <a:rPr lang="ja-JP" altLang="en-US"/>
              <a:t>社員・訪問者・利用者の安全確認</a:t>
            </a:r>
            <a:endParaRPr kumimoji="1" lang="en-US" altLang="ja-JP" dirty="0"/>
          </a:p>
        </p:txBody>
      </p:sp>
      <p:sp>
        <p:nvSpPr>
          <p:cNvPr id="4" name="スライド番号プレースホルダー 3">
            <a:extLst>
              <a:ext uri="{FF2B5EF4-FFF2-40B4-BE49-F238E27FC236}">
                <a16:creationId xmlns:a16="http://schemas.microsoft.com/office/drawing/2014/main" id="{45608BFD-297A-524D-B85C-C0129CBF4648}"/>
              </a:ext>
            </a:extLst>
          </p:cNvPr>
          <p:cNvSpPr>
            <a:spLocks noGrp="1"/>
          </p:cNvSpPr>
          <p:nvPr>
            <p:ph type="sldNum" sz="quarter" idx="12"/>
          </p:nvPr>
        </p:nvSpPr>
        <p:spPr/>
        <p:txBody>
          <a:bodyPr/>
          <a:lstStyle/>
          <a:p>
            <a:fld id="{3DC82251-0E89-0045-A243-E26D74769001}" type="slidenum">
              <a:rPr kumimoji="1" lang="ja-JP" altLang="en-US" smtClean="0"/>
              <a:t>52</a:t>
            </a:fld>
            <a:endParaRPr kumimoji="1" lang="ja-JP" altLang="en-US"/>
          </a:p>
        </p:txBody>
      </p:sp>
      <p:sp>
        <p:nvSpPr>
          <p:cNvPr id="5" name="フッター プレースホルダー 4">
            <a:extLst>
              <a:ext uri="{FF2B5EF4-FFF2-40B4-BE49-F238E27FC236}">
                <a16:creationId xmlns:a16="http://schemas.microsoft.com/office/drawing/2014/main" id="{F49CEC00-353C-BF42-898A-49F55AAF9A4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7932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63CA88-DEB2-E147-B9D7-51B5D6EBE9C9}"/>
              </a:ext>
            </a:extLst>
          </p:cNvPr>
          <p:cNvSpPr>
            <a:spLocks noGrp="1"/>
          </p:cNvSpPr>
          <p:nvPr>
            <p:ph type="title"/>
          </p:nvPr>
        </p:nvSpPr>
        <p:spPr>
          <a:ln>
            <a:solidFill>
              <a:schemeClr val="accent1"/>
            </a:solidFill>
          </a:ln>
        </p:spPr>
        <p:txBody>
          <a:bodyPr/>
          <a:lstStyle/>
          <a:p>
            <a:pPr algn="ctr"/>
            <a:r>
              <a:rPr kumimoji="1" lang="ja-JP" altLang="en-US"/>
              <a:t>対応体制</a:t>
            </a:r>
          </a:p>
        </p:txBody>
      </p:sp>
      <p:sp>
        <p:nvSpPr>
          <p:cNvPr id="3" name="コンテンツ プレースホルダー 2">
            <a:extLst>
              <a:ext uri="{FF2B5EF4-FFF2-40B4-BE49-F238E27FC236}">
                <a16:creationId xmlns:a16="http://schemas.microsoft.com/office/drawing/2014/main" id="{63FD56A5-5625-1449-A564-66BEF136C365}"/>
              </a:ext>
            </a:extLst>
          </p:cNvPr>
          <p:cNvSpPr>
            <a:spLocks noGrp="1"/>
          </p:cNvSpPr>
          <p:nvPr>
            <p:ph idx="1"/>
          </p:nvPr>
        </p:nvSpPr>
        <p:spPr>
          <a:ln>
            <a:solidFill>
              <a:schemeClr val="accent1"/>
            </a:solidFill>
          </a:ln>
        </p:spPr>
        <p:txBody>
          <a:bodyPr>
            <a:normAutofit/>
          </a:bodyPr>
          <a:lstStyle/>
          <a:p>
            <a:r>
              <a:rPr kumimoji="1" lang="ja-JP" altLang="en-US"/>
              <a:t>書類上は人員体制で「誰が何を何の権利で行うか</a:t>
            </a:r>
            <a:r>
              <a:rPr lang="ja-JP" altLang="en-US"/>
              <a:t>」</a:t>
            </a:r>
            <a:r>
              <a:rPr kumimoji="1" lang="ja-JP" altLang="en-US"/>
              <a:t>が重要であるが、中小企業では、誰が行うかは決まっているので、実施項目リストがあることが望ましい。</a:t>
            </a:r>
            <a:endParaRPr kumimoji="1" lang="en-US" altLang="ja-JP" dirty="0"/>
          </a:p>
          <a:p>
            <a:r>
              <a:rPr lang="ja-JP" altLang="en-US"/>
              <a:t>決断者の順序も書くまでのこともない。しかし、提出する以上は、社内で周知され分かりきっていることを文書化することが求められます。→丁寧に書く</a:t>
            </a:r>
            <a:endParaRPr lang="en-US" altLang="ja-JP" dirty="0"/>
          </a:p>
          <a:p>
            <a:r>
              <a:rPr lang="ja-JP" altLang="en-US"/>
              <a:t>事業継続力強化計画の文書は、役所の人が読みやすいように、主語、形容詞、述語が分かるように書き、別紙〇番を参照などと書き、詳細内容やリストを添付する。</a:t>
            </a:r>
            <a:endParaRPr lang="en-US" altLang="ja-JP" dirty="0"/>
          </a:p>
          <a:p>
            <a:r>
              <a:rPr lang="ja-JP" altLang="en-US">
                <a:solidFill>
                  <a:srgbClr val="FF0000"/>
                </a:solidFill>
              </a:rPr>
              <a:t>個人情報が記入されると取扱に困るので苗字のみ黒塗りする。</a:t>
            </a:r>
            <a:endParaRPr kumimoji="1" lang="ja-JP" altLang="en-US">
              <a:solidFill>
                <a:srgbClr val="FF0000"/>
              </a:solidFill>
            </a:endParaRPr>
          </a:p>
        </p:txBody>
      </p:sp>
      <p:sp>
        <p:nvSpPr>
          <p:cNvPr id="4" name="スライド番号プレースホルダー 3">
            <a:extLst>
              <a:ext uri="{FF2B5EF4-FFF2-40B4-BE49-F238E27FC236}">
                <a16:creationId xmlns:a16="http://schemas.microsoft.com/office/drawing/2014/main" id="{4F5DD9C0-13DA-BB4A-93CE-A410B0F57C8B}"/>
              </a:ext>
            </a:extLst>
          </p:cNvPr>
          <p:cNvSpPr>
            <a:spLocks noGrp="1"/>
          </p:cNvSpPr>
          <p:nvPr>
            <p:ph type="sldNum" sz="quarter" idx="12"/>
          </p:nvPr>
        </p:nvSpPr>
        <p:spPr/>
        <p:txBody>
          <a:bodyPr/>
          <a:lstStyle/>
          <a:p>
            <a:fld id="{3DC82251-0E89-0045-A243-E26D74769001}" type="slidenum">
              <a:rPr kumimoji="1" lang="ja-JP" altLang="en-US" smtClean="0"/>
              <a:t>53</a:t>
            </a:fld>
            <a:endParaRPr kumimoji="1" lang="ja-JP" altLang="en-US"/>
          </a:p>
        </p:txBody>
      </p:sp>
      <p:sp>
        <p:nvSpPr>
          <p:cNvPr id="5" name="フッター プレースホルダー 4">
            <a:extLst>
              <a:ext uri="{FF2B5EF4-FFF2-40B4-BE49-F238E27FC236}">
                <a16:creationId xmlns:a16="http://schemas.microsoft.com/office/drawing/2014/main" id="{836C1A4B-4771-D342-85C2-F7A188F1E2F8}"/>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017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492F909F-4758-A784-1014-79249F2EE57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FF5DC1F-A2EA-99EA-4B50-1FA837676A21}"/>
              </a:ext>
            </a:extLst>
          </p:cNvPr>
          <p:cNvSpPr>
            <a:spLocks noGrp="1"/>
          </p:cNvSpPr>
          <p:nvPr>
            <p:ph type="sldNum" sz="quarter" idx="12"/>
          </p:nvPr>
        </p:nvSpPr>
        <p:spPr/>
        <p:txBody>
          <a:bodyPr/>
          <a:lstStyle/>
          <a:p>
            <a:fld id="{3DC82251-0E89-0045-A243-E26D74769001}" type="slidenum">
              <a:rPr kumimoji="1" lang="ja-JP" altLang="en-US" smtClean="0"/>
              <a:t>54</a:t>
            </a:fld>
            <a:endParaRPr kumimoji="1" lang="ja-JP" altLang="en-US"/>
          </a:p>
        </p:txBody>
      </p:sp>
      <p:pic>
        <p:nvPicPr>
          <p:cNvPr id="6" name="図 5">
            <a:extLst>
              <a:ext uri="{FF2B5EF4-FFF2-40B4-BE49-F238E27FC236}">
                <a16:creationId xmlns:a16="http://schemas.microsoft.com/office/drawing/2014/main" id="{27C4758E-2676-694C-FFC6-C054BC815BA6}"/>
              </a:ext>
            </a:extLst>
          </p:cNvPr>
          <p:cNvPicPr>
            <a:picLocks noChangeAspect="1"/>
          </p:cNvPicPr>
          <p:nvPr/>
        </p:nvPicPr>
        <p:blipFill>
          <a:blip r:embed="rId2"/>
          <a:stretch>
            <a:fillRect/>
          </a:stretch>
        </p:blipFill>
        <p:spPr>
          <a:xfrm>
            <a:off x="302357" y="136525"/>
            <a:ext cx="11587286" cy="6316999"/>
          </a:xfrm>
          <a:prstGeom prst="rect">
            <a:avLst/>
          </a:prstGeom>
        </p:spPr>
      </p:pic>
    </p:spTree>
    <p:extLst>
      <p:ext uri="{BB962C8B-B14F-4D97-AF65-F5344CB8AC3E}">
        <p14:creationId xmlns:p14="http://schemas.microsoft.com/office/powerpoint/2010/main" val="4232896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6DA1C-14E9-09DE-16A4-3D8B4928A2E1}"/>
              </a:ext>
            </a:extLst>
          </p:cNvPr>
          <p:cNvSpPr>
            <a:spLocks noGrp="1"/>
          </p:cNvSpPr>
          <p:nvPr>
            <p:ph type="title"/>
          </p:nvPr>
        </p:nvSpPr>
        <p:spPr>
          <a:xfrm>
            <a:off x="838200" y="2549525"/>
            <a:ext cx="10515600" cy="1325563"/>
          </a:xfrm>
        </p:spPr>
        <p:txBody>
          <a:bodyPr/>
          <a:lstStyle/>
          <a:p>
            <a:r>
              <a:rPr lang="ja-JP" altLang="en-US"/>
              <a:t>５</a:t>
            </a:r>
            <a:r>
              <a:rPr lang="en-US" altLang="ja-JP" dirty="0"/>
              <a:t>.</a:t>
            </a:r>
            <a:r>
              <a:rPr lang="ja-JP" altLang="en-US"/>
              <a:t>自社の災害に対する強さ弱さを調べる</a:t>
            </a:r>
            <a:endParaRPr lang="en-US" altLang="ja-JP" dirty="0"/>
          </a:p>
        </p:txBody>
      </p:sp>
      <p:sp>
        <p:nvSpPr>
          <p:cNvPr id="3" name="フッター プレースホルダー 2">
            <a:extLst>
              <a:ext uri="{FF2B5EF4-FFF2-40B4-BE49-F238E27FC236}">
                <a16:creationId xmlns:a16="http://schemas.microsoft.com/office/drawing/2014/main" id="{12EE4C4E-DA46-D445-EFF8-EB5581FCA9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DBDFB2-0C3C-0E45-9F83-141800168B5A}"/>
              </a:ext>
            </a:extLst>
          </p:cNvPr>
          <p:cNvSpPr>
            <a:spLocks noGrp="1"/>
          </p:cNvSpPr>
          <p:nvPr>
            <p:ph type="sldNum" sz="quarter" idx="12"/>
          </p:nvPr>
        </p:nvSpPr>
        <p:spPr/>
        <p:txBody>
          <a:bodyPr/>
          <a:lstStyle/>
          <a:p>
            <a:fld id="{3DC82251-0E89-0045-A243-E26D74769001}" type="slidenum">
              <a:rPr kumimoji="1" lang="ja-JP" altLang="en-US" smtClean="0"/>
              <a:t>55</a:t>
            </a:fld>
            <a:endParaRPr kumimoji="1" lang="ja-JP" altLang="en-US"/>
          </a:p>
        </p:txBody>
      </p:sp>
    </p:spTree>
    <p:extLst>
      <p:ext uri="{BB962C8B-B14F-4D97-AF65-F5344CB8AC3E}">
        <p14:creationId xmlns:p14="http://schemas.microsoft.com/office/powerpoint/2010/main" val="1794837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図表 2">
            <a:extLst>
              <a:ext uri="{FF2B5EF4-FFF2-40B4-BE49-F238E27FC236}">
                <a16:creationId xmlns:a16="http://schemas.microsoft.com/office/drawing/2014/main" id="{5E0BE626-A43C-EC4C-AD95-C92EC4D91357}"/>
              </a:ext>
            </a:extLst>
          </p:cNvPr>
          <p:cNvGraphicFramePr/>
          <p:nvPr>
            <p:extLst>
              <p:ext uri="{D42A27DB-BD31-4B8C-83A1-F6EECF244321}">
                <p14:modId xmlns:p14="http://schemas.microsoft.com/office/powerpoint/2010/main" val="3731827600"/>
              </p:ext>
            </p:extLst>
          </p:nvPr>
        </p:nvGraphicFramePr>
        <p:xfrm>
          <a:off x="492211" y="0"/>
          <a:ext cx="948998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スライド番号プレースホルダー 1">
            <a:extLst>
              <a:ext uri="{FF2B5EF4-FFF2-40B4-BE49-F238E27FC236}">
                <a16:creationId xmlns:a16="http://schemas.microsoft.com/office/drawing/2014/main" id="{3C252A14-A480-0A48-B18C-EE128CCA357C}"/>
              </a:ext>
            </a:extLst>
          </p:cNvPr>
          <p:cNvSpPr>
            <a:spLocks noGrp="1"/>
          </p:cNvSpPr>
          <p:nvPr>
            <p:ph type="sldNum" sz="quarter" idx="12"/>
          </p:nvPr>
        </p:nvSpPr>
        <p:spPr/>
        <p:txBody>
          <a:bodyPr/>
          <a:lstStyle/>
          <a:p>
            <a:fld id="{3DC82251-0E89-0045-A243-E26D74769001}" type="slidenum">
              <a:rPr kumimoji="1" lang="ja-JP" altLang="en-US" smtClean="0"/>
              <a:t>56</a:t>
            </a:fld>
            <a:endParaRPr kumimoji="1" lang="ja-JP" altLang="en-US"/>
          </a:p>
        </p:txBody>
      </p:sp>
      <p:sp>
        <p:nvSpPr>
          <p:cNvPr id="4" name="フッター プレースホルダー 3">
            <a:extLst>
              <a:ext uri="{FF2B5EF4-FFF2-40B4-BE49-F238E27FC236}">
                <a16:creationId xmlns:a16="http://schemas.microsoft.com/office/drawing/2014/main" id="{1EFC6C19-315B-C742-8B03-0E845AB1F545}"/>
              </a:ext>
            </a:extLst>
          </p:cNvPr>
          <p:cNvSpPr>
            <a:spLocks noGrp="1"/>
          </p:cNvSpPr>
          <p:nvPr>
            <p:ph type="ftr" sz="quarter" idx="11"/>
          </p:nvPr>
        </p:nvSpPr>
        <p:spPr/>
        <p:txBody>
          <a:bodyPr/>
          <a:lstStyle/>
          <a:p>
            <a:endParaRPr kumimoji="1" lang="ja-JP" altLang="en-US"/>
          </a:p>
        </p:txBody>
      </p:sp>
      <p:sp>
        <p:nvSpPr>
          <p:cNvPr id="6" name="メモ 5">
            <a:extLst>
              <a:ext uri="{FF2B5EF4-FFF2-40B4-BE49-F238E27FC236}">
                <a16:creationId xmlns:a16="http://schemas.microsoft.com/office/drawing/2014/main" id="{4A240B8E-D24D-4A5D-E479-721229681C3D}"/>
              </a:ext>
            </a:extLst>
          </p:cNvPr>
          <p:cNvSpPr/>
          <p:nvPr/>
        </p:nvSpPr>
        <p:spPr>
          <a:xfrm>
            <a:off x="10467474" y="842211"/>
            <a:ext cx="1491915" cy="5377614"/>
          </a:xfrm>
          <a:prstGeom prst="foldedCorne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3600"/>
              <a:t>リスクを最初に調べて</a:t>
            </a:r>
            <a:endParaRPr kumimoji="1" lang="en-US" altLang="ja-JP" sz="3600" dirty="0"/>
          </a:p>
          <a:p>
            <a:pPr algn="ctr"/>
            <a:r>
              <a:rPr kumimoji="1" lang="ja-JP" altLang="en-US" sz="3600"/>
              <a:t>対策を練る</a:t>
            </a:r>
          </a:p>
        </p:txBody>
      </p:sp>
    </p:spTree>
    <p:extLst>
      <p:ext uri="{BB962C8B-B14F-4D97-AF65-F5344CB8AC3E}">
        <p14:creationId xmlns:p14="http://schemas.microsoft.com/office/powerpoint/2010/main" val="1489337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38C5602-1A6F-194A-824A-23A9405AA895}"/>
              </a:ext>
            </a:extLst>
          </p:cNvPr>
          <p:cNvSpPr>
            <a:spLocks noGrp="1"/>
          </p:cNvSpPr>
          <p:nvPr>
            <p:ph type="sldNum" sz="quarter" idx="12"/>
          </p:nvPr>
        </p:nvSpPr>
        <p:spPr/>
        <p:txBody>
          <a:bodyPr/>
          <a:lstStyle/>
          <a:p>
            <a:fld id="{5C8FD7CE-B326-374D-9928-B40B903A20BC}" type="slidenum">
              <a:rPr kumimoji="1" lang="ja-JP" altLang="en-US" smtClean="0"/>
              <a:t>57</a:t>
            </a:fld>
            <a:endParaRPr kumimoji="1" lang="ja-JP" altLang="en-US"/>
          </a:p>
        </p:txBody>
      </p:sp>
      <p:sp>
        <p:nvSpPr>
          <p:cNvPr id="4" name="タイトル 3">
            <a:extLst>
              <a:ext uri="{FF2B5EF4-FFF2-40B4-BE49-F238E27FC236}">
                <a16:creationId xmlns:a16="http://schemas.microsoft.com/office/drawing/2014/main" id="{B92B0CE0-A712-FC42-8029-7C34C2FE2994}"/>
              </a:ext>
            </a:extLst>
          </p:cNvPr>
          <p:cNvSpPr>
            <a:spLocks noGrp="1"/>
          </p:cNvSpPr>
          <p:nvPr>
            <p:ph type="title"/>
          </p:nvPr>
        </p:nvSpPr>
        <p:spPr>
          <a:xfrm>
            <a:off x="2186354" y="351692"/>
            <a:ext cx="7772400" cy="3561432"/>
          </a:xfrm>
        </p:spPr>
        <p:txBody>
          <a:bodyPr>
            <a:normAutofit fontScale="90000"/>
          </a:bodyPr>
          <a:lstStyle/>
          <a:p>
            <a:r>
              <a:rPr lang="ja-JP" altLang="en-US" sz="4900">
                <a:latin typeface="MS Gothic" panose="020B0609070205080204" pitchFamily="49" charset="-128"/>
                <a:ea typeface="MS Gothic" panose="020B0609070205080204" pitchFamily="49" charset="-128"/>
              </a:rPr>
              <a:t>リスク分析</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▼地震ハザードステーション（</a:t>
            </a:r>
            <a:r>
              <a:rPr lang="en-US" altLang="ja-JP" sz="2800" dirty="0">
                <a:latin typeface="MS Gothic" panose="020B0609070205080204" pitchFamily="49" charset="-128"/>
                <a:ea typeface="MS Gothic" panose="020B0609070205080204" pitchFamily="49" charset="-128"/>
              </a:rPr>
              <a:t>j-</a:t>
            </a:r>
            <a:r>
              <a:rPr lang="en-US" altLang="ja-JP" sz="2800" dirty="0" err="1">
                <a:latin typeface="MS Gothic" panose="020B0609070205080204" pitchFamily="49" charset="-128"/>
                <a:ea typeface="MS Gothic" panose="020B0609070205080204" pitchFamily="49" charset="-128"/>
              </a:rPr>
              <a:t>shis</a:t>
            </a:r>
            <a:r>
              <a:rPr lang="en-US" altLang="ja-JP" sz="2800" dirty="0">
                <a:latin typeface="MS Gothic" panose="020B0609070205080204" pitchFamily="49" charset="-128"/>
                <a:ea typeface="MS Gothic" panose="020B0609070205080204" pitchFamily="49" charset="-128"/>
              </a:rPr>
              <a:t> map</a:t>
            </a:r>
            <a:r>
              <a:rPr lang="ja-JP" altLang="en-US" sz="2800">
                <a:latin typeface="MS Gothic" panose="020B0609070205080204" pitchFamily="49" charset="-128"/>
                <a:ea typeface="MS Gothic" panose="020B0609070205080204" pitchFamily="49" charset="-128"/>
              </a:rPr>
              <a:t>）</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▼国土交通省ハザードマップポータルサイト</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「重ねるハザードマップ」</a:t>
            </a: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「我が町ハザードマップ」</a:t>
            </a:r>
            <a:br>
              <a:rPr lang="en-US" altLang="ja-JP" sz="2800" dirty="0">
                <a:latin typeface="MS Gothic" panose="020B0609070205080204" pitchFamily="49" charset="-128"/>
                <a:ea typeface="MS Gothic" panose="020B0609070205080204" pitchFamily="49" charset="-128"/>
              </a:rPr>
            </a:br>
            <a:br>
              <a:rPr lang="en-US" altLang="ja-JP" sz="2800" dirty="0">
                <a:latin typeface="MS Gothic" panose="020B0609070205080204" pitchFamily="49" charset="-128"/>
                <a:ea typeface="MS Gothic" panose="020B0609070205080204" pitchFamily="49" charset="-128"/>
              </a:rPr>
            </a:br>
            <a:r>
              <a:rPr lang="ja-JP" altLang="en-US" sz="2800">
                <a:latin typeface="MS Gothic" panose="020B0609070205080204" pitchFamily="49" charset="-128"/>
                <a:ea typeface="MS Gothic" panose="020B0609070205080204" pitchFamily="49" charset="-128"/>
              </a:rPr>
              <a:t>▼各都道府県の　防災</a:t>
            </a:r>
            <a:r>
              <a:rPr lang="en-US" altLang="ja-JP" sz="2800" dirty="0">
                <a:latin typeface="MS Gothic" panose="020B0609070205080204" pitchFamily="49" charset="-128"/>
                <a:ea typeface="MS Gothic" panose="020B0609070205080204" pitchFamily="49" charset="-128"/>
              </a:rPr>
              <a:t>GIS</a:t>
            </a:r>
            <a:endParaRPr lang="ja-JP" altLang="en-US" sz="2800"/>
          </a:p>
        </p:txBody>
      </p:sp>
      <p:pic>
        <p:nvPicPr>
          <p:cNvPr id="5" name="IMG_4342">
            <a:hlinkClick r:id="" action="ppaction://media"/>
            <a:extLst>
              <a:ext uri="{FF2B5EF4-FFF2-40B4-BE49-F238E27FC236}">
                <a16:creationId xmlns:a16="http://schemas.microsoft.com/office/drawing/2014/main" id="{95EE9AE3-A445-3042-BA34-6A0F122473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3114" y="3174732"/>
            <a:ext cx="4545772" cy="3561432"/>
          </a:xfrm>
          <a:prstGeom prst="rect">
            <a:avLst/>
          </a:prstGeom>
        </p:spPr>
      </p:pic>
      <p:sp>
        <p:nvSpPr>
          <p:cNvPr id="2" name="フッター プレースホルダー 1">
            <a:extLst>
              <a:ext uri="{FF2B5EF4-FFF2-40B4-BE49-F238E27FC236}">
                <a16:creationId xmlns:a16="http://schemas.microsoft.com/office/drawing/2014/main" id="{D13725DF-CF51-4D45-BBE5-3A02A057918A}"/>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0325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AB7C6E-E529-8379-392B-7FE06C1FD7D0}"/>
              </a:ext>
            </a:extLst>
          </p:cNvPr>
          <p:cNvSpPr>
            <a:spLocks noGrp="1"/>
          </p:cNvSpPr>
          <p:nvPr>
            <p:ph type="title"/>
          </p:nvPr>
        </p:nvSpPr>
        <p:spPr/>
        <p:txBody>
          <a:bodyPr/>
          <a:lstStyle/>
          <a:p>
            <a:r>
              <a:rPr kumimoji="1" lang="ja-JP" altLang="en-US"/>
              <a:t>まとめ方　自社関連・協力企業・社員</a:t>
            </a:r>
          </a:p>
        </p:txBody>
      </p:sp>
      <p:sp>
        <p:nvSpPr>
          <p:cNvPr id="3" name="フッター プレースホルダー 2">
            <a:extLst>
              <a:ext uri="{FF2B5EF4-FFF2-40B4-BE49-F238E27FC236}">
                <a16:creationId xmlns:a16="http://schemas.microsoft.com/office/drawing/2014/main" id="{4AB8D324-EEB3-F2D9-18B2-C3A66F6D350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FFC37A3-D840-AEF2-CE2B-B9BBB12BB0C8}"/>
              </a:ext>
            </a:extLst>
          </p:cNvPr>
          <p:cNvSpPr>
            <a:spLocks noGrp="1"/>
          </p:cNvSpPr>
          <p:nvPr>
            <p:ph type="sldNum" sz="quarter" idx="12"/>
          </p:nvPr>
        </p:nvSpPr>
        <p:spPr/>
        <p:txBody>
          <a:bodyPr/>
          <a:lstStyle/>
          <a:p>
            <a:fld id="{3DC82251-0E89-0045-A243-E26D74769001}" type="slidenum">
              <a:rPr kumimoji="1" lang="ja-JP" altLang="en-US" smtClean="0"/>
              <a:t>58</a:t>
            </a:fld>
            <a:endParaRPr kumimoji="1" lang="ja-JP" altLang="en-US"/>
          </a:p>
        </p:txBody>
      </p:sp>
      <p:pic>
        <p:nvPicPr>
          <p:cNvPr id="6" name="図 5">
            <a:extLst>
              <a:ext uri="{FF2B5EF4-FFF2-40B4-BE49-F238E27FC236}">
                <a16:creationId xmlns:a16="http://schemas.microsoft.com/office/drawing/2014/main" id="{0255678F-26FD-328E-238D-0085573AFBBF}"/>
              </a:ext>
            </a:extLst>
          </p:cNvPr>
          <p:cNvPicPr>
            <a:picLocks noChangeAspect="1"/>
          </p:cNvPicPr>
          <p:nvPr/>
        </p:nvPicPr>
        <p:blipFill>
          <a:blip r:embed="rId2"/>
          <a:stretch>
            <a:fillRect/>
          </a:stretch>
        </p:blipFill>
        <p:spPr>
          <a:xfrm>
            <a:off x="238741" y="2382253"/>
            <a:ext cx="11672522" cy="3031957"/>
          </a:xfrm>
          <a:prstGeom prst="rect">
            <a:avLst/>
          </a:prstGeom>
        </p:spPr>
      </p:pic>
      <p:sp>
        <p:nvSpPr>
          <p:cNvPr id="5" name="テキスト ボックス 4">
            <a:extLst>
              <a:ext uri="{FF2B5EF4-FFF2-40B4-BE49-F238E27FC236}">
                <a16:creationId xmlns:a16="http://schemas.microsoft.com/office/drawing/2014/main" id="{34C869FA-0424-DED1-9D9F-78B5244045F5}"/>
              </a:ext>
            </a:extLst>
          </p:cNvPr>
          <p:cNvSpPr txBox="1"/>
          <p:nvPr/>
        </p:nvSpPr>
        <p:spPr>
          <a:xfrm>
            <a:off x="1130968" y="5702968"/>
            <a:ext cx="7879080" cy="461665"/>
          </a:xfrm>
          <a:prstGeom prst="rect">
            <a:avLst/>
          </a:prstGeom>
          <a:solidFill>
            <a:srgbClr val="C00000"/>
          </a:solidFill>
        </p:spPr>
        <p:txBody>
          <a:bodyPr wrap="none" rtlCol="0">
            <a:spAutoFit/>
          </a:bodyPr>
          <a:lstStyle/>
          <a:p>
            <a:r>
              <a:rPr kumimoji="1" lang="ja-JP" altLang="en-US" sz="2400">
                <a:solidFill>
                  <a:schemeClr val="bg1"/>
                </a:solidFill>
              </a:rPr>
              <a:t>原発からの距離を入れる場合もあります。浜岡原発など</a:t>
            </a:r>
          </a:p>
        </p:txBody>
      </p:sp>
    </p:spTree>
    <p:extLst>
      <p:ext uri="{BB962C8B-B14F-4D97-AF65-F5344CB8AC3E}">
        <p14:creationId xmlns:p14="http://schemas.microsoft.com/office/powerpoint/2010/main" val="4214505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66BD33B-47BE-084B-A4CC-C81DD8F7B161}"/>
              </a:ext>
            </a:extLst>
          </p:cNvPr>
          <p:cNvSpPr>
            <a:spLocks noGrp="1"/>
          </p:cNvSpPr>
          <p:nvPr>
            <p:ph type="sldNum" sz="quarter" idx="12"/>
          </p:nvPr>
        </p:nvSpPr>
        <p:spPr/>
        <p:txBody>
          <a:bodyPr/>
          <a:lstStyle/>
          <a:p>
            <a:fld id="{5C8FD7CE-B326-374D-9928-B40B903A20BC}" type="slidenum">
              <a:rPr kumimoji="1" lang="ja-JP" altLang="en-US" smtClean="0"/>
              <a:t>59</a:t>
            </a:fld>
            <a:endParaRPr kumimoji="1" lang="ja-JP" altLang="en-US"/>
          </a:p>
        </p:txBody>
      </p:sp>
      <p:pic>
        <p:nvPicPr>
          <p:cNvPr id="8" name="図 7">
            <a:extLst>
              <a:ext uri="{FF2B5EF4-FFF2-40B4-BE49-F238E27FC236}">
                <a16:creationId xmlns:a16="http://schemas.microsoft.com/office/drawing/2014/main" id="{8CDC60F8-1480-A741-83ED-04B0B6876BB9}"/>
              </a:ext>
            </a:extLst>
          </p:cNvPr>
          <p:cNvPicPr>
            <a:picLocks noChangeAspect="1"/>
          </p:cNvPicPr>
          <p:nvPr/>
        </p:nvPicPr>
        <p:blipFill>
          <a:blip r:embed="rId2"/>
          <a:stretch>
            <a:fillRect/>
          </a:stretch>
        </p:blipFill>
        <p:spPr>
          <a:xfrm>
            <a:off x="1714500" y="1037166"/>
            <a:ext cx="7645400" cy="5054600"/>
          </a:xfrm>
          <a:prstGeom prst="rect">
            <a:avLst/>
          </a:prstGeom>
        </p:spPr>
      </p:pic>
      <p:pic>
        <p:nvPicPr>
          <p:cNvPr id="6" name="図 5">
            <a:extLst>
              <a:ext uri="{FF2B5EF4-FFF2-40B4-BE49-F238E27FC236}">
                <a16:creationId xmlns:a16="http://schemas.microsoft.com/office/drawing/2014/main" id="{83F682AD-7A21-154E-917F-280E5367D2E5}"/>
              </a:ext>
            </a:extLst>
          </p:cNvPr>
          <p:cNvPicPr>
            <a:picLocks noChangeAspect="1"/>
          </p:cNvPicPr>
          <p:nvPr/>
        </p:nvPicPr>
        <p:blipFill>
          <a:blip r:embed="rId3"/>
          <a:stretch>
            <a:fillRect/>
          </a:stretch>
        </p:blipFill>
        <p:spPr>
          <a:xfrm>
            <a:off x="6655075" y="772582"/>
            <a:ext cx="3903920" cy="2226733"/>
          </a:xfrm>
          <a:prstGeom prst="rect">
            <a:avLst/>
          </a:prstGeom>
        </p:spPr>
      </p:pic>
      <p:sp>
        <p:nvSpPr>
          <p:cNvPr id="2" name="フッター プレースホルダー 1">
            <a:extLst>
              <a:ext uri="{FF2B5EF4-FFF2-40B4-BE49-F238E27FC236}">
                <a16:creationId xmlns:a16="http://schemas.microsoft.com/office/drawing/2014/main" id="{39342761-F2F4-5B45-B118-2286A021A96B}"/>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0117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CB78A40C-B6DA-B415-71F0-CC2D689E38E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0E42F39-6EAD-97CE-1D05-475B253EA0AA}"/>
              </a:ext>
            </a:extLst>
          </p:cNvPr>
          <p:cNvSpPr>
            <a:spLocks noGrp="1"/>
          </p:cNvSpPr>
          <p:nvPr>
            <p:ph type="sldNum" sz="quarter" idx="12"/>
          </p:nvPr>
        </p:nvSpPr>
        <p:spPr/>
        <p:txBody>
          <a:bodyPr/>
          <a:lstStyle/>
          <a:p>
            <a:fld id="{3DC82251-0E89-0045-A243-E26D74769001}" type="slidenum">
              <a:rPr kumimoji="1" lang="ja-JP" altLang="en-US" smtClean="0"/>
              <a:t>6</a:t>
            </a:fld>
            <a:endParaRPr kumimoji="1" lang="ja-JP" altLang="en-US"/>
          </a:p>
        </p:txBody>
      </p:sp>
      <p:pic>
        <p:nvPicPr>
          <p:cNvPr id="1026" name="Picture 2">
            <a:extLst>
              <a:ext uri="{FF2B5EF4-FFF2-40B4-BE49-F238E27FC236}">
                <a16:creationId xmlns:a16="http://schemas.microsoft.com/office/drawing/2014/main" id="{DA1692F5-144A-9BD1-3518-914990E48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247" y="297756"/>
            <a:ext cx="80883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1D70483-B1C4-D15A-6218-0C898D940BAF}"/>
              </a:ext>
            </a:extLst>
          </p:cNvPr>
          <p:cNvSpPr>
            <a:spLocks noGrp="1"/>
          </p:cNvSpPr>
          <p:nvPr>
            <p:ph type="title"/>
          </p:nvPr>
        </p:nvSpPr>
        <p:spPr>
          <a:xfrm>
            <a:off x="6217920" y="365125"/>
            <a:ext cx="5135880" cy="1325563"/>
          </a:xfrm>
        </p:spPr>
        <p:txBody>
          <a:bodyPr/>
          <a:lstStyle/>
          <a:p>
            <a:pPr algn="r"/>
            <a:r>
              <a:rPr kumimoji="1" lang="ja-JP" altLang="en-US"/>
              <a:t>石川県の断層</a:t>
            </a:r>
          </a:p>
        </p:txBody>
      </p:sp>
    </p:spTree>
    <p:extLst>
      <p:ext uri="{BB962C8B-B14F-4D97-AF65-F5344CB8AC3E}">
        <p14:creationId xmlns:p14="http://schemas.microsoft.com/office/powerpoint/2010/main" val="35838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C54B137-243F-D74D-8ED4-C527DC75E26C}"/>
              </a:ext>
            </a:extLst>
          </p:cNvPr>
          <p:cNvSpPr>
            <a:spLocks noGrp="1"/>
          </p:cNvSpPr>
          <p:nvPr>
            <p:ph type="sldNum" sz="quarter" idx="12"/>
          </p:nvPr>
        </p:nvSpPr>
        <p:spPr/>
        <p:txBody>
          <a:bodyPr/>
          <a:lstStyle/>
          <a:p>
            <a:fld id="{3DC82251-0E89-0045-A243-E26D74769001}" type="slidenum">
              <a:rPr kumimoji="1" lang="ja-JP" altLang="en-US" smtClean="0"/>
              <a:t>60</a:t>
            </a:fld>
            <a:endParaRPr kumimoji="1" lang="ja-JP" altLang="en-US"/>
          </a:p>
        </p:txBody>
      </p:sp>
      <p:sp>
        <p:nvSpPr>
          <p:cNvPr id="3" name="フッター プレースホルダー 2">
            <a:extLst>
              <a:ext uri="{FF2B5EF4-FFF2-40B4-BE49-F238E27FC236}">
                <a16:creationId xmlns:a16="http://schemas.microsoft.com/office/drawing/2014/main" id="{8197A4E4-ED1F-DF44-AD67-EE47E801C9CA}"/>
              </a:ext>
            </a:extLst>
          </p:cNvPr>
          <p:cNvSpPr>
            <a:spLocks noGrp="1"/>
          </p:cNvSpPr>
          <p:nvPr>
            <p:ph type="ftr" sz="quarter" idx="11"/>
          </p:nvPr>
        </p:nvSpPr>
        <p:spPr/>
        <p:txBody>
          <a:bodyPr/>
          <a:lstStyle/>
          <a:p>
            <a:endParaRPr kumimoji="1" lang="ja-JP" altLang="en-US"/>
          </a:p>
        </p:txBody>
      </p:sp>
      <p:sp>
        <p:nvSpPr>
          <p:cNvPr id="6" name="テキスト ボックス 5">
            <a:hlinkClick r:id="rId2"/>
            <a:extLst>
              <a:ext uri="{FF2B5EF4-FFF2-40B4-BE49-F238E27FC236}">
                <a16:creationId xmlns:a16="http://schemas.microsoft.com/office/drawing/2014/main" id="{4FC837EA-2350-0528-9F03-B13D9AF00A37}"/>
              </a:ext>
            </a:extLst>
          </p:cNvPr>
          <p:cNvSpPr txBox="1"/>
          <p:nvPr/>
        </p:nvSpPr>
        <p:spPr>
          <a:xfrm>
            <a:off x="9596717" y="5921425"/>
            <a:ext cx="2210489" cy="369332"/>
          </a:xfrm>
          <a:prstGeom prst="rect">
            <a:avLst/>
          </a:prstGeom>
          <a:solidFill>
            <a:schemeClr val="accent5">
              <a:lumMod val="60000"/>
              <a:lumOff val="40000"/>
            </a:schemeClr>
          </a:solid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sp>
        <p:nvSpPr>
          <p:cNvPr id="7" name="テキスト ボックス 6">
            <a:extLst>
              <a:ext uri="{FF2B5EF4-FFF2-40B4-BE49-F238E27FC236}">
                <a16:creationId xmlns:a16="http://schemas.microsoft.com/office/drawing/2014/main" id="{0D0DE624-B419-ABD1-556F-BA894340EA70}"/>
              </a:ext>
            </a:extLst>
          </p:cNvPr>
          <p:cNvSpPr txBox="1"/>
          <p:nvPr/>
        </p:nvSpPr>
        <p:spPr>
          <a:xfrm>
            <a:off x="1183341" y="5921425"/>
            <a:ext cx="6096000" cy="369332"/>
          </a:xfrm>
          <a:prstGeom prst="rect">
            <a:avLst/>
          </a:prstGeom>
          <a:solidFill>
            <a:schemeClr val="accent5">
              <a:lumMod val="60000"/>
              <a:lumOff val="40000"/>
            </a:schemeClr>
          </a:solidFill>
        </p:spPr>
        <p:txBody>
          <a:bodyPr wrap="square">
            <a:spAutoFit/>
          </a:bodyPr>
          <a:lstStyle/>
          <a:p>
            <a:r>
              <a:rPr lang="ja-JP" altLang="en-US"/>
              <a:t>石川県輪島市門前町走出6-69</a:t>
            </a:r>
          </a:p>
        </p:txBody>
      </p:sp>
      <p:pic>
        <p:nvPicPr>
          <p:cNvPr id="8" name="図 7">
            <a:extLst>
              <a:ext uri="{FF2B5EF4-FFF2-40B4-BE49-F238E27FC236}">
                <a16:creationId xmlns:a16="http://schemas.microsoft.com/office/drawing/2014/main" id="{AC91E6DF-EA9B-876B-F9C8-03D4749F44D1}"/>
              </a:ext>
            </a:extLst>
          </p:cNvPr>
          <p:cNvPicPr>
            <a:picLocks noChangeAspect="1"/>
          </p:cNvPicPr>
          <p:nvPr/>
        </p:nvPicPr>
        <p:blipFill>
          <a:blip r:embed="rId3"/>
          <a:stretch>
            <a:fillRect/>
          </a:stretch>
        </p:blipFill>
        <p:spPr>
          <a:xfrm>
            <a:off x="874528" y="136525"/>
            <a:ext cx="10442944" cy="5485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6323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D7BFE78-F70E-EB45-A80D-6DE1F2F1C6EF}"/>
              </a:ext>
            </a:extLst>
          </p:cNvPr>
          <p:cNvSpPr>
            <a:spLocks noGrp="1"/>
          </p:cNvSpPr>
          <p:nvPr>
            <p:ph type="sldNum" sz="quarter" idx="12"/>
          </p:nvPr>
        </p:nvSpPr>
        <p:spPr/>
        <p:txBody>
          <a:bodyPr/>
          <a:lstStyle/>
          <a:p>
            <a:fld id="{5C8FD7CE-B326-374D-9928-B40B903A20BC}" type="slidenum">
              <a:rPr kumimoji="1" lang="ja-JP" altLang="en-US" smtClean="0"/>
              <a:t>61</a:t>
            </a:fld>
            <a:endParaRPr kumimoji="1" lang="ja-JP" altLang="en-US"/>
          </a:p>
        </p:txBody>
      </p:sp>
      <p:sp>
        <p:nvSpPr>
          <p:cNvPr id="2" name="フッター プレースホルダー 1">
            <a:extLst>
              <a:ext uri="{FF2B5EF4-FFF2-40B4-BE49-F238E27FC236}">
                <a16:creationId xmlns:a16="http://schemas.microsoft.com/office/drawing/2014/main" id="{59D39A1F-14E2-5741-8847-DA8D35C1029D}"/>
              </a:ext>
            </a:extLst>
          </p:cNvPr>
          <p:cNvSpPr>
            <a:spLocks noGrp="1"/>
          </p:cNvSpPr>
          <p:nvPr>
            <p:ph type="ftr" sz="quarter" idx="11"/>
          </p:nvPr>
        </p:nvSpPr>
        <p:spPr/>
        <p:txBody>
          <a:bodyPr/>
          <a:lstStyle/>
          <a:p>
            <a:endParaRPr kumimoji="1" lang="ja-JP" altLang="en-US"/>
          </a:p>
        </p:txBody>
      </p:sp>
      <p:pic>
        <p:nvPicPr>
          <p:cNvPr id="5" name="図 4">
            <a:extLst>
              <a:ext uri="{FF2B5EF4-FFF2-40B4-BE49-F238E27FC236}">
                <a16:creationId xmlns:a16="http://schemas.microsoft.com/office/drawing/2014/main" id="{F682BAED-0688-8850-D1E2-517B08345E6B}"/>
              </a:ext>
            </a:extLst>
          </p:cNvPr>
          <p:cNvPicPr>
            <a:picLocks noChangeAspect="1"/>
          </p:cNvPicPr>
          <p:nvPr/>
        </p:nvPicPr>
        <p:blipFill>
          <a:blip r:embed="rId2"/>
          <a:stretch>
            <a:fillRect/>
          </a:stretch>
        </p:blipFill>
        <p:spPr>
          <a:xfrm>
            <a:off x="2209800" y="311944"/>
            <a:ext cx="7772400" cy="6234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6486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B2B1FF2-5BDC-814A-8148-772FA05677E7}"/>
              </a:ext>
            </a:extLst>
          </p:cNvPr>
          <p:cNvSpPr>
            <a:spLocks noGrp="1"/>
          </p:cNvSpPr>
          <p:nvPr>
            <p:ph type="sldNum" sz="quarter" idx="12"/>
          </p:nvPr>
        </p:nvSpPr>
        <p:spPr/>
        <p:txBody>
          <a:bodyPr/>
          <a:lstStyle/>
          <a:p>
            <a:fld id="{5C8FD7CE-B326-374D-9928-B40B903A20BC}" type="slidenum">
              <a:rPr kumimoji="1" lang="ja-JP" altLang="en-US" smtClean="0"/>
              <a:t>62</a:t>
            </a:fld>
            <a:endParaRPr kumimoji="1" lang="ja-JP" altLang="en-US"/>
          </a:p>
        </p:txBody>
      </p:sp>
      <p:pic>
        <p:nvPicPr>
          <p:cNvPr id="6" name="図 5">
            <a:hlinkClick r:id="rId2"/>
            <a:extLst>
              <a:ext uri="{FF2B5EF4-FFF2-40B4-BE49-F238E27FC236}">
                <a16:creationId xmlns:a16="http://schemas.microsoft.com/office/drawing/2014/main" id="{6DE33D81-5D03-1141-89C2-E43E75E0301B}"/>
              </a:ext>
            </a:extLst>
          </p:cNvPr>
          <p:cNvPicPr>
            <a:picLocks noChangeAspect="1"/>
          </p:cNvPicPr>
          <p:nvPr/>
        </p:nvPicPr>
        <p:blipFill>
          <a:blip r:embed="rId3"/>
          <a:stretch>
            <a:fillRect/>
          </a:stretch>
        </p:blipFill>
        <p:spPr>
          <a:xfrm>
            <a:off x="1666910" y="634419"/>
            <a:ext cx="8340436" cy="5820929"/>
          </a:xfrm>
          <a:prstGeom prst="rect">
            <a:avLst/>
          </a:prstGeom>
        </p:spPr>
      </p:pic>
      <p:sp>
        <p:nvSpPr>
          <p:cNvPr id="7" name="テキスト ボックス 6">
            <a:hlinkClick r:id="rId2"/>
            <a:extLst>
              <a:ext uri="{FF2B5EF4-FFF2-40B4-BE49-F238E27FC236}">
                <a16:creationId xmlns:a16="http://schemas.microsoft.com/office/drawing/2014/main" id="{97653E68-E01B-4941-ADC1-9962B56AFD6C}"/>
              </a:ext>
            </a:extLst>
          </p:cNvPr>
          <p:cNvSpPr txBox="1"/>
          <p:nvPr/>
        </p:nvSpPr>
        <p:spPr>
          <a:xfrm>
            <a:off x="9147362" y="193181"/>
            <a:ext cx="1911701" cy="369332"/>
          </a:xfrm>
          <a:prstGeom prst="rect">
            <a:avLst/>
          </a:prstGeom>
          <a:noFill/>
          <a:ln>
            <a:solidFill>
              <a:srgbClr val="0070C0"/>
            </a:solidFill>
          </a:ln>
        </p:spPr>
        <p:txBody>
          <a:bodyPr wrap="square" rtlCol="0">
            <a:spAutoFit/>
          </a:bodyPr>
          <a:lstStyle/>
          <a:p>
            <a:r>
              <a:rPr lang="en-US" altLang="ja-JP" dirty="0">
                <a:solidFill>
                  <a:srgbClr val="0070C0"/>
                </a:solidFill>
              </a:rPr>
              <a:t>LINK</a:t>
            </a:r>
            <a:r>
              <a:rPr lang="ja-JP" altLang="en-US">
                <a:solidFill>
                  <a:srgbClr val="0070C0"/>
                </a:solidFill>
              </a:rPr>
              <a:t>あり</a:t>
            </a:r>
          </a:p>
        </p:txBody>
      </p:sp>
      <p:sp>
        <p:nvSpPr>
          <p:cNvPr id="2" name="フッター プレースホルダー 1">
            <a:extLst>
              <a:ext uri="{FF2B5EF4-FFF2-40B4-BE49-F238E27FC236}">
                <a16:creationId xmlns:a16="http://schemas.microsoft.com/office/drawing/2014/main" id="{E6AD9D5B-A8F4-C94D-9353-90170EF4759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61614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EC0539-F3AD-C01B-4638-38E08470E969}"/>
              </a:ext>
            </a:extLst>
          </p:cNvPr>
          <p:cNvSpPr>
            <a:spLocks noGrp="1"/>
          </p:cNvSpPr>
          <p:nvPr>
            <p:ph type="title"/>
          </p:nvPr>
        </p:nvSpPr>
        <p:spPr/>
        <p:txBody>
          <a:bodyPr/>
          <a:lstStyle/>
          <a:p>
            <a:r>
              <a:rPr kumimoji="1" lang="ja-JP" altLang="en-US"/>
              <a:t>朝日新聞「南海トラフの地震被害想定」</a:t>
            </a:r>
          </a:p>
        </p:txBody>
      </p:sp>
      <p:sp>
        <p:nvSpPr>
          <p:cNvPr id="3" name="フッター プレースホルダー 2">
            <a:extLst>
              <a:ext uri="{FF2B5EF4-FFF2-40B4-BE49-F238E27FC236}">
                <a16:creationId xmlns:a16="http://schemas.microsoft.com/office/drawing/2014/main" id="{7DF1E696-D764-0190-3AA2-7C684C2A20F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8085F3-2C91-7234-4239-C73E1F677836}"/>
              </a:ext>
            </a:extLst>
          </p:cNvPr>
          <p:cNvSpPr>
            <a:spLocks noGrp="1"/>
          </p:cNvSpPr>
          <p:nvPr>
            <p:ph type="sldNum" sz="quarter" idx="12"/>
          </p:nvPr>
        </p:nvSpPr>
        <p:spPr/>
        <p:txBody>
          <a:bodyPr/>
          <a:lstStyle/>
          <a:p>
            <a:fld id="{3DC82251-0E89-0045-A243-E26D74769001}" type="slidenum">
              <a:rPr kumimoji="1" lang="ja-JP" altLang="en-US" smtClean="0"/>
              <a:t>63</a:t>
            </a:fld>
            <a:endParaRPr kumimoji="1" lang="ja-JP" altLang="en-US"/>
          </a:p>
        </p:txBody>
      </p:sp>
      <p:pic>
        <p:nvPicPr>
          <p:cNvPr id="5" name="図 4">
            <a:extLst>
              <a:ext uri="{FF2B5EF4-FFF2-40B4-BE49-F238E27FC236}">
                <a16:creationId xmlns:a16="http://schemas.microsoft.com/office/drawing/2014/main" id="{742F11E4-8B75-ADCA-71EA-1AAD2B7AECD0}"/>
              </a:ext>
            </a:extLst>
          </p:cNvPr>
          <p:cNvPicPr>
            <a:picLocks noChangeAspect="1"/>
          </p:cNvPicPr>
          <p:nvPr/>
        </p:nvPicPr>
        <p:blipFill>
          <a:blip r:embed="rId2"/>
          <a:stretch>
            <a:fillRect/>
          </a:stretch>
        </p:blipFill>
        <p:spPr>
          <a:xfrm>
            <a:off x="1847850" y="1630530"/>
            <a:ext cx="8496300" cy="4749800"/>
          </a:xfrm>
          <a:prstGeom prst="rect">
            <a:avLst/>
          </a:prstGeom>
        </p:spPr>
      </p:pic>
      <p:sp>
        <p:nvSpPr>
          <p:cNvPr id="6" name="動作設定ボタン: 進む/次へ 5">
            <a:hlinkClick r:id="rId3" highlightClick="1"/>
            <a:extLst>
              <a:ext uri="{FF2B5EF4-FFF2-40B4-BE49-F238E27FC236}">
                <a16:creationId xmlns:a16="http://schemas.microsoft.com/office/drawing/2014/main" id="{872C632A-41D8-0A56-C764-B1A66CD0854D}"/>
              </a:ext>
            </a:extLst>
          </p:cNvPr>
          <p:cNvSpPr/>
          <p:nvPr/>
        </p:nvSpPr>
        <p:spPr>
          <a:xfrm>
            <a:off x="10876547" y="1690688"/>
            <a:ext cx="794085" cy="88407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55480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BF59C-396A-6D4F-942B-02E64FA778E8}"/>
              </a:ext>
            </a:extLst>
          </p:cNvPr>
          <p:cNvSpPr>
            <a:spLocks noGrp="1"/>
          </p:cNvSpPr>
          <p:nvPr>
            <p:ph type="title"/>
          </p:nvPr>
        </p:nvSpPr>
        <p:spPr>
          <a:xfrm>
            <a:off x="192505" y="2781754"/>
            <a:ext cx="11646569" cy="1325563"/>
          </a:xfrm>
        </p:spPr>
        <p:txBody>
          <a:bodyPr>
            <a:normAutofit/>
          </a:bodyPr>
          <a:lstStyle/>
          <a:p>
            <a:pPr algn="ctr"/>
            <a:r>
              <a:rPr lang="ja-JP" altLang="en-US" sz="4000"/>
              <a:t>６</a:t>
            </a:r>
            <a:r>
              <a:rPr lang="en-US" altLang="ja-JP" sz="4000" dirty="0"/>
              <a:t>.</a:t>
            </a:r>
            <a:r>
              <a:rPr lang="ja-JP" altLang="en-US" sz="4000"/>
              <a:t>常日頃から災害に備えて行動しお客様を守る</a:t>
            </a:r>
            <a:endParaRPr lang="en-US" altLang="ja-JP" sz="4000" dirty="0"/>
          </a:p>
        </p:txBody>
      </p:sp>
      <p:sp>
        <p:nvSpPr>
          <p:cNvPr id="3" name="スライド番号プレースホルダー 2">
            <a:extLst>
              <a:ext uri="{FF2B5EF4-FFF2-40B4-BE49-F238E27FC236}">
                <a16:creationId xmlns:a16="http://schemas.microsoft.com/office/drawing/2014/main" id="{6C035262-F00C-BA4B-B076-3EC2607CE02C}"/>
              </a:ext>
            </a:extLst>
          </p:cNvPr>
          <p:cNvSpPr>
            <a:spLocks noGrp="1"/>
          </p:cNvSpPr>
          <p:nvPr>
            <p:ph type="sldNum" sz="quarter" idx="12"/>
          </p:nvPr>
        </p:nvSpPr>
        <p:spPr/>
        <p:txBody>
          <a:bodyPr/>
          <a:lstStyle/>
          <a:p>
            <a:fld id="{3DC82251-0E89-0045-A243-E26D74769001}" type="slidenum">
              <a:rPr kumimoji="1" lang="ja-JP" altLang="en-US" smtClean="0"/>
              <a:t>64</a:t>
            </a:fld>
            <a:endParaRPr kumimoji="1" lang="ja-JP" altLang="en-US"/>
          </a:p>
        </p:txBody>
      </p:sp>
      <p:sp>
        <p:nvSpPr>
          <p:cNvPr id="4" name="フッター プレースホルダー 3">
            <a:extLst>
              <a:ext uri="{FF2B5EF4-FFF2-40B4-BE49-F238E27FC236}">
                <a16:creationId xmlns:a16="http://schemas.microsoft.com/office/drawing/2014/main" id="{6A16AA79-A00D-9C43-8037-CCDB545EE52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208895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255192-3119-5843-9F8D-D3F1402AD83B}"/>
              </a:ext>
            </a:extLst>
          </p:cNvPr>
          <p:cNvSpPr>
            <a:spLocks noGrp="1"/>
          </p:cNvSpPr>
          <p:nvPr>
            <p:ph type="title"/>
          </p:nvPr>
        </p:nvSpPr>
        <p:spPr/>
        <p:txBody>
          <a:bodyPr>
            <a:normAutofit/>
          </a:bodyPr>
          <a:lstStyle/>
          <a:p>
            <a:r>
              <a:rPr kumimoji="1" lang="ja-JP" altLang="en-US"/>
              <a:t>災害が起こって困るのは</a:t>
            </a:r>
            <a:r>
              <a:rPr lang="ja-JP" altLang="en-US" sz="4892" b="1"/>
              <a:t>トイレ</a:t>
            </a:r>
            <a:br>
              <a:rPr lang="en-US" altLang="ja-JP" sz="4892" b="1" dirty="0"/>
            </a:br>
            <a:r>
              <a:rPr lang="en-US" altLang="ja-JP" sz="1268" dirty="0"/>
              <a:t>2016</a:t>
            </a:r>
            <a:r>
              <a:rPr lang="ja-JP" altLang="en-US" sz="1268"/>
              <a:t>年の熊本地震のアンケートより 「避難生活の初期において最も困ったことは何ですか」</a:t>
            </a:r>
            <a:br>
              <a:rPr lang="en-US" altLang="ja-JP" sz="1268" dirty="0"/>
            </a:br>
            <a:r>
              <a:rPr lang="ja-JP" altLang="en-US" sz="1268"/>
              <a:t>何時間でトイレに行きましたか？</a:t>
            </a:r>
            <a:endParaRPr kumimoji="1" lang="ja-JP" altLang="en-US" b="1"/>
          </a:p>
        </p:txBody>
      </p:sp>
      <p:pic>
        <p:nvPicPr>
          <p:cNvPr id="3" name="図 2">
            <a:extLst>
              <a:ext uri="{FF2B5EF4-FFF2-40B4-BE49-F238E27FC236}">
                <a16:creationId xmlns:a16="http://schemas.microsoft.com/office/drawing/2014/main" id="{E547EB1D-F4F3-5D4F-8EA2-5F71740E35F4}"/>
              </a:ext>
            </a:extLst>
          </p:cNvPr>
          <p:cNvPicPr>
            <a:picLocks noChangeAspect="1"/>
          </p:cNvPicPr>
          <p:nvPr/>
        </p:nvPicPr>
        <p:blipFill>
          <a:blip r:embed="rId2"/>
          <a:stretch>
            <a:fillRect/>
          </a:stretch>
        </p:blipFill>
        <p:spPr>
          <a:xfrm>
            <a:off x="2268492" y="2125452"/>
            <a:ext cx="7400353" cy="3848183"/>
          </a:xfrm>
          <a:prstGeom prst="rect">
            <a:avLst/>
          </a:prstGeom>
        </p:spPr>
      </p:pic>
      <p:sp>
        <p:nvSpPr>
          <p:cNvPr id="4" name="スライド番号プレースホルダー 3">
            <a:extLst>
              <a:ext uri="{FF2B5EF4-FFF2-40B4-BE49-F238E27FC236}">
                <a16:creationId xmlns:a16="http://schemas.microsoft.com/office/drawing/2014/main" id="{1803BA12-C9F4-8843-AA21-74442D833D40}"/>
              </a:ext>
            </a:extLst>
          </p:cNvPr>
          <p:cNvSpPr>
            <a:spLocks noGrp="1"/>
          </p:cNvSpPr>
          <p:nvPr>
            <p:ph type="sldNum" sz="quarter" idx="12"/>
          </p:nvPr>
        </p:nvSpPr>
        <p:spPr/>
        <p:txBody>
          <a:bodyPr/>
          <a:lstStyle/>
          <a:p>
            <a:fld id="{3DC82251-0E89-0045-A243-E26D74769001}" type="slidenum">
              <a:rPr kumimoji="1" lang="ja-JP" altLang="en-US" smtClean="0"/>
              <a:t>65</a:t>
            </a:fld>
            <a:endParaRPr kumimoji="1" lang="ja-JP" altLang="en-US"/>
          </a:p>
        </p:txBody>
      </p:sp>
      <p:sp>
        <p:nvSpPr>
          <p:cNvPr id="5" name="フッター プレースホルダー 4">
            <a:extLst>
              <a:ext uri="{FF2B5EF4-FFF2-40B4-BE49-F238E27FC236}">
                <a16:creationId xmlns:a16="http://schemas.microsoft.com/office/drawing/2014/main" id="{F681AEEC-4549-3240-8F01-BB47858BC25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50310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6081305"/>
            <a:ext cx="2623537" cy="330819"/>
          </a:xfrm>
        </p:spPr>
        <p:txBody>
          <a:bodyPr/>
          <a:lstStyle/>
          <a:p>
            <a:pPr algn="ctr">
              <a:defRPr/>
            </a:pPr>
            <a:fld id="{C2D29BA9-09D0-8945-A07C-F85555316C22}" type="slidenum">
              <a:rPr lang="en-US" altLang="ja-JP" smtClean="0"/>
              <a:pPr algn="ctr">
                <a:defRPr/>
              </a:pPr>
              <a:t>66</a:t>
            </a:fld>
            <a:endParaRPr lang="en-US" altLang="ja-JP"/>
          </a:p>
        </p:txBody>
      </p:sp>
      <p:pic>
        <p:nvPicPr>
          <p:cNvPr id="10342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381" y="1275802"/>
            <a:ext cx="3895032" cy="519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27"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275802"/>
            <a:ext cx="3896471" cy="519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3E52564A-6184-DC42-943A-426FC1D5991D}"/>
              </a:ext>
            </a:extLst>
          </p:cNvPr>
          <p:cNvSpPr txBox="1"/>
          <p:nvPr/>
        </p:nvSpPr>
        <p:spPr>
          <a:xfrm>
            <a:off x="1658768" y="537813"/>
            <a:ext cx="7994496" cy="415498"/>
          </a:xfrm>
          <a:prstGeom prst="rect">
            <a:avLst/>
          </a:prstGeom>
          <a:noFill/>
          <a:ln>
            <a:solidFill>
              <a:schemeClr val="accent1"/>
            </a:solidFill>
          </a:ln>
        </p:spPr>
        <p:txBody>
          <a:bodyPr wrap="none" rtlCol="0">
            <a:spAutoFit/>
          </a:bodyPr>
          <a:lstStyle/>
          <a:p>
            <a:r>
              <a:rPr lang="ja-JP" altLang="en-US" sz="2100"/>
              <a:t>トイレにビニールをかぶせて使用するから　黒ビニール袋を備蓄</a:t>
            </a:r>
          </a:p>
        </p:txBody>
      </p:sp>
      <p:sp>
        <p:nvSpPr>
          <p:cNvPr id="3" name="フッター プレースホルダー 2">
            <a:extLst>
              <a:ext uri="{FF2B5EF4-FFF2-40B4-BE49-F238E27FC236}">
                <a16:creationId xmlns:a16="http://schemas.microsoft.com/office/drawing/2014/main" id="{94BD6525-6EF2-CC4C-BB6E-8DDA75322DC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10274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5877338"/>
            <a:ext cx="2623537" cy="305371"/>
          </a:xfrm>
        </p:spPr>
        <p:txBody>
          <a:bodyPr/>
          <a:lstStyle/>
          <a:p>
            <a:pPr algn="ctr">
              <a:defRPr/>
            </a:pPr>
            <a:fld id="{6DE24E40-9DF6-C94D-8F6A-4B2B1B815993}" type="slidenum">
              <a:rPr lang="en-US" altLang="ja-JP" smtClean="0"/>
              <a:pPr algn="ctr">
                <a:defRPr/>
              </a:pPr>
              <a:t>67</a:t>
            </a:fld>
            <a:endParaRPr lang="en-US" altLang="ja-JP"/>
          </a:p>
        </p:txBody>
      </p:sp>
      <p:pic>
        <p:nvPicPr>
          <p:cNvPr id="104450" name="図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7989" y="1562253"/>
            <a:ext cx="3833183" cy="4715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1" name="図 2" descr="t00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0832" y="1568901"/>
            <a:ext cx="3833184" cy="4717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フッター プレースホルダー 1">
            <a:extLst>
              <a:ext uri="{FF2B5EF4-FFF2-40B4-BE49-F238E27FC236}">
                <a16:creationId xmlns:a16="http://schemas.microsoft.com/office/drawing/2014/main" id="{AB879E45-10C1-BC44-A5AA-ACD044695EDE}"/>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04329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4784233" y="5877338"/>
            <a:ext cx="2623537" cy="305371"/>
          </a:xfrm>
        </p:spPr>
        <p:txBody>
          <a:bodyPr/>
          <a:lstStyle/>
          <a:p>
            <a:pPr algn="ctr">
              <a:defRPr/>
            </a:pPr>
            <a:fld id="{FD0296EF-29D0-604A-90A8-15560801D01B}" type="slidenum">
              <a:rPr lang="en-US" altLang="ja-JP" smtClean="0"/>
              <a:pPr algn="ctr">
                <a:defRPr/>
              </a:pPr>
              <a:t>68</a:t>
            </a:fld>
            <a:endParaRPr lang="en-US" altLang="ja-JP"/>
          </a:p>
        </p:txBody>
      </p:sp>
      <p:pic>
        <p:nvPicPr>
          <p:cNvPr id="105474" name="図 1" descr="t00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137" y="1030675"/>
            <a:ext cx="3896470" cy="47956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5475" name="図 2" descr="t010.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6922" y="1020053"/>
            <a:ext cx="3895033" cy="47943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フッター プレースホルダー 1">
            <a:extLst>
              <a:ext uri="{FF2B5EF4-FFF2-40B4-BE49-F238E27FC236}">
                <a16:creationId xmlns:a16="http://schemas.microsoft.com/office/drawing/2014/main" id="{D8B844A1-B7CF-2842-B691-8CBEB8FC569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1742842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902081-305A-BD4D-8D17-BACED2594D6B}"/>
              </a:ext>
            </a:extLst>
          </p:cNvPr>
          <p:cNvSpPr>
            <a:spLocks noGrp="1"/>
          </p:cNvSpPr>
          <p:nvPr>
            <p:ph type="title"/>
          </p:nvPr>
        </p:nvSpPr>
        <p:spPr>
          <a:xfrm>
            <a:off x="2004349" y="198591"/>
            <a:ext cx="8229600" cy="967428"/>
          </a:xfrm>
          <a:ln>
            <a:solidFill>
              <a:schemeClr val="accent1"/>
            </a:solidFill>
          </a:ln>
        </p:spPr>
        <p:txBody>
          <a:bodyPr/>
          <a:lstStyle/>
          <a:p>
            <a:r>
              <a:rPr kumimoji="1" lang="ja-JP" altLang="en-US"/>
              <a:t>２０１８年　大阪北部地震</a:t>
            </a:r>
          </a:p>
        </p:txBody>
      </p:sp>
      <p:sp>
        <p:nvSpPr>
          <p:cNvPr id="3" name="コンテンツ プレースホルダー 2">
            <a:extLst>
              <a:ext uri="{FF2B5EF4-FFF2-40B4-BE49-F238E27FC236}">
                <a16:creationId xmlns:a16="http://schemas.microsoft.com/office/drawing/2014/main" id="{F534B2FC-EAAE-5F41-BCD8-C4FC33A720BA}"/>
              </a:ext>
            </a:extLst>
          </p:cNvPr>
          <p:cNvSpPr>
            <a:spLocks noGrp="1"/>
          </p:cNvSpPr>
          <p:nvPr>
            <p:ph idx="1"/>
          </p:nvPr>
        </p:nvSpPr>
        <p:spPr>
          <a:xfrm>
            <a:off x="4542774" y="1357128"/>
            <a:ext cx="5668026" cy="3172216"/>
          </a:xfrm>
          <a:ln>
            <a:solidFill>
              <a:schemeClr val="accent4">
                <a:lumMod val="75000"/>
              </a:schemeClr>
            </a:solidFill>
          </a:ln>
        </p:spPr>
        <p:txBody>
          <a:bodyPr/>
          <a:lstStyle/>
          <a:p>
            <a:r>
              <a:rPr lang="ja-JP" altLang="en-US"/>
              <a:t>関西で</a:t>
            </a:r>
            <a:r>
              <a:rPr lang="ja-JP" altLang="ja-JP"/>
              <a:t>エレベーター６万６千台が停止、全稼働の約半数</a:t>
            </a:r>
          </a:p>
          <a:p>
            <a:r>
              <a:rPr lang="ja-JP" altLang="ja-JP"/>
              <a:t>３３９人が閉じ込められ、関西地区に在籍する技術者約１千人での</a:t>
            </a:r>
            <a:r>
              <a:rPr lang="ja-JP" altLang="en-US"/>
              <a:t>完全</a:t>
            </a:r>
            <a:r>
              <a:rPr lang="ja-JP" altLang="ja-JP"/>
              <a:t>復旧は地震発生から３日後。</a:t>
            </a:r>
          </a:p>
          <a:p>
            <a:pPr marL="0" indent="0">
              <a:buNone/>
            </a:pPr>
            <a:endParaRPr lang="ja-JP" altLang="ja-JP"/>
          </a:p>
          <a:p>
            <a:pPr marL="0" indent="0">
              <a:buNone/>
            </a:pPr>
            <a:endParaRPr kumimoji="1" lang="ja-JP" altLang="en-US"/>
          </a:p>
        </p:txBody>
      </p:sp>
      <p:sp>
        <p:nvSpPr>
          <p:cNvPr id="4" name="スライド番号プレースホルダー 3">
            <a:extLst>
              <a:ext uri="{FF2B5EF4-FFF2-40B4-BE49-F238E27FC236}">
                <a16:creationId xmlns:a16="http://schemas.microsoft.com/office/drawing/2014/main" id="{50DB6B54-5FC0-3C4B-A2EC-A3626625A78A}"/>
              </a:ext>
            </a:extLst>
          </p:cNvPr>
          <p:cNvSpPr>
            <a:spLocks noGrp="1"/>
          </p:cNvSpPr>
          <p:nvPr>
            <p:ph type="sldNum" sz="quarter" idx="12"/>
          </p:nvPr>
        </p:nvSpPr>
        <p:spPr/>
        <p:txBody>
          <a:bodyPr/>
          <a:lstStyle/>
          <a:p>
            <a:fld id="{0D17C488-F24E-F54A-9419-422FE66354AA}" type="slidenum">
              <a:rPr lang="ja-JP" altLang="en-US" smtClean="0"/>
              <a:pPr/>
              <a:t>69</a:t>
            </a:fld>
            <a:endParaRPr lang="ja-JP" altLang="en-US"/>
          </a:p>
        </p:txBody>
      </p:sp>
      <p:pic>
        <p:nvPicPr>
          <p:cNvPr id="5" name="図 4">
            <a:extLst>
              <a:ext uri="{FF2B5EF4-FFF2-40B4-BE49-F238E27FC236}">
                <a16:creationId xmlns:a16="http://schemas.microsoft.com/office/drawing/2014/main" id="{3AE87F16-AB9F-1D4A-89D3-F9F32603D3AE}"/>
              </a:ext>
            </a:extLst>
          </p:cNvPr>
          <p:cNvPicPr>
            <a:picLocks noChangeAspect="1"/>
          </p:cNvPicPr>
          <p:nvPr/>
        </p:nvPicPr>
        <p:blipFill>
          <a:blip r:embed="rId2"/>
          <a:stretch>
            <a:fillRect/>
          </a:stretch>
        </p:blipFill>
        <p:spPr>
          <a:xfrm>
            <a:off x="1981199" y="1356736"/>
            <a:ext cx="2286000" cy="2286000"/>
          </a:xfrm>
          <a:prstGeom prst="rect">
            <a:avLst/>
          </a:prstGeom>
        </p:spPr>
      </p:pic>
      <p:sp>
        <p:nvSpPr>
          <p:cNvPr id="6" name="正方形/長方形 5">
            <a:extLst>
              <a:ext uri="{FF2B5EF4-FFF2-40B4-BE49-F238E27FC236}">
                <a16:creationId xmlns:a16="http://schemas.microsoft.com/office/drawing/2014/main" id="{1900B913-4E1D-BD44-B1C4-B1BDE6A59483}"/>
              </a:ext>
            </a:extLst>
          </p:cNvPr>
          <p:cNvSpPr/>
          <p:nvPr/>
        </p:nvSpPr>
        <p:spPr>
          <a:xfrm>
            <a:off x="257176" y="5006744"/>
            <a:ext cx="11601450" cy="1077218"/>
          </a:xfrm>
          <a:prstGeom prst="rect">
            <a:avLst/>
          </a:prstGeom>
        </p:spPr>
        <p:txBody>
          <a:bodyPr wrap="square">
            <a:spAutoFit/>
          </a:bodyPr>
          <a:lstStyle/>
          <a:p>
            <a:r>
              <a:rPr lang="ja-JP" altLang="ja-JP" sz="3200" u="sng">
                <a:solidFill>
                  <a:srgbClr val="FF0000"/>
                </a:solidFill>
              </a:rPr>
              <a:t>３日間　「飲まず食わず出せず」トイレだけは我慢できない</a:t>
            </a:r>
            <a:endParaRPr lang="en-US" altLang="ja-JP" sz="3200" u="sng" dirty="0">
              <a:solidFill>
                <a:srgbClr val="FF0000"/>
              </a:solidFill>
            </a:endParaRPr>
          </a:p>
          <a:p>
            <a:r>
              <a:rPr lang="ja-JP" altLang="ja-JP" sz="3200" u="sng">
                <a:solidFill>
                  <a:srgbClr val="FF0000"/>
                </a:solidFill>
              </a:rPr>
              <a:t>▶︎</a:t>
            </a:r>
            <a:r>
              <a:rPr lang="ja-JP" altLang="ja-JP" sz="3200" u="sng"/>
              <a:t>ビニール袋</a:t>
            </a:r>
            <a:r>
              <a:rPr lang="ja-JP" altLang="en-US" sz="3200" u="sng">
                <a:solidFill>
                  <a:srgbClr val="FF0000"/>
                </a:solidFill>
              </a:rPr>
              <a:t>と</a:t>
            </a:r>
            <a:r>
              <a:rPr lang="ja-JP" altLang="en-US" sz="3200" u="sng"/>
              <a:t>ティッシュ</a:t>
            </a:r>
            <a:r>
              <a:rPr lang="ja-JP" altLang="ja-JP" sz="3200" u="sng">
                <a:solidFill>
                  <a:srgbClr val="FF0000"/>
                </a:solidFill>
              </a:rPr>
              <a:t>は常に持ち歩くこと</a:t>
            </a:r>
            <a:endParaRPr lang="ja-JP" altLang="ja-JP" sz="3200">
              <a:solidFill>
                <a:srgbClr val="FF0000"/>
              </a:solidFill>
            </a:endParaRPr>
          </a:p>
        </p:txBody>
      </p:sp>
      <p:pic>
        <p:nvPicPr>
          <p:cNvPr id="7" name="図 6">
            <a:extLst>
              <a:ext uri="{FF2B5EF4-FFF2-40B4-BE49-F238E27FC236}">
                <a16:creationId xmlns:a16="http://schemas.microsoft.com/office/drawing/2014/main" id="{54D561D5-4B6A-8F4B-8900-C48247F11147}"/>
              </a:ext>
            </a:extLst>
          </p:cNvPr>
          <p:cNvPicPr>
            <a:picLocks noChangeAspect="1"/>
          </p:cNvPicPr>
          <p:nvPr/>
        </p:nvPicPr>
        <p:blipFill>
          <a:blip r:embed="rId3"/>
          <a:stretch>
            <a:fillRect/>
          </a:stretch>
        </p:blipFill>
        <p:spPr>
          <a:xfrm>
            <a:off x="2522950" y="3833454"/>
            <a:ext cx="1202499" cy="1202499"/>
          </a:xfrm>
          <a:prstGeom prst="rect">
            <a:avLst/>
          </a:prstGeom>
        </p:spPr>
      </p:pic>
      <p:sp>
        <p:nvSpPr>
          <p:cNvPr id="8" name="雲形吹き出し 7">
            <a:extLst>
              <a:ext uri="{FF2B5EF4-FFF2-40B4-BE49-F238E27FC236}">
                <a16:creationId xmlns:a16="http://schemas.microsoft.com/office/drawing/2014/main" id="{9C483286-AFAF-084D-A92D-E20069B5144A}"/>
              </a:ext>
            </a:extLst>
          </p:cNvPr>
          <p:cNvSpPr/>
          <p:nvPr/>
        </p:nvSpPr>
        <p:spPr>
          <a:xfrm>
            <a:off x="7981951" y="3488268"/>
            <a:ext cx="2686050" cy="1286933"/>
          </a:xfrm>
          <a:prstGeom prst="cloudCallout">
            <a:avLst>
              <a:gd name="adj1" fmla="val -110352"/>
              <a:gd name="adj2" fmla="val 651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t>エレベーターに簡易トイレと飲料水を備蓄</a:t>
            </a:r>
          </a:p>
        </p:txBody>
      </p:sp>
      <p:sp>
        <p:nvSpPr>
          <p:cNvPr id="9" name="フッター プレースホルダー 8">
            <a:extLst>
              <a:ext uri="{FF2B5EF4-FFF2-40B4-BE49-F238E27FC236}">
                <a16:creationId xmlns:a16="http://schemas.microsoft.com/office/drawing/2014/main" id="{04AA8AB6-139F-A344-9DCC-4AE048EEC07E}"/>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0643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E922E5-4E0F-ACF1-2707-7619D8E0F6BF}"/>
              </a:ext>
            </a:extLst>
          </p:cNvPr>
          <p:cNvSpPr>
            <a:spLocks noGrp="1"/>
          </p:cNvSpPr>
          <p:nvPr>
            <p:ph type="title"/>
          </p:nvPr>
        </p:nvSpPr>
        <p:spPr>
          <a:xfrm>
            <a:off x="838200" y="365125"/>
            <a:ext cx="11049000" cy="1325563"/>
          </a:xfrm>
          <a:solidFill>
            <a:schemeClr val="accent2">
              <a:lumMod val="60000"/>
              <a:lumOff val="40000"/>
            </a:schemeClr>
          </a:solidFill>
        </p:spPr>
        <p:txBody>
          <a:bodyPr>
            <a:normAutofit/>
          </a:bodyPr>
          <a:lstStyle/>
          <a:p>
            <a:r>
              <a:rPr kumimoji="1" lang="ja-JP" altLang="en-US" sz="4000">
                <a:latin typeface="HGSSoeiKakugothicUB" panose="020B0900000000000000" pitchFamily="34" charset="-128"/>
                <a:ea typeface="HGSSoeiKakugothicUB" panose="020B0900000000000000" pitchFamily="34" charset="-128"/>
              </a:rPr>
              <a:t>事業継続計画＝</a:t>
            </a:r>
            <a:r>
              <a:rPr kumimoji="1" lang="en-US" altLang="ja-JP" sz="4000" dirty="0">
                <a:latin typeface="HGSSoeiKakugothicUB" panose="020B0900000000000000" pitchFamily="34" charset="-128"/>
                <a:ea typeface="HGSSoeiKakugothicUB" panose="020B0900000000000000" pitchFamily="34" charset="-128"/>
              </a:rPr>
              <a:t> BCP</a:t>
            </a:r>
            <a:r>
              <a:rPr lang="ja-JP" altLang="en-US" sz="4000">
                <a:latin typeface="HGSSoeiKakugothicUB" panose="020B0900000000000000" pitchFamily="34" charset="-128"/>
                <a:ea typeface="HGSSoeiKakugothicUB" panose="020B0900000000000000" pitchFamily="34" charset="-128"/>
              </a:rPr>
              <a:t>（災害や感染症緊急事態）</a:t>
            </a:r>
            <a:endParaRPr kumimoji="1" lang="ja-JP" altLang="en-US" sz="4000">
              <a:latin typeface="HGSSoeiKakugothicUB" panose="020B0900000000000000" pitchFamily="34" charset="-128"/>
              <a:ea typeface="HGSSoeiKakugothicUB" panose="020B0900000000000000" pitchFamily="34" charset="-128"/>
            </a:endParaRPr>
          </a:p>
        </p:txBody>
      </p:sp>
      <p:sp>
        <p:nvSpPr>
          <p:cNvPr id="4" name="フッター プレースホルダー 3">
            <a:extLst>
              <a:ext uri="{FF2B5EF4-FFF2-40B4-BE49-F238E27FC236}">
                <a16:creationId xmlns:a16="http://schemas.microsoft.com/office/drawing/2014/main" id="{DC9CAE62-3E33-99AC-66E1-A25B2A0E8A6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6302FB-C50D-F596-4022-F59267ABC327}"/>
              </a:ext>
            </a:extLst>
          </p:cNvPr>
          <p:cNvSpPr>
            <a:spLocks noGrp="1"/>
          </p:cNvSpPr>
          <p:nvPr>
            <p:ph type="sldNum" sz="quarter" idx="12"/>
          </p:nvPr>
        </p:nvSpPr>
        <p:spPr/>
        <p:txBody>
          <a:bodyPr/>
          <a:lstStyle/>
          <a:p>
            <a:fld id="{3DC82251-0E89-0045-A243-E26D74769001}" type="slidenum">
              <a:rPr kumimoji="1" lang="ja-JP" altLang="en-US" smtClean="0"/>
              <a:t>7</a:t>
            </a:fld>
            <a:endParaRPr kumimoji="1" lang="ja-JP" altLang="en-US"/>
          </a:p>
        </p:txBody>
      </p:sp>
      <p:sp>
        <p:nvSpPr>
          <p:cNvPr id="6" name="タイトル 1">
            <a:extLst>
              <a:ext uri="{FF2B5EF4-FFF2-40B4-BE49-F238E27FC236}">
                <a16:creationId xmlns:a16="http://schemas.microsoft.com/office/drawing/2014/main" id="{5BA6D0F7-A094-19E4-9CFE-65C962E3873C}"/>
              </a:ext>
            </a:extLst>
          </p:cNvPr>
          <p:cNvSpPr txBox="1">
            <a:spLocks/>
          </p:cNvSpPr>
          <p:nvPr/>
        </p:nvSpPr>
        <p:spPr>
          <a:xfrm>
            <a:off x="838200" y="2400114"/>
            <a:ext cx="11049000" cy="1325563"/>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latin typeface="HGSSoeiKakugothicUB" panose="020B0900000000000000" pitchFamily="34" charset="-128"/>
                <a:ea typeface="HGSSoeiKakugothicUB" panose="020B0900000000000000" pitchFamily="34" charset="-128"/>
              </a:rPr>
              <a:t>事業承継＝先代からの引き継ぎ（理念や事業）</a:t>
            </a:r>
          </a:p>
        </p:txBody>
      </p:sp>
      <p:sp>
        <p:nvSpPr>
          <p:cNvPr id="7" name="タイトル 1">
            <a:extLst>
              <a:ext uri="{FF2B5EF4-FFF2-40B4-BE49-F238E27FC236}">
                <a16:creationId xmlns:a16="http://schemas.microsoft.com/office/drawing/2014/main" id="{9D75C02B-E768-F051-4816-54DDB3482505}"/>
              </a:ext>
            </a:extLst>
          </p:cNvPr>
          <p:cNvSpPr txBox="1">
            <a:spLocks/>
          </p:cNvSpPr>
          <p:nvPr/>
        </p:nvSpPr>
        <p:spPr>
          <a:xfrm>
            <a:off x="838200" y="4321361"/>
            <a:ext cx="11049000" cy="1325563"/>
          </a:xfrm>
          <a:prstGeom prst="rect">
            <a:avLst/>
          </a:prstGeom>
          <a:solidFill>
            <a:schemeClr val="accent5">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latin typeface="HGSSoeiKakugothicUB" panose="020B0900000000000000" pitchFamily="34" charset="-128"/>
                <a:ea typeface="HGSSoeiKakugothicUB" panose="020B0900000000000000" pitchFamily="34" charset="-128"/>
              </a:rPr>
              <a:t>事業継承＝業務や権利の引き継ぎ</a:t>
            </a:r>
          </a:p>
        </p:txBody>
      </p:sp>
    </p:spTree>
    <p:extLst>
      <p:ext uri="{BB962C8B-B14F-4D97-AF65-F5344CB8AC3E}">
        <p14:creationId xmlns:p14="http://schemas.microsoft.com/office/powerpoint/2010/main" val="39289543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32A76E-EEF6-3E4B-9315-D165259F42D2}"/>
              </a:ext>
            </a:extLst>
          </p:cNvPr>
          <p:cNvSpPr>
            <a:spLocks noGrp="1"/>
          </p:cNvSpPr>
          <p:nvPr>
            <p:ph type="title"/>
          </p:nvPr>
        </p:nvSpPr>
        <p:spPr/>
        <p:txBody>
          <a:bodyPr/>
          <a:lstStyle/>
          <a:p>
            <a:r>
              <a:rPr kumimoji="1" lang="ja-JP" altLang="en-US"/>
              <a:t>エレベーター備蓄</a:t>
            </a:r>
          </a:p>
        </p:txBody>
      </p:sp>
      <p:sp>
        <p:nvSpPr>
          <p:cNvPr id="4" name="スライド番号プレースホルダー 3">
            <a:extLst>
              <a:ext uri="{FF2B5EF4-FFF2-40B4-BE49-F238E27FC236}">
                <a16:creationId xmlns:a16="http://schemas.microsoft.com/office/drawing/2014/main" id="{CF4B29DF-D03F-8248-9C2D-D2ED08553B64}"/>
              </a:ext>
            </a:extLst>
          </p:cNvPr>
          <p:cNvSpPr>
            <a:spLocks noGrp="1"/>
          </p:cNvSpPr>
          <p:nvPr>
            <p:ph type="sldNum" sz="quarter" idx="12"/>
          </p:nvPr>
        </p:nvSpPr>
        <p:spPr/>
        <p:txBody>
          <a:bodyPr/>
          <a:lstStyle/>
          <a:p>
            <a:fld id="{FEDB672A-077D-0840-A889-1F5E11A4A36B}" type="slidenum">
              <a:rPr kumimoji="1" lang="ja-JP" altLang="en-US" smtClean="0"/>
              <a:t>70</a:t>
            </a:fld>
            <a:endParaRPr kumimoji="1" lang="ja-JP" altLang="en-US"/>
          </a:p>
        </p:txBody>
      </p:sp>
      <p:pic>
        <p:nvPicPr>
          <p:cNvPr id="10" name="コンテンツ プレースホルダー 9">
            <a:extLst>
              <a:ext uri="{FF2B5EF4-FFF2-40B4-BE49-F238E27FC236}">
                <a16:creationId xmlns:a16="http://schemas.microsoft.com/office/drawing/2014/main" id="{87C1128D-FF06-F74B-8E33-E2DA39AA5935}"/>
              </a:ext>
            </a:extLst>
          </p:cNvPr>
          <p:cNvPicPr>
            <a:picLocks noGrp="1" noChangeAspect="1"/>
          </p:cNvPicPr>
          <p:nvPr>
            <p:ph idx="1"/>
          </p:nvPr>
        </p:nvPicPr>
        <p:blipFill>
          <a:blip r:embed="rId2"/>
          <a:stretch>
            <a:fillRect/>
          </a:stretch>
        </p:blipFill>
        <p:spPr>
          <a:xfrm>
            <a:off x="0" y="1472882"/>
            <a:ext cx="12235886" cy="5248593"/>
          </a:xfrm>
        </p:spPr>
      </p:pic>
      <p:sp>
        <p:nvSpPr>
          <p:cNvPr id="3" name="フッター プレースホルダー 2">
            <a:extLst>
              <a:ext uri="{FF2B5EF4-FFF2-40B4-BE49-F238E27FC236}">
                <a16:creationId xmlns:a16="http://schemas.microsoft.com/office/drawing/2014/main" id="{7765EFD5-1CF9-5142-9DCB-7ECCE70BF54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3950861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番号プレースホルダー 4">
            <a:extLst>
              <a:ext uri="{FF2B5EF4-FFF2-40B4-BE49-F238E27FC236}">
                <a16:creationId xmlns:a16="http://schemas.microsoft.com/office/drawing/2014/main" id="{2D38D5AC-FBFC-6940-B528-89F53167F064}"/>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2E2D0A4B-D5E6-424C-82A1-D4240E59B8CF}" type="slidenum">
              <a:rPr kumimoji="0" lang="en-US" altLang="ja-JP" sz="900">
                <a:latin typeface="Arial" panose="020B0604020202020204" pitchFamily="34" charset="0"/>
              </a:rPr>
              <a:pPr algn="ctr"/>
              <a:t>71</a:t>
            </a:fld>
            <a:endParaRPr kumimoji="0" lang="en-US" altLang="ja-JP" sz="900">
              <a:latin typeface="Arial" panose="020B0604020202020204" pitchFamily="34" charset="0"/>
            </a:endParaRPr>
          </a:p>
        </p:txBody>
      </p:sp>
      <p:sp>
        <p:nvSpPr>
          <p:cNvPr id="497666" name="Rectangle 2">
            <a:extLst>
              <a:ext uri="{FF2B5EF4-FFF2-40B4-BE49-F238E27FC236}">
                <a16:creationId xmlns:a16="http://schemas.microsoft.com/office/drawing/2014/main" id="{C7FAFD07-C4AC-C54F-93D5-30BE4E3658D2}"/>
              </a:ext>
            </a:extLst>
          </p:cNvPr>
          <p:cNvSpPr>
            <a:spLocks noGrp="1" noRot="1" noChangeArrowheads="1"/>
          </p:cNvSpPr>
          <p:nvPr>
            <p:ph type="title"/>
          </p:nvPr>
        </p:nvSpPr>
        <p:spPr>
          <a:xfrm>
            <a:off x="127590" y="170130"/>
            <a:ext cx="11936819" cy="1850361"/>
          </a:xfrm>
          <a:solidFill>
            <a:srgbClr val="C00000"/>
          </a:solidFill>
        </p:spPr>
        <p:txBody>
          <a:bodyPr rtlCol="0">
            <a:normAutofit fontScale="90000"/>
          </a:bodyPr>
          <a:lstStyle/>
          <a:p>
            <a:pPr>
              <a:defRPr/>
            </a:pPr>
            <a:r>
              <a:rPr lang="ja-JP" altLang="en-US">
                <a:solidFill>
                  <a:schemeClr val="bg1"/>
                </a:solidFill>
                <a:latin typeface="HGSSoeiKakugothicUB" panose="020B0900000000000000" pitchFamily="34" charset="-128"/>
                <a:ea typeface="HGSSoeiKakugothicUB" panose="020B0900000000000000" pitchFamily="34" charset="-128"/>
              </a:rPr>
              <a:t>最低ガスは１０個</a:t>
            </a:r>
            <a:r>
              <a:rPr lang="ja-JP" altLang="en-US" dirty="0">
                <a:solidFill>
                  <a:schemeClr val="bg1"/>
                </a:solidFill>
                <a:latin typeface="HGSSoeiKakugothicUB" panose="020B0900000000000000" pitchFamily="34" charset="-128"/>
                <a:ea typeface="HGSSoeiKakugothicUB" panose="020B0900000000000000" pitchFamily="34" charset="-128"/>
              </a:rPr>
              <a:t>はある</a:t>
            </a:r>
            <a:r>
              <a:rPr lang="ja-JP" altLang="en-US">
                <a:solidFill>
                  <a:schemeClr val="bg1"/>
                </a:solidFill>
                <a:latin typeface="HGSSoeiKakugothicUB" panose="020B0900000000000000" pitchFamily="34" charset="-128"/>
                <a:ea typeface="HGSSoeiKakugothicUB" panose="020B0900000000000000" pitchFamily="34" charset="-128"/>
              </a:rPr>
              <a:t>状態を！長期</a:t>
            </a:r>
            <a:r>
              <a:rPr lang="ja-JP" altLang="en-US" dirty="0">
                <a:solidFill>
                  <a:schemeClr val="bg1"/>
                </a:solidFill>
                <a:latin typeface="HGSSoeiKakugothicUB" panose="020B0900000000000000" pitchFamily="34" charset="-128"/>
                <a:ea typeface="HGSSoeiKakugothicUB" panose="020B0900000000000000" pitchFamily="34" charset="-128"/>
              </a:rPr>
              <a:t>保管も</a:t>
            </a:r>
            <a:r>
              <a:rPr lang="en-US" altLang="ja-JP" dirty="0">
                <a:solidFill>
                  <a:schemeClr val="bg1"/>
                </a:solidFill>
                <a:latin typeface="HGSSoeiKakugothicUB" panose="020B0900000000000000" pitchFamily="34" charset="-128"/>
                <a:ea typeface="HGSSoeiKakugothicUB" panose="020B0900000000000000" pitchFamily="34" charset="-128"/>
              </a:rPr>
              <a:t>OK</a:t>
            </a:r>
            <a:r>
              <a:rPr lang="ja-JP" altLang="en-US">
                <a:solidFill>
                  <a:schemeClr val="bg1"/>
                </a:solidFill>
                <a:latin typeface="HGSSoeiKakugothicUB" panose="020B0900000000000000" pitchFamily="34" charset="-128"/>
                <a:ea typeface="HGSSoeiKakugothicUB" panose="020B0900000000000000" pitchFamily="34" charset="-128"/>
              </a:rPr>
              <a:t>！</a:t>
            </a:r>
            <a:br>
              <a:rPr lang="en-US" altLang="ja-JP" dirty="0">
                <a:solidFill>
                  <a:schemeClr val="bg1"/>
                </a:solidFill>
                <a:latin typeface="HGSSoeiKakugothicUB" panose="020B0900000000000000" pitchFamily="34" charset="-128"/>
                <a:ea typeface="HGSSoeiKakugothicUB" panose="020B0900000000000000" pitchFamily="34" charset="-128"/>
              </a:rPr>
            </a:br>
            <a:r>
              <a:rPr lang="ja-JP" altLang="en-US">
                <a:solidFill>
                  <a:schemeClr val="bg1"/>
                </a:solidFill>
                <a:latin typeface="HGSSoeiKakugothicUB" panose="020B0900000000000000" pitchFamily="34" charset="-128"/>
                <a:ea typeface="HGSSoeiKakugothicUB" panose="020B0900000000000000" pitchFamily="34" charset="-128"/>
              </a:rPr>
              <a:t>人に分けれるくらい持っておこう　</a:t>
            </a:r>
            <a:endParaRPr lang="ja-JP" altLang="en-US" dirty="0">
              <a:solidFill>
                <a:schemeClr val="bg1"/>
              </a:solidFill>
              <a:latin typeface="HGSSoeiKakugothicUB" panose="020B0900000000000000" pitchFamily="34" charset="-128"/>
              <a:ea typeface="HGSSoeiKakugothicUB" panose="020B0900000000000000" pitchFamily="34" charset="-128"/>
            </a:endParaRPr>
          </a:p>
        </p:txBody>
      </p:sp>
      <p:pic>
        <p:nvPicPr>
          <p:cNvPr id="497768" name="Picture 104" descr="1351232">
            <a:extLst>
              <a:ext uri="{FF2B5EF4-FFF2-40B4-BE49-F238E27FC236}">
                <a16:creationId xmlns:a16="http://schemas.microsoft.com/office/drawing/2014/main" id="{21F20B2A-B007-DD4B-97FD-A3926716F1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2287" y="2267348"/>
            <a:ext cx="3511153" cy="36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38">
            <a:extLst>
              <a:ext uri="{FF2B5EF4-FFF2-40B4-BE49-F238E27FC236}">
                <a16:creationId xmlns:a16="http://schemas.microsoft.com/office/drawing/2014/main" id="{E60C917D-4FC1-0946-B6E2-36FC870FA681}"/>
              </a:ext>
            </a:extLst>
          </p:cNvPr>
          <p:cNvGrpSpPr>
            <a:grpSpLocks/>
          </p:cNvGrpSpPr>
          <p:nvPr/>
        </p:nvGrpSpPr>
        <p:grpSpPr bwMode="auto">
          <a:xfrm>
            <a:off x="6312697" y="2511029"/>
            <a:ext cx="1674019" cy="2762250"/>
            <a:chOff x="2154" y="1109"/>
            <a:chExt cx="1406" cy="2320"/>
          </a:xfrm>
        </p:grpSpPr>
        <p:pic>
          <p:nvPicPr>
            <p:cNvPr id="68615" name="Picture 39" descr="日清 カップヌードル 77g×20個">
              <a:extLst>
                <a:ext uri="{FF2B5EF4-FFF2-40B4-BE49-F238E27FC236}">
                  <a16:creationId xmlns:a16="http://schemas.microsoft.com/office/drawing/2014/main" id="{DA6CE3CB-7B32-C049-BEE9-B3B33DEA04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40" descr="日清 カップヌードル 77g×20個">
              <a:extLst>
                <a:ext uri="{FF2B5EF4-FFF2-40B4-BE49-F238E27FC236}">
                  <a16:creationId xmlns:a16="http://schemas.microsoft.com/office/drawing/2014/main" id="{176E6C63-2D97-6F47-AE1C-973FE3687A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41" descr="日清 カップヌードル 77g×20個">
              <a:extLst>
                <a:ext uri="{FF2B5EF4-FFF2-40B4-BE49-F238E27FC236}">
                  <a16:creationId xmlns:a16="http://schemas.microsoft.com/office/drawing/2014/main" id="{A9152E86-5A89-DD43-BD42-F614979BB3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42" descr="日清 カップヌードル 77g×20個">
              <a:extLst>
                <a:ext uri="{FF2B5EF4-FFF2-40B4-BE49-F238E27FC236}">
                  <a16:creationId xmlns:a16="http://schemas.microsoft.com/office/drawing/2014/main" id="{CF241C20-6AE8-1345-A4D9-3A38FDBA9C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10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43" descr="日清 カップヌードル 77g×20個">
              <a:extLst>
                <a:ext uri="{FF2B5EF4-FFF2-40B4-BE49-F238E27FC236}">
                  <a16:creationId xmlns:a16="http://schemas.microsoft.com/office/drawing/2014/main" id="{BCB9B60A-F9CA-594D-AA5D-47C097B569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518"/>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44" descr="日清 カップヌードル 77g×20個">
              <a:extLst>
                <a:ext uri="{FF2B5EF4-FFF2-40B4-BE49-F238E27FC236}">
                  <a16:creationId xmlns:a16="http://schemas.microsoft.com/office/drawing/2014/main" id="{77005C3E-A05C-9242-A296-9B7100031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519"/>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45" descr="日清 カップヌードル 77g×20個">
              <a:extLst>
                <a:ext uri="{FF2B5EF4-FFF2-40B4-BE49-F238E27FC236}">
                  <a16:creationId xmlns:a16="http://schemas.microsoft.com/office/drawing/2014/main" id="{5C638B5C-68CE-5B40-B49A-930F679F15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520"/>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46" descr="日清 カップヌードル 77g×20個">
              <a:extLst>
                <a:ext uri="{FF2B5EF4-FFF2-40B4-BE49-F238E27FC236}">
                  <a16:creationId xmlns:a16="http://schemas.microsoft.com/office/drawing/2014/main" id="{2D788FFD-1AEC-4940-8863-FE4199577E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521"/>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47" descr="日清 カップヌードル 77g×20個">
              <a:extLst>
                <a:ext uri="{FF2B5EF4-FFF2-40B4-BE49-F238E27FC236}">
                  <a16:creationId xmlns:a16="http://schemas.microsoft.com/office/drawing/2014/main" id="{72CAEB1C-0494-554E-803A-E59F4DA9B3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48" descr="日清 カップヌードル 77g×20個">
              <a:extLst>
                <a:ext uri="{FF2B5EF4-FFF2-40B4-BE49-F238E27FC236}">
                  <a16:creationId xmlns:a16="http://schemas.microsoft.com/office/drawing/2014/main" id="{A4E25EEB-674B-CE46-9E2E-4F4808FF9D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49" descr="日清 カップヌードル 77g×20個">
              <a:extLst>
                <a:ext uri="{FF2B5EF4-FFF2-40B4-BE49-F238E27FC236}">
                  <a16:creationId xmlns:a16="http://schemas.microsoft.com/office/drawing/2014/main" id="{F3C07C2D-E1D5-1548-B27A-64FDD549E4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50" descr="日清 カップヌードル 77g×20個">
              <a:extLst>
                <a:ext uri="{FF2B5EF4-FFF2-40B4-BE49-F238E27FC236}">
                  <a16:creationId xmlns:a16="http://schemas.microsoft.com/office/drawing/2014/main" id="{B2935AF8-8751-5743-ADD5-A252D9B77B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1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51" descr="日清 カップヌードル 77g×20個">
              <a:extLst>
                <a:ext uri="{FF2B5EF4-FFF2-40B4-BE49-F238E27FC236}">
                  <a16:creationId xmlns:a16="http://schemas.microsoft.com/office/drawing/2014/main" id="{A941353D-4F6A-DA4B-A373-435A81FEE3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52" descr="日清 カップヌードル 77g×20個">
              <a:extLst>
                <a:ext uri="{FF2B5EF4-FFF2-40B4-BE49-F238E27FC236}">
                  <a16:creationId xmlns:a16="http://schemas.microsoft.com/office/drawing/2014/main" id="{43DEDD8C-CC85-BC44-BC77-D87A07685D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53" descr="日清 カップヌードル 77g×20個">
              <a:extLst>
                <a:ext uri="{FF2B5EF4-FFF2-40B4-BE49-F238E27FC236}">
                  <a16:creationId xmlns:a16="http://schemas.microsoft.com/office/drawing/2014/main" id="{4B864ECE-F152-634A-BFB2-EAFEDC9ADD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0" name="Picture 54" descr="日清 カップヌードル 77g×20個">
              <a:extLst>
                <a:ext uri="{FF2B5EF4-FFF2-40B4-BE49-F238E27FC236}">
                  <a16:creationId xmlns:a16="http://schemas.microsoft.com/office/drawing/2014/main" id="{AB3F223F-4B17-F246-9143-52D351E3045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24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1" name="Picture 55" descr="日清 カップヌードル 77g×20個">
              <a:extLst>
                <a:ext uri="{FF2B5EF4-FFF2-40B4-BE49-F238E27FC236}">
                  <a16:creationId xmlns:a16="http://schemas.microsoft.com/office/drawing/2014/main" id="{8E1D952B-130B-2E4E-B0D1-0BCFBDA7A5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4" y="2976"/>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2" name="Picture 56" descr="日清 カップヌードル 77g×20個">
              <a:extLst>
                <a:ext uri="{FF2B5EF4-FFF2-40B4-BE49-F238E27FC236}">
                  <a16:creationId xmlns:a16="http://schemas.microsoft.com/office/drawing/2014/main" id="{682C7D52-67E2-4E4D-BD79-CFBA343F1B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2" y="2975"/>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3" name="Picture 57" descr="日清 カップヌードル 77g×20個">
              <a:extLst>
                <a:ext uri="{FF2B5EF4-FFF2-40B4-BE49-F238E27FC236}">
                  <a16:creationId xmlns:a16="http://schemas.microsoft.com/office/drawing/2014/main" id="{2ED37A2A-5EA8-8546-BD29-1CDAEF7084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89" y="2974"/>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34" name="Picture 58" descr="日清 カップヌードル 77g×20個">
              <a:extLst>
                <a:ext uri="{FF2B5EF4-FFF2-40B4-BE49-F238E27FC236}">
                  <a16:creationId xmlns:a16="http://schemas.microsoft.com/office/drawing/2014/main" id="{D23B24BA-83BE-C745-BAB0-7090B39CDC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7" y="2973"/>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253" name="Picture 77" descr="https://encrypted-tbn1.gstatic.com/images?q=tbn:ANd9GcQOIUfow5G523Zuv7gAg0-3mUUcg3Ldk-r6buWXm2g04cYLQvSqBw">
            <a:extLst>
              <a:ext uri="{FF2B5EF4-FFF2-40B4-BE49-F238E27FC236}">
                <a16:creationId xmlns:a16="http://schemas.microsoft.com/office/drawing/2014/main" id="{311F1F63-91D7-6C4E-90AE-DB6BA181CD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2029" y="2299692"/>
            <a:ext cx="302299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a:extLst>
              <a:ext uri="{FF2B5EF4-FFF2-40B4-BE49-F238E27FC236}">
                <a16:creationId xmlns:a16="http://schemas.microsoft.com/office/drawing/2014/main" id="{1D050175-78C3-F84C-A260-B45C5BB721EC}"/>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83571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97768"/>
                                        </p:tgtEl>
                                        <p:attrNameLst>
                                          <p:attrName>style.visibility</p:attrName>
                                        </p:attrNameLst>
                                      </p:cBhvr>
                                      <p:to>
                                        <p:strVal val="visible"/>
                                      </p:to>
                                    </p:set>
                                    <p:anim calcmode="lin" valueType="num">
                                      <p:cBhvr>
                                        <p:cTn id="7" dur="1000" fill="hold"/>
                                        <p:tgtEl>
                                          <p:spTgt spid="497768"/>
                                        </p:tgtEl>
                                        <p:attrNameLst>
                                          <p:attrName>ppt_w</p:attrName>
                                        </p:attrNameLst>
                                      </p:cBhvr>
                                      <p:tavLst>
                                        <p:tav tm="0">
                                          <p:val>
                                            <p:fltVal val="0"/>
                                          </p:val>
                                        </p:tav>
                                        <p:tav tm="100000">
                                          <p:val>
                                            <p:strVal val="#ppt_w"/>
                                          </p:val>
                                        </p:tav>
                                      </p:tavLst>
                                    </p:anim>
                                    <p:anim calcmode="lin" valueType="num">
                                      <p:cBhvr>
                                        <p:cTn id="8" dur="1000" fill="hold"/>
                                        <p:tgtEl>
                                          <p:spTgt spid="497768"/>
                                        </p:tgtEl>
                                        <p:attrNameLst>
                                          <p:attrName>ppt_h</p:attrName>
                                        </p:attrNameLst>
                                      </p:cBhvr>
                                      <p:tavLst>
                                        <p:tav tm="0">
                                          <p:val>
                                            <p:fltVal val="0"/>
                                          </p:val>
                                        </p:tav>
                                        <p:tav tm="100000">
                                          <p:val>
                                            <p:strVal val="#ppt_h"/>
                                          </p:val>
                                        </p:tav>
                                      </p:tavLst>
                                    </p:anim>
                                    <p:anim calcmode="lin" valueType="num">
                                      <p:cBhvr>
                                        <p:cTn id="9" dur="1000" fill="hold"/>
                                        <p:tgtEl>
                                          <p:spTgt spid="4977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977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50253"/>
                                        </p:tgtEl>
                                        <p:attrNameLst>
                                          <p:attrName>style.visibility</p:attrName>
                                        </p:attrNameLst>
                                      </p:cBhvr>
                                      <p:to>
                                        <p:strVal val="visible"/>
                                      </p:to>
                                    </p:set>
                                    <p:anim calcmode="lin" valueType="num">
                                      <p:cBhvr additive="base">
                                        <p:cTn id="15" dur="500" fill="hold"/>
                                        <p:tgtEl>
                                          <p:spTgt spid="50253"/>
                                        </p:tgtEl>
                                        <p:attrNameLst>
                                          <p:attrName>ppt_x</p:attrName>
                                        </p:attrNameLst>
                                      </p:cBhvr>
                                      <p:tavLst>
                                        <p:tav tm="0">
                                          <p:val>
                                            <p:strVal val="#ppt_x"/>
                                          </p:val>
                                        </p:tav>
                                        <p:tav tm="100000">
                                          <p:val>
                                            <p:strVal val="#ppt_x"/>
                                          </p:val>
                                        </p:tav>
                                      </p:tavLst>
                                    </p:anim>
                                    <p:anim calcmode="lin" valueType="num">
                                      <p:cBhvr additive="base">
                                        <p:cTn id="16" dur="500" fill="hold"/>
                                        <p:tgtEl>
                                          <p:spTgt spid="50253"/>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97666"/>
                                        </p:tgtEl>
                                        <p:attrNameLst>
                                          <p:attrName>style.visibility</p:attrName>
                                        </p:attrNameLst>
                                      </p:cBhvr>
                                      <p:to>
                                        <p:strVal val="visible"/>
                                      </p:to>
                                    </p:set>
                                    <p:anim calcmode="lin" valueType="num">
                                      <p:cBhvr>
                                        <p:cTn id="21" dur="500" fill="hold"/>
                                        <p:tgtEl>
                                          <p:spTgt spid="497666"/>
                                        </p:tgtEl>
                                        <p:attrNameLst>
                                          <p:attrName>ppt_w</p:attrName>
                                        </p:attrNameLst>
                                      </p:cBhvr>
                                      <p:tavLst>
                                        <p:tav tm="0">
                                          <p:val>
                                            <p:fltVal val="0"/>
                                          </p:val>
                                        </p:tav>
                                        <p:tav tm="100000">
                                          <p:val>
                                            <p:strVal val="#ppt_w"/>
                                          </p:val>
                                        </p:tav>
                                      </p:tavLst>
                                    </p:anim>
                                    <p:anim calcmode="lin" valueType="num">
                                      <p:cBhvr>
                                        <p:cTn id="22" dur="500" fill="hold"/>
                                        <p:tgtEl>
                                          <p:spTgt spid="497666"/>
                                        </p:tgtEl>
                                        <p:attrNameLst>
                                          <p:attrName>ppt_h</p:attrName>
                                        </p:attrNameLst>
                                      </p:cBhvr>
                                      <p:tavLst>
                                        <p:tav tm="0">
                                          <p:val>
                                            <p:fltVal val="0"/>
                                          </p:val>
                                        </p:tav>
                                        <p:tav tm="100000">
                                          <p:val>
                                            <p:strVal val="#ppt_h"/>
                                          </p:val>
                                        </p:tav>
                                      </p:tavLst>
                                    </p:anim>
                                    <p:animEffect transition="in" filter="fade">
                                      <p:cBhvr>
                                        <p:cTn id="23" dur="500"/>
                                        <p:tgtEl>
                                          <p:spTgt spid="49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タイトル 1">
            <a:extLst>
              <a:ext uri="{FF2B5EF4-FFF2-40B4-BE49-F238E27FC236}">
                <a16:creationId xmlns:a16="http://schemas.microsoft.com/office/drawing/2014/main" id="{759E8DE2-942E-B24A-9BE1-B5F96D1DE504}"/>
              </a:ext>
            </a:extLst>
          </p:cNvPr>
          <p:cNvSpPr>
            <a:spLocks noGrp="1"/>
          </p:cNvSpPr>
          <p:nvPr>
            <p:ph type="title"/>
          </p:nvPr>
        </p:nvSpPr>
        <p:spPr/>
        <p:txBody>
          <a:bodyPr/>
          <a:lstStyle/>
          <a:p>
            <a:r>
              <a:rPr lang="ja-JP" altLang="en-US"/>
              <a:t>忘れそうな備蓄</a:t>
            </a:r>
          </a:p>
        </p:txBody>
      </p:sp>
      <p:sp>
        <p:nvSpPr>
          <p:cNvPr id="3" name="コンテンツ プレースホルダー 2">
            <a:extLst>
              <a:ext uri="{FF2B5EF4-FFF2-40B4-BE49-F238E27FC236}">
                <a16:creationId xmlns:a16="http://schemas.microsoft.com/office/drawing/2014/main" id="{16E8EE55-29DB-8945-84F4-7CFBA75FB24A}"/>
              </a:ext>
            </a:extLst>
          </p:cNvPr>
          <p:cNvSpPr>
            <a:spLocks noGrp="1"/>
          </p:cNvSpPr>
          <p:nvPr>
            <p:ph idx="1"/>
          </p:nvPr>
        </p:nvSpPr>
        <p:spPr>
          <a:xfrm>
            <a:off x="2116766" y="1521023"/>
            <a:ext cx="9237033" cy="4835327"/>
          </a:xfrm>
          <a:solidFill>
            <a:schemeClr val="accent2">
              <a:lumMod val="20000"/>
              <a:lumOff val="80000"/>
            </a:schemeClr>
          </a:solidFill>
        </p:spPr>
        <p:txBody>
          <a:bodyPr rtlCol="0">
            <a:noAutofit/>
          </a:bodyPr>
          <a:lstStyle/>
          <a:p>
            <a:pPr>
              <a:buFont typeface="Wingdings" pitchFamily="2" charset="2"/>
              <a:buChar char="n"/>
              <a:defRPr/>
            </a:pPr>
            <a:r>
              <a:rPr lang="ja-JP" altLang="en-US" dirty="0"/>
              <a:t>とげぬき　（瓦礫撤去で刺さります）</a:t>
            </a:r>
            <a:endParaRPr lang="en-US" altLang="ja-JP" dirty="0"/>
          </a:p>
          <a:p>
            <a:pPr>
              <a:buFont typeface="Wingdings" pitchFamily="2" charset="2"/>
              <a:buChar char="n"/>
              <a:defRPr/>
            </a:pPr>
            <a:r>
              <a:rPr lang="ja-JP" altLang="en-US" dirty="0"/>
              <a:t>爪切り　（爪が真っ黒になる）</a:t>
            </a:r>
            <a:endParaRPr lang="en-US" altLang="ja-JP" dirty="0"/>
          </a:p>
          <a:p>
            <a:pPr>
              <a:buFont typeface="Wingdings" pitchFamily="2" charset="2"/>
              <a:buChar char="n"/>
              <a:defRPr/>
            </a:pPr>
            <a:r>
              <a:rPr lang="ja-JP" altLang="en-US" dirty="0"/>
              <a:t>めんぼう　耳かき　マスク　</a:t>
            </a:r>
            <a:endParaRPr lang="en-US" altLang="ja-JP" dirty="0"/>
          </a:p>
          <a:p>
            <a:pPr>
              <a:buFont typeface="Wingdings" pitchFamily="2" charset="2"/>
              <a:buChar char="n"/>
              <a:defRPr/>
            </a:pPr>
            <a:r>
              <a:rPr lang="ja-JP" altLang="en-US" dirty="0"/>
              <a:t>リップクリーム　</a:t>
            </a:r>
            <a:r>
              <a:rPr lang="ja-JP" altLang="en-US" dirty="0">
                <a:solidFill>
                  <a:srgbClr val="FF0000"/>
                </a:solidFill>
              </a:rPr>
              <a:t>口紅</a:t>
            </a:r>
            <a:r>
              <a:rPr lang="ja-JP" altLang="en-US" dirty="0"/>
              <a:t>　眉墨（アイブロー）　</a:t>
            </a:r>
            <a:endParaRPr lang="en-US" altLang="ja-JP" dirty="0"/>
          </a:p>
          <a:p>
            <a:pPr>
              <a:buFont typeface="Wingdings" pitchFamily="2" charset="2"/>
              <a:buChar char="n"/>
              <a:defRPr/>
            </a:pPr>
            <a:r>
              <a:rPr lang="ja-JP" altLang="en-US" dirty="0"/>
              <a:t>目薬　化粧水　ハンドクリーム</a:t>
            </a:r>
            <a:endParaRPr lang="en-US" altLang="ja-JP" dirty="0"/>
          </a:p>
          <a:p>
            <a:pPr>
              <a:buFont typeface="Wingdings" pitchFamily="2" charset="2"/>
              <a:buChar char="n"/>
              <a:defRPr/>
            </a:pPr>
            <a:r>
              <a:rPr lang="ja-JP" altLang="en-US" dirty="0"/>
              <a:t>小銭・筆記用具　紙とペンとマジック</a:t>
            </a:r>
            <a:endParaRPr lang="en-US" altLang="ja-JP" dirty="0"/>
          </a:p>
          <a:p>
            <a:pPr>
              <a:buFont typeface="Wingdings" pitchFamily="2" charset="2"/>
              <a:buChar char="n"/>
              <a:defRPr/>
            </a:pPr>
            <a:r>
              <a:rPr lang="ja-JP" altLang="en-US" dirty="0"/>
              <a:t>処方箋のコピー（適切な薬を申請）</a:t>
            </a:r>
            <a:endParaRPr lang="en-US" altLang="ja-JP" dirty="0"/>
          </a:p>
          <a:p>
            <a:pPr>
              <a:buFont typeface="Wingdings" pitchFamily="2" charset="2"/>
              <a:buChar char="n"/>
              <a:defRPr/>
            </a:pPr>
            <a:r>
              <a:rPr lang="ja-JP" altLang="en-US" dirty="0"/>
              <a:t>生理用品 トイレットペーパー　</a:t>
            </a:r>
            <a:endParaRPr lang="en-US" altLang="ja-JP" dirty="0"/>
          </a:p>
          <a:p>
            <a:pPr>
              <a:buFont typeface="Wingdings" pitchFamily="2" charset="2"/>
              <a:buChar char="n"/>
              <a:defRPr/>
            </a:pPr>
            <a:r>
              <a:rPr lang="ja-JP" altLang="en-US" dirty="0"/>
              <a:t>大人のオムツ</a:t>
            </a:r>
          </a:p>
        </p:txBody>
      </p:sp>
      <p:sp>
        <p:nvSpPr>
          <p:cNvPr id="61444" name="スライド番号プレースホルダー 3">
            <a:extLst>
              <a:ext uri="{FF2B5EF4-FFF2-40B4-BE49-F238E27FC236}">
                <a16:creationId xmlns:a16="http://schemas.microsoft.com/office/drawing/2014/main" id="{CF1CCA20-C89F-5F4C-8069-80921853D629}"/>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6B176820-4856-0D44-ADFF-C8EAA992212D}" type="slidenum">
              <a:rPr kumimoji="0" lang="en-US" altLang="ja-JP" sz="900">
                <a:latin typeface="Arial" panose="020B0604020202020204" pitchFamily="34" charset="0"/>
              </a:rPr>
              <a:pPr algn="ctr"/>
              <a:t>72</a:t>
            </a:fld>
            <a:endParaRPr kumimoji="0" lang="en-US" altLang="ja-JP" sz="900">
              <a:latin typeface="Arial" panose="020B0604020202020204" pitchFamily="34" charset="0"/>
            </a:endParaRPr>
          </a:p>
        </p:txBody>
      </p:sp>
      <p:sp>
        <p:nvSpPr>
          <p:cNvPr id="2" name="フッター プレースホルダー 1">
            <a:extLst>
              <a:ext uri="{FF2B5EF4-FFF2-40B4-BE49-F238E27FC236}">
                <a16:creationId xmlns:a16="http://schemas.microsoft.com/office/drawing/2014/main" id="{3591303A-8D1A-9747-BD62-01346CCE734E}"/>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2186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タイトル 1">
            <a:extLst>
              <a:ext uri="{FF2B5EF4-FFF2-40B4-BE49-F238E27FC236}">
                <a16:creationId xmlns:a16="http://schemas.microsoft.com/office/drawing/2014/main" id="{6BBB7B61-ECF7-C74D-B090-635CF7B4B005}"/>
              </a:ext>
            </a:extLst>
          </p:cNvPr>
          <p:cNvSpPr>
            <a:spLocks noGrp="1"/>
          </p:cNvSpPr>
          <p:nvPr>
            <p:ph type="title"/>
          </p:nvPr>
        </p:nvSpPr>
        <p:spPr>
          <a:xfrm>
            <a:off x="433137" y="409074"/>
            <a:ext cx="10920663" cy="1123261"/>
          </a:xfrm>
        </p:spPr>
        <p:txBody>
          <a:bodyPr>
            <a:noAutofit/>
          </a:bodyPr>
          <a:lstStyle/>
          <a:p>
            <a:r>
              <a:rPr lang="ja-JP" altLang="en-US" sz="3200"/>
              <a:t>災害時や、ブレーカーが落ちて理由がわからない時全部</a:t>
            </a:r>
            <a:r>
              <a:rPr lang="en-US" altLang="ja-JP" sz="3200" dirty="0"/>
              <a:t>OFF</a:t>
            </a:r>
            <a:r>
              <a:rPr lang="ja-JP" altLang="en-US" sz="3200"/>
              <a:t>にして</a:t>
            </a:r>
            <a:r>
              <a:rPr lang="en-US" altLang="ja-JP" sz="3200" b="1" dirty="0">
                <a:solidFill>
                  <a:srgbClr val="FF0000"/>
                </a:solidFill>
              </a:rPr>
              <a:t>①</a:t>
            </a:r>
            <a:r>
              <a:rPr lang="en-US" altLang="ja-JP" sz="3200" b="1" dirty="0">
                <a:solidFill>
                  <a:srgbClr val="3366FF"/>
                </a:solidFill>
              </a:rPr>
              <a:t>②</a:t>
            </a:r>
            <a:r>
              <a:rPr lang="en-US" altLang="ja-JP" sz="3200" b="1" dirty="0">
                <a:solidFill>
                  <a:srgbClr val="008000"/>
                </a:solidFill>
              </a:rPr>
              <a:t>③</a:t>
            </a:r>
            <a:r>
              <a:rPr lang="ja-JP" altLang="en-US" sz="3200"/>
              <a:t>の順で一つずつ確認しながら</a:t>
            </a:r>
            <a:r>
              <a:rPr lang="en-US" altLang="ja-JP" sz="3200" b="1" dirty="0"/>
              <a:t>ON</a:t>
            </a:r>
            <a:r>
              <a:rPr lang="ja-JP" altLang="en-US" sz="3200"/>
              <a:t>にする</a:t>
            </a:r>
          </a:p>
        </p:txBody>
      </p:sp>
      <p:pic>
        <p:nvPicPr>
          <p:cNvPr id="3" name="図 2" descr="スクリーンショット 2017-05-03 22.53.30.png">
            <a:extLst>
              <a:ext uri="{FF2B5EF4-FFF2-40B4-BE49-F238E27FC236}">
                <a16:creationId xmlns:a16="http://schemas.microsoft.com/office/drawing/2014/main" id="{064604A5-C94B-2E4C-9074-003F2F5A2FD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32536" y="1671641"/>
            <a:ext cx="5915025" cy="415528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385DB06B-2477-9648-82BF-9B74BF3EBA10}"/>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21CD06B7-E067-444F-BCD4-460990F28756}" type="slidenum">
              <a:rPr lang="ja-JP" altLang="en-US" sz="900">
                <a:solidFill>
                  <a:srgbClr val="898989"/>
                </a:solidFill>
              </a:rPr>
              <a:pPr/>
              <a:t>73</a:t>
            </a:fld>
            <a:endParaRPr lang="ja-JP" altLang="en-US" sz="900">
              <a:solidFill>
                <a:srgbClr val="898989"/>
              </a:solidFill>
            </a:endParaRPr>
          </a:p>
        </p:txBody>
      </p:sp>
      <p:sp>
        <p:nvSpPr>
          <p:cNvPr id="2" name="フッター プレースホルダー 1">
            <a:extLst>
              <a:ext uri="{FF2B5EF4-FFF2-40B4-BE49-F238E27FC236}">
                <a16:creationId xmlns:a16="http://schemas.microsoft.com/office/drawing/2014/main" id="{F4AA705A-4B19-1140-82CB-0D6E670F446E}"/>
              </a:ext>
            </a:extLst>
          </p:cNvPr>
          <p:cNvSpPr>
            <a:spLocks noGrp="1"/>
          </p:cNvSpPr>
          <p:nvPr>
            <p:ph type="ftr" sz="quarter" idx="11"/>
          </p:nvPr>
        </p:nvSpPr>
        <p:spPr/>
        <p:txBody>
          <a:bodyPr/>
          <a:lstStyle/>
          <a:p>
            <a:endParaRPr kumimoji="1" lang="ja-JP" altLang="en-US"/>
          </a:p>
        </p:txBody>
      </p:sp>
      <p:sp>
        <p:nvSpPr>
          <p:cNvPr id="5" name="テキスト ボックス 4">
            <a:extLst>
              <a:ext uri="{FF2B5EF4-FFF2-40B4-BE49-F238E27FC236}">
                <a16:creationId xmlns:a16="http://schemas.microsoft.com/office/drawing/2014/main" id="{CEFC969D-A436-5916-F61A-CC75C13363DB}"/>
              </a:ext>
            </a:extLst>
          </p:cNvPr>
          <p:cNvSpPr txBox="1"/>
          <p:nvPr/>
        </p:nvSpPr>
        <p:spPr>
          <a:xfrm>
            <a:off x="6805863" y="2454442"/>
            <a:ext cx="1347537" cy="461665"/>
          </a:xfrm>
          <a:prstGeom prst="rect">
            <a:avLst/>
          </a:prstGeom>
          <a:solidFill>
            <a:schemeClr val="bg1">
              <a:lumMod val="85000"/>
            </a:schemeClr>
          </a:solidFill>
        </p:spPr>
        <p:txBody>
          <a:bodyPr wrap="square" rtlCol="0">
            <a:spAutoFit/>
          </a:bodyPr>
          <a:lstStyle/>
          <a:p>
            <a:pPr algn="ctr"/>
            <a:r>
              <a:rPr kumimoji="1" lang="en-US" altLang="ja-JP" sz="2400" dirty="0">
                <a:latin typeface="HGMaruGothicMPRO" panose="020F0600000000000000" pitchFamily="34" charset="-128"/>
                <a:ea typeface="HGMaruGothicMPRO" panose="020F0600000000000000" pitchFamily="34" charset="-128"/>
              </a:rPr>
              <a:t>A</a:t>
            </a:r>
            <a:r>
              <a:rPr kumimoji="1" lang="ja-JP" altLang="en-US" sz="2400">
                <a:latin typeface="HGMaruGothicMPRO" panose="020F0600000000000000" pitchFamily="34" charset="-128"/>
                <a:ea typeface="HGMaruGothicMPRO" panose="020F0600000000000000" pitchFamily="34" charset="-128"/>
              </a:rPr>
              <a:t>  </a:t>
            </a:r>
            <a:r>
              <a:rPr kumimoji="1" lang="en-US" altLang="ja-JP" sz="2400" dirty="0">
                <a:latin typeface="HGMaruGothicMPRO" panose="020F0600000000000000" pitchFamily="34" charset="-128"/>
                <a:ea typeface="HGMaruGothicMPRO" panose="020F0600000000000000" pitchFamily="34" charset="-128"/>
              </a:rPr>
              <a:t>B</a:t>
            </a:r>
            <a:r>
              <a:rPr kumimoji="1" lang="ja-JP" altLang="en-US" sz="2400">
                <a:latin typeface="HGMaruGothicMPRO" panose="020F0600000000000000" pitchFamily="34" charset="-128"/>
                <a:ea typeface="HGMaruGothicMPRO" panose="020F0600000000000000" pitchFamily="34" charset="-128"/>
              </a:rPr>
              <a:t>  </a:t>
            </a:r>
            <a:r>
              <a:rPr kumimoji="1" lang="en-US" altLang="ja-JP" sz="2400" dirty="0">
                <a:latin typeface="HGMaruGothicMPRO" panose="020F0600000000000000" pitchFamily="34" charset="-128"/>
                <a:ea typeface="HGMaruGothicMPRO" panose="020F0600000000000000" pitchFamily="34" charset="-128"/>
              </a:rPr>
              <a:t>C</a:t>
            </a:r>
            <a:endParaRPr kumimoji="1" lang="ja-JP" altLang="en-US" sz="2400">
              <a:latin typeface="HGMaruGothicMPRO" panose="020F0600000000000000" pitchFamily="34" charset="-128"/>
              <a:ea typeface="HGMaruGothicMPRO" panose="020F0600000000000000" pitchFamily="34" charset="-128"/>
            </a:endParaRPr>
          </a:p>
        </p:txBody>
      </p:sp>
      <p:sp>
        <p:nvSpPr>
          <p:cNvPr id="6" name="テキスト ボックス 5">
            <a:extLst>
              <a:ext uri="{FF2B5EF4-FFF2-40B4-BE49-F238E27FC236}">
                <a16:creationId xmlns:a16="http://schemas.microsoft.com/office/drawing/2014/main" id="{C2DEDF4D-6DC9-3D7E-8062-9167DE13B7A4}"/>
              </a:ext>
            </a:extLst>
          </p:cNvPr>
          <p:cNvSpPr txBox="1"/>
          <p:nvPr/>
        </p:nvSpPr>
        <p:spPr>
          <a:xfrm>
            <a:off x="6805863" y="4955526"/>
            <a:ext cx="1347537" cy="461665"/>
          </a:xfrm>
          <a:prstGeom prst="rect">
            <a:avLst/>
          </a:prstGeom>
          <a:solidFill>
            <a:schemeClr val="bg1">
              <a:lumMod val="85000"/>
            </a:schemeClr>
          </a:solidFill>
        </p:spPr>
        <p:txBody>
          <a:bodyPr wrap="square" rtlCol="0">
            <a:spAutoFit/>
          </a:bodyPr>
          <a:lstStyle/>
          <a:p>
            <a:pPr algn="ctr"/>
            <a:r>
              <a:rPr lang="en-US" altLang="ja-JP" sz="2400" dirty="0">
                <a:latin typeface="HGMaruGothicMPRO" panose="020F0600000000000000" pitchFamily="34" charset="-128"/>
                <a:ea typeface="HGMaruGothicMPRO" panose="020F0600000000000000" pitchFamily="34" charset="-128"/>
              </a:rPr>
              <a:t>D</a:t>
            </a:r>
            <a:r>
              <a:rPr lang="ja-JP" altLang="en-US" sz="2400">
                <a:latin typeface="HGMaruGothicMPRO" panose="020F0600000000000000" pitchFamily="34" charset="-128"/>
                <a:ea typeface="HGMaruGothicMPRO" panose="020F0600000000000000" pitchFamily="34" charset="-128"/>
              </a:rPr>
              <a:t> </a:t>
            </a:r>
            <a:r>
              <a:rPr lang="en-US" altLang="ja-JP" sz="2400" dirty="0">
                <a:latin typeface="HGMaruGothicMPRO" panose="020F0600000000000000" pitchFamily="34" charset="-128"/>
                <a:ea typeface="HGMaruGothicMPRO" panose="020F0600000000000000" pitchFamily="34" charset="-128"/>
              </a:rPr>
              <a:t> E  F</a:t>
            </a:r>
            <a:endParaRPr kumimoji="1" lang="ja-JP" altLang="en-US" sz="2400">
              <a:latin typeface="HGMaruGothicMPRO" panose="020F0600000000000000" pitchFamily="34" charset="-128"/>
              <a:ea typeface="HGMaruGothicMPRO" panose="020F0600000000000000" pitchFamily="34" charset="-128"/>
            </a:endParaRPr>
          </a:p>
        </p:txBody>
      </p:sp>
    </p:spTree>
    <p:extLst>
      <p:ext uri="{BB962C8B-B14F-4D97-AF65-F5344CB8AC3E}">
        <p14:creationId xmlns:p14="http://schemas.microsoft.com/office/powerpoint/2010/main" val="958401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ED649-4413-DA44-B3C7-E1BE9DF96182}"/>
              </a:ext>
            </a:extLst>
          </p:cNvPr>
          <p:cNvSpPr>
            <a:spLocks noGrp="1"/>
          </p:cNvSpPr>
          <p:nvPr>
            <p:ph type="title"/>
          </p:nvPr>
        </p:nvSpPr>
        <p:spPr>
          <a:xfrm>
            <a:off x="838200" y="500062"/>
            <a:ext cx="10515600" cy="1325563"/>
          </a:xfrm>
        </p:spPr>
        <p:txBody>
          <a:bodyPr rtlCol="0">
            <a:normAutofit fontScale="90000"/>
          </a:bodyPr>
          <a:lstStyle/>
          <a:p>
            <a:pPr>
              <a:defRPr/>
            </a:pPr>
            <a:r>
              <a:rPr lang="ja-JP" altLang="en-US" dirty="0">
                <a:cs typeface="+mj-cs"/>
              </a:rPr>
              <a:t>ガスの復旧方法を事前に配布</a:t>
            </a:r>
            <a:r>
              <a:rPr lang="ja-JP" altLang="en-US">
                <a:cs typeface="+mj-cs"/>
              </a:rPr>
              <a:t>＆説明</a:t>
            </a:r>
            <a:br>
              <a:rPr lang="en-US" altLang="ja-JP" dirty="0">
                <a:cs typeface="+mj-cs"/>
              </a:rPr>
            </a:br>
            <a:r>
              <a:rPr lang="ja-JP" altLang="en-US">
                <a:cs typeface="+mj-cs"/>
              </a:rPr>
              <a:t>プロパンも都市ガスも同じ震度５で自動停止</a:t>
            </a:r>
            <a:endParaRPr lang="ja-JP" altLang="en-US" dirty="0">
              <a:cs typeface="+mj-cs"/>
            </a:endParaRPr>
          </a:p>
        </p:txBody>
      </p:sp>
      <p:pic>
        <p:nvPicPr>
          <p:cNvPr id="72706" name="コンテンツ プレースホルダー 4">
            <a:extLst>
              <a:ext uri="{FF2B5EF4-FFF2-40B4-BE49-F238E27FC236}">
                <a16:creationId xmlns:a16="http://schemas.microsoft.com/office/drawing/2014/main" id="{7B00AA0C-D75A-004F-9FB4-5F1D5BEAD87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60661" r="-60661"/>
          <a:stretch>
            <a:fillRect/>
          </a:stretch>
        </p:blipFill>
        <p:spPr>
          <a:xfrm>
            <a:off x="-2096387" y="1825625"/>
            <a:ext cx="10515600" cy="4351338"/>
          </a:xfrm>
        </p:spPr>
      </p:pic>
      <p:sp>
        <p:nvSpPr>
          <p:cNvPr id="4" name="スライド番号プレースホルダー 3">
            <a:extLst>
              <a:ext uri="{FF2B5EF4-FFF2-40B4-BE49-F238E27FC236}">
                <a16:creationId xmlns:a16="http://schemas.microsoft.com/office/drawing/2014/main" id="{CD19C185-6727-4A49-A615-96D0CAA17D4B}"/>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8BE087AC-80AD-7343-A28A-F4AB96C4E348}" type="slidenum">
              <a:rPr lang="ja-JP" altLang="en-US" sz="900">
                <a:solidFill>
                  <a:srgbClr val="898989"/>
                </a:solidFill>
              </a:rPr>
              <a:pPr/>
              <a:t>74</a:t>
            </a:fld>
            <a:endParaRPr lang="ja-JP" altLang="en-US" sz="900">
              <a:solidFill>
                <a:srgbClr val="898989"/>
              </a:solidFill>
            </a:endParaRPr>
          </a:p>
        </p:txBody>
      </p:sp>
      <p:sp>
        <p:nvSpPr>
          <p:cNvPr id="3" name="フッター プレースホルダー 2">
            <a:extLst>
              <a:ext uri="{FF2B5EF4-FFF2-40B4-BE49-F238E27FC236}">
                <a16:creationId xmlns:a16="http://schemas.microsoft.com/office/drawing/2014/main" id="{A8CB71D9-864B-BF4B-BDFE-498ABE35A418}"/>
              </a:ext>
            </a:extLst>
          </p:cNvPr>
          <p:cNvSpPr>
            <a:spLocks noGrp="1"/>
          </p:cNvSpPr>
          <p:nvPr>
            <p:ph type="ftr" sz="quarter" idx="11"/>
          </p:nvPr>
        </p:nvSpPr>
        <p:spPr/>
        <p:txBody>
          <a:bodyPr/>
          <a:lstStyle/>
          <a:p>
            <a:endParaRPr kumimoji="1" lang="ja-JP" altLang="en-US"/>
          </a:p>
        </p:txBody>
      </p:sp>
      <p:sp>
        <p:nvSpPr>
          <p:cNvPr id="5" name="線吹き出し 1 (枠付き) 4">
            <a:extLst>
              <a:ext uri="{FF2B5EF4-FFF2-40B4-BE49-F238E27FC236}">
                <a16:creationId xmlns:a16="http://schemas.microsoft.com/office/drawing/2014/main" id="{DFDC3228-F3D9-1D1D-5731-3C8F6E4BC667}"/>
              </a:ext>
            </a:extLst>
          </p:cNvPr>
          <p:cNvSpPr/>
          <p:nvPr/>
        </p:nvSpPr>
        <p:spPr>
          <a:xfrm>
            <a:off x="6443330" y="2512736"/>
            <a:ext cx="5188689" cy="1488558"/>
          </a:xfrm>
          <a:prstGeom prst="borderCallout1">
            <a:avLst>
              <a:gd name="adj1" fmla="val 18750"/>
              <a:gd name="adj2" fmla="val -8333"/>
              <a:gd name="adj3" fmla="val 86785"/>
              <a:gd name="adj4" fmla="val -53813"/>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a:solidFill>
                  <a:srgbClr val="FF0000"/>
                </a:solidFill>
              </a:rPr>
              <a:t>復旧ボタンを押すと問題ないか検査して復旧する</a:t>
            </a:r>
          </a:p>
        </p:txBody>
      </p:sp>
    </p:spTree>
    <p:extLst>
      <p:ext uri="{BB962C8B-B14F-4D97-AF65-F5344CB8AC3E}">
        <p14:creationId xmlns:p14="http://schemas.microsoft.com/office/powerpoint/2010/main" val="1974704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237D7B-FC5D-3147-AAA1-83E0B604BC11}"/>
              </a:ext>
            </a:extLst>
          </p:cNvPr>
          <p:cNvPicPr>
            <a:picLocks noChangeAspect="1"/>
          </p:cNvPicPr>
          <p:nvPr/>
        </p:nvPicPr>
        <p:blipFill>
          <a:blip r:embed="rId2"/>
          <a:stretch>
            <a:fillRect/>
          </a:stretch>
        </p:blipFill>
        <p:spPr>
          <a:xfrm>
            <a:off x="8153400" y="445877"/>
            <a:ext cx="3372351" cy="3372351"/>
          </a:xfrm>
          <a:prstGeom prst="rect">
            <a:avLst/>
          </a:prstGeom>
        </p:spPr>
      </p:pic>
      <p:sp>
        <p:nvSpPr>
          <p:cNvPr id="2" name="タイトル 1">
            <a:extLst>
              <a:ext uri="{FF2B5EF4-FFF2-40B4-BE49-F238E27FC236}">
                <a16:creationId xmlns:a16="http://schemas.microsoft.com/office/drawing/2014/main" id="{4D9EC810-C267-F747-B41F-2440BE3ECECD}"/>
              </a:ext>
            </a:extLst>
          </p:cNvPr>
          <p:cNvSpPr>
            <a:spLocks noGrp="1"/>
          </p:cNvSpPr>
          <p:nvPr>
            <p:ph type="title"/>
          </p:nvPr>
        </p:nvSpPr>
        <p:spPr>
          <a:xfrm>
            <a:off x="756138" y="571014"/>
            <a:ext cx="10040816" cy="5841109"/>
          </a:xfrm>
        </p:spPr>
        <p:txBody>
          <a:bodyPr/>
          <a:lstStyle/>
          <a:p>
            <a:r>
              <a:rPr lang="ja-JP" altLang="en-US">
                <a:solidFill>
                  <a:srgbClr val="0070C0"/>
                </a:solidFill>
              </a:rPr>
              <a:t>通信可能にするために！</a:t>
            </a:r>
            <a:br>
              <a:rPr lang="en-US" altLang="ja-JP" dirty="0"/>
            </a:br>
            <a:br>
              <a:rPr lang="en-US" altLang="ja-JP" dirty="0"/>
            </a:br>
            <a:r>
              <a:rPr lang="ja-JP" altLang="en-US"/>
              <a:t>光回線・電話・</a:t>
            </a:r>
            <a:r>
              <a:rPr kumimoji="1" lang="en-US" altLang="ja-JP" dirty="0" err="1"/>
              <a:t>WiFi</a:t>
            </a:r>
            <a:r>
              <a:rPr kumimoji="1" lang="ja-JP" altLang="en-US"/>
              <a:t>ルーター</a:t>
            </a:r>
            <a:br>
              <a:rPr kumimoji="1" lang="en-US" altLang="ja-JP" dirty="0"/>
            </a:br>
            <a:br>
              <a:rPr kumimoji="1" lang="en-US" altLang="ja-JP" dirty="0">
                <a:solidFill>
                  <a:srgbClr val="FF0000"/>
                </a:solidFill>
              </a:rPr>
            </a:br>
            <a:r>
              <a:rPr kumimoji="1" lang="en-US" altLang="ja-JP" dirty="0">
                <a:solidFill>
                  <a:srgbClr val="FF0000"/>
                </a:solidFill>
              </a:rPr>
              <a:t>UPS</a:t>
            </a:r>
            <a:r>
              <a:rPr lang="ja-JP" altLang="en-US">
                <a:solidFill>
                  <a:srgbClr val="FF0000"/>
                </a:solidFill>
              </a:rPr>
              <a:t> ＝無停電電源装置に繋げる</a:t>
            </a:r>
            <a:br>
              <a:rPr lang="en-US" altLang="ja-JP" dirty="0"/>
            </a:br>
            <a:br>
              <a:rPr lang="en-US" altLang="ja-JP" dirty="0"/>
            </a:br>
            <a:r>
              <a:rPr lang="ja-JP" altLang="en-US"/>
              <a:t>発電機は何につなげるのか？</a:t>
            </a:r>
            <a:br>
              <a:rPr lang="en-US" altLang="ja-JP" dirty="0"/>
            </a:br>
            <a:r>
              <a:rPr lang="ja-JP" altLang="en-US"/>
              <a:t>浸水しないためにどこに置くのか？</a:t>
            </a:r>
            <a:endParaRPr kumimoji="1" lang="ja-JP" altLang="en-US"/>
          </a:p>
        </p:txBody>
      </p:sp>
      <p:sp>
        <p:nvSpPr>
          <p:cNvPr id="4" name="スライド番号プレースホルダー 3">
            <a:extLst>
              <a:ext uri="{FF2B5EF4-FFF2-40B4-BE49-F238E27FC236}">
                <a16:creationId xmlns:a16="http://schemas.microsoft.com/office/drawing/2014/main" id="{05CA0ABE-D872-7F4A-B34E-A940D32AB50F}"/>
              </a:ext>
            </a:extLst>
          </p:cNvPr>
          <p:cNvSpPr>
            <a:spLocks noGrp="1"/>
          </p:cNvSpPr>
          <p:nvPr>
            <p:ph type="sldNum" sz="quarter" idx="12"/>
          </p:nvPr>
        </p:nvSpPr>
        <p:spPr/>
        <p:txBody>
          <a:bodyPr/>
          <a:lstStyle/>
          <a:p>
            <a:fld id="{0D17C488-F24E-F54A-9419-422FE66354AA}" type="slidenum">
              <a:rPr lang="ja-JP" altLang="en-US" smtClean="0"/>
              <a:pPr/>
              <a:t>75</a:t>
            </a:fld>
            <a:endParaRPr lang="ja-JP" altLang="en-US"/>
          </a:p>
        </p:txBody>
      </p:sp>
      <p:sp>
        <p:nvSpPr>
          <p:cNvPr id="5" name="フッター プレースホルダー 4">
            <a:extLst>
              <a:ext uri="{FF2B5EF4-FFF2-40B4-BE49-F238E27FC236}">
                <a16:creationId xmlns:a16="http://schemas.microsoft.com/office/drawing/2014/main" id="{28357B6D-9EA8-034C-A30F-C89C41DCB28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27858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28C6B8F-E7F8-744D-84C4-6E077987CA94}"/>
              </a:ext>
            </a:extLst>
          </p:cNvPr>
          <p:cNvSpPr>
            <a:spLocks noGrp="1"/>
          </p:cNvSpPr>
          <p:nvPr>
            <p:ph type="sldNum" sz="quarter" idx="12"/>
          </p:nvPr>
        </p:nvSpPr>
        <p:spPr/>
        <p:txBody>
          <a:bodyPr/>
          <a:lstStyle/>
          <a:p>
            <a:fld id="{473D7ADE-9824-2A42-9A6D-AF8C08751E73}" type="slidenum">
              <a:rPr lang="ja-JP" altLang="en-US" smtClean="0"/>
              <a:pPr/>
              <a:t>76</a:t>
            </a:fld>
            <a:endParaRPr lang="ja-JP" altLang="en-US"/>
          </a:p>
        </p:txBody>
      </p:sp>
      <p:pic>
        <p:nvPicPr>
          <p:cNvPr id="5" name="図 4">
            <a:extLst>
              <a:ext uri="{FF2B5EF4-FFF2-40B4-BE49-F238E27FC236}">
                <a16:creationId xmlns:a16="http://schemas.microsoft.com/office/drawing/2014/main" id="{59BED147-4B43-E846-B5C9-E2461A62CB39}"/>
              </a:ext>
            </a:extLst>
          </p:cNvPr>
          <p:cNvPicPr>
            <a:picLocks noChangeAspect="1"/>
          </p:cNvPicPr>
          <p:nvPr/>
        </p:nvPicPr>
        <p:blipFill>
          <a:blip r:embed="rId2"/>
          <a:stretch>
            <a:fillRect/>
          </a:stretch>
        </p:blipFill>
        <p:spPr>
          <a:xfrm>
            <a:off x="536510" y="419619"/>
            <a:ext cx="11326376" cy="4618912"/>
          </a:xfrm>
          <a:prstGeom prst="rect">
            <a:avLst/>
          </a:prstGeom>
        </p:spPr>
      </p:pic>
      <p:sp>
        <p:nvSpPr>
          <p:cNvPr id="3" name="正方形/長方形 2">
            <a:extLst>
              <a:ext uri="{FF2B5EF4-FFF2-40B4-BE49-F238E27FC236}">
                <a16:creationId xmlns:a16="http://schemas.microsoft.com/office/drawing/2014/main" id="{15820485-69D4-314A-B48C-B7CBA501FE3C}"/>
              </a:ext>
            </a:extLst>
          </p:cNvPr>
          <p:cNvSpPr/>
          <p:nvPr/>
        </p:nvSpPr>
        <p:spPr>
          <a:xfrm>
            <a:off x="3178869" y="5512774"/>
            <a:ext cx="6003567" cy="769441"/>
          </a:xfrm>
          <a:prstGeom prst="rect">
            <a:avLst/>
          </a:prstGeom>
        </p:spPr>
        <p:txBody>
          <a:bodyPr wrap="none">
            <a:spAutoFit/>
          </a:bodyPr>
          <a:lstStyle/>
          <a:p>
            <a:r>
              <a:rPr lang="en-US" altLang="ja-JP" sz="4400" dirty="0">
                <a:solidFill>
                  <a:srgbClr val="FF0000"/>
                </a:solidFill>
              </a:rPr>
              <a:t>UPS</a:t>
            </a:r>
            <a:r>
              <a:rPr lang="ja-JP" altLang="en-US" sz="4400">
                <a:solidFill>
                  <a:srgbClr val="FF0000"/>
                </a:solidFill>
              </a:rPr>
              <a:t> ＝無停電電源装置</a:t>
            </a:r>
            <a:endParaRPr lang="ja-JP" altLang="en-US" sz="4400"/>
          </a:p>
        </p:txBody>
      </p:sp>
      <p:sp>
        <p:nvSpPr>
          <p:cNvPr id="4" name="フッター プレースホルダー 3">
            <a:extLst>
              <a:ext uri="{FF2B5EF4-FFF2-40B4-BE49-F238E27FC236}">
                <a16:creationId xmlns:a16="http://schemas.microsoft.com/office/drawing/2014/main" id="{B4F5CB9E-C9C8-A348-8285-8FD449AA844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640233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5E5CC3-CE9D-A26A-9B3E-B6CC3182BFAC}"/>
              </a:ext>
            </a:extLst>
          </p:cNvPr>
          <p:cNvSpPr>
            <a:spLocks noGrp="1"/>
          </p:cNvSpPr>
          <p:nvPr>
            <p:ph type="title"/>
          </p:nvPr>
        </p:nvSpPr>
        <p:spPr>
          <a:xfrm>
            <a:off x="0" y="0"/>
            <a:ext cx="12192000" cy="1325563"/>
          </a:xfrm>
          <a:solidFill>
            <a:srgbClr val="FF0000"/>
          </a:solidFill>
        </p:spPr>
        <p:txBody>
          <a:bodyPr/>
          <a:lstStyle/>
          <a:p>
            <a:pPr algn="ctr"/>
            <a:r>
              <a:rPr kumimoji="1" lang="ja-JP" altLang="en-US">
                <a:solidFill>
                  <a:schemeClr val="bg1"/>
                </a:solidFill>
                <a:latin typeface="HGSSoeiKakugothicUB" panose="020B0900000000000000" pitchFamily="34" charset="-128"/>
                <a:ea typeface="HGSSoeiKakugothicUB" panose="020B0900000000000000" pitchFamily="34" charset="-128"/>
              </a:rPr>
              <a:t>サイバー攻撃の場合は</a:t>
            </a:r>
            <a:r>
              <a:rPr kumimoji="1" lang="en-US" altLang="ja-JP" dirty="0">
                <a:solidFill>
                  <a:schemeClr val="bg1"/>
                </a:solidFill>
                <a:latin typeface="HGSSoeiKakugothicUB" panose="020B0900000000000000" pitchFamily="34" charset="-128"/>
                <a:ea typeface="HGSSoeiKakugothicUB" panose="020B0900000000000000" pitchFamily="34" charset="-128"/>
              </a:rPr>
              <a:t>NET</a:t>
            </a:r>
            <a:r>
              <a:rPr kumimoji="1" lang="ja-JP" altLang="en-US">
                <a:solidFill>
                  <a:schemeClr val="bg1"/>
                </a:solidFill>
                <a:latin typeface="HGSSoeiKakugothicUB" panose="020B0900000000000000" pitchFamily="34" charset="-128"/>
                <a:ea typeface="HGSSoeiKakugothicUB" panose="020B0900000000000000" pitchFamily="34" charset="-128"/>
              </a:rPr>
              <a:t>回線を外す</a:t>
            </a:r>
          </a:p>
        </p:txBody>
      </p:sp>
      <p:sp>
        <p:nvSpPr>
          <p:cNvPr id="3" name="フッター プレースホルダー 2">
            <a:extLst>
              <a:ext uri="{FF2B5EF4-FFF2-40B4-BE49-F238E27FC236}">
                <a16:creationId xmlns:a16="http://schemas.microsoft.com/office/drawing/2014/main" id="{AD378792-61BD-AA91-B85B-AB0D2D146B7A}"/>
              </a:ext>
            </a:extLst>
          </p:cNvPr>
          <p:cNvSpPr>
            <a:spLocks noGrp="1"/>
          </p:cNvSpPr>
          <p:nvPr>
            <p:ph type="ftr" sz="quarter" idx="11"/>
          </p:nvPr>
        </p:nvSpPr>
        <p:spPr/>
        <p:txBody>
          <a:bodyPr/>
          <a:lstStyle/>
          <a:p>
            <a:r>
              <a:rPr kumimoji="1" lang="en" altLang="ja-JP"/>
              <a:t>BCPJAPAN All Rights Reserved.</a:t>
            </a:r>
            <a:endParaRPr kumimoji="1" lang="ja-JP" altLang="en-US"/>
          </a:p>
        </p:txBody>
      </p:sp>
      <p:sp>
        <p:nvSpPr>
          <p:cNvPr id="4" name="スライド番号プレースホルダー 3">
            <a:extLst>
              <a:ext uri="{FF2B5EF4-FFF2-40B4-BE49-F238E27FC236}">
                <a16:creationId xmlns:a16="http://schemas.microsoft.com/office/drawing/2014/main" id="{F354EA02-C697-C05E-32BA-B5DBDD041B9F}"/>
              </a:ext>
            </a:extLst>
          </p:cNvPr>
          <p:cNvSpPr>
            <a:spLocks noGrp="1"/>
          </p:cNvSpPr>
          <p:nvPr>
            <p:ph type="sldNum" sz="quarter" idx="12"/>
          </p:nvPr>
        </p:nvSpPr>
        <p:spPr/>
        <p:txBody>
          <a:bodyPr/>
          <a:lstStyle/>
          <a:p>
            <a:fld id="{4B519D07-E2B5-3A42-BC90-C8302B2FFCB0}" type="slidenum">
              <a:rPr kumimoji="1" lang="ja-JP" altLang="en-US" smtClean="0"/>
              <a:t>77</a:t>
            </a:fld>
            <a:endParaRPr kumimoji="1" lang="ja-JP" altLang="en-US"/>
          </a:p>
        </p:txBody>
      </p:sp>
      <p:pic>
        <p:nvPicPr>
          <p:cNvPr id="5" name="図 4">
            <a:extLst>
              <a:ext uri="{FF2B5EF4-FFF2-40B4-BE49-F238E27FC236}">
                <a16:creationId xmlns:a16="http://schemas.microsoft.com/office/drawing/2014/main" id="{DA3D6F63-1724-35A8-118B-8AB3DE7CA722}"/>
              </a:ext>
            </a:extLst>
          </p:cNvPr>
          <p:cNvPicPr>
            <a:picLocks noChangeAspect="1"/>
          </p:cNvPicPr>
          <p:nvPr/>
        </p:nvPicPr>
        <p:blipFill>
          <a:blip r:embed="rId2"/>
          <a:stretch>
            <a:fillRect/>
          </a:stretch>
        </p:blipFill>
        <p:spPr>
          <a:xfrm>
            <a:off x="0" y="1328085"/>
            <a:ext cx="10491537" cy="5529915"/>
          </a:xfrm>
          <a:prstGeom prst="rect">
            <a:avLst/>
          </a:prstGeom>
        </p:spPr>
      </p:pic>
      <p:sp>
        <p:nvSpPr>
          <p:cNvPr id="6" name="下矢印 5">
            <a:extLst>
              <a:ext uri="{FF2B5EF4-FFF2-40B4-BE49-F238E27FC236}">
                <a16:creationId xmlns:a16="http://schemas.microsoft.com/office/drawing/2014/main" id="{B8D81A54-5798-D840-55B2-9AC6D4911BE2}"/>
              </a:ext>
            </a:extLst>
          </p:cNvPr>
          <p:cNvSpPr/>
          <p:nvPr/>
        </p:nvSpPr>
        <p:spPr>
          <a:xfrm rot="16200000">
            <a:off x="6801243" y="1650055"/>
            <a:ext cx="610152" cy="152801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a:extLst>
              <a:ext uri="{FF2B5EF4-FFF2-40B4-BE49-F238E27FC236}">
                <a16:creationId xmlns:a16="http://schemas.microsoft.com/office/drawing/2014/main" id="{3A01008A-B97C-100F-B792-289E13675764}"/>
              </a:ext>
            </a:extLst>
          </p:cNvPr>
          <p:cNvSpPr/>
          <p:nvPr/>
        </p:nvSpPr>
        <p:spPr>
          <a:xfrm rot="10800000">
            <a:off x="9288378" y="3447407"/>
            <a:ext cx="590233" cy="152801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2" name="Picture 2" descr="サーバーのイラスト（1台）">
            <a:extLst>
              <a:ext uri="{FF2B5EF4-FFF2-40B4-BE49-F238E27FC236}">
                <a16:creationId xmlns:a16="http://schemas.microsoft.com/office/drawing/2014/main" id="{CFD4BC13-D767-1168-308D-383AC79E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0788" y="1588178"/>
            <a:ext cx="2956426" cy="349872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812C8722-FEDF-A18E-CB38-6A1CCD2CDEFF}"/>
              </a:ext>
            </a:extLst>
          </p:cNvPr>
          <p:cNvCxnSpPr/>
          <p:nvPr/>
        </p:nvCxnSpPr>
        <p:spPr>
          <a:xfrm>
            <a:off x="8610600" y="3429000"/>
            <a:ext cx="178204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58D3C70-5976-23AA-5191-EC6E7B8CBA50}"/>
              </a:ext>
            </a:extLst>
          </p:cNvPr>
          <p:cNvSpPr txBox="1"/>
          <p:nvPr/>
        </p:nvSpPr>
        <p:spPr>
          <a:xfrm>
            <a:off x="10495003" y="5060580"/>
            <a:ext cx="1107996" cy="369332"/>
          </a:xfrm>
          <a:prstGeom prst="rect">
            <a:avLst/>
          </a:prstGeom>
          <a:noFill/>
        </p:spPr>
        <p:txBody>
          <a:bodyPr wrap="none" rtlCol="0">
            <a:spAutoFit/>
          </a:bodyPr>
          <a:lstStyle/>
          <a:p>
            <a:r>
              <a:rPr kumimoji="1" lang="ja-JP" altLang="en-US"/>
              <a:t>サーバー</a:t>
            </a:r>
          </a:p>
        </p:txBody>
      </p:sp>
      <p:sp>
        <p:nvSpPr>
          <p:cNvPr id="11" name="下矢印 10">
            <a:extLst>
              <a:ext uri="{FF2B5EF4-FFF2-40B4-BE49-F238E27FC236}">
                <a16:creationId xmlns:a16="http://schemas.microsoft.com/office/drawing/2014/main" id="{591CCC61-1759-E8C6-4756-AB2299A897EA}"/>
              </a:ext>
            </a:extLst>
          </p:cNvPr>
          <p:cNvSpPr/>
          <p:nvPr/>
        </p:nvSpPr>
        <p:spPr>
          <a:xfrm rot="16200000">
            <a:off x="6804587" y="3374858"/>
            <a:ext cx="610152" cy="152801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4" name="Picture 4" descr="スマートフォン・スマホのイラスト">
            <a:extLst>
              <a:ext uri="{FF2B5EF4-FFF2-40B4-BE49-F238E27FC236}">
                <a16:creationId xmlns:a16="http://schemas.microsoft.com/office/drawing/2014/main" id="{54DA741E-3783-B9A6-A078-C17933C3F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794" y="1133689"/>
            <a:ext cx="2093494" cy="226937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CAB9526B-76FE-4E5F-030D-47A69FD02FAC}"/>
              </a:ext>
            </a:extLst>
          </p:cNvPr>
          <p:cNvSpPr txBox="1"/>
          <p:nvPr/>
        </p:nvSpPr>
        <p:spPr>
          <a:xfrm>
            <a:off x="4182927" y="1357474"/>
            <a:ext cx="4525598" cy="369332"/>
          </a:xfrm>
          <a:prstGeom prst="rect">
            <a:avLst/>
          </a:prstGeom>
          <a:noFill/>
        </p:spPr>
        <p:txBody>
          <a:bodyPr wrap="none" rtlCol="0">
            <a:spAutoFit/>
          </a:bodyPr>
          <a:lstStyle/>
          <a:p>
            <a:r>
              <a:rPr lang="ja-JP" altLang="en-US"/>
              <a:t>社内</a:t>
            </a:r>
            <a:r>
              <a:rPr lang="en-US" altLang="ja-JP" dirty="0" err="1"/>
              <a:t>Wifi</a:t>
            </a:r>
            <a:r>
              <a:rPr lang="ja-JP" altLang="en-US"/>
              <a:t>接続を切り、外部アクセスに変更</a:t>
            </a:r>
            <a:endParaRPr kumimoji="1" lang="ja-JP" altLang="en-US"/>
          </a:p>
        </p:txBody>
      </p:sp>
    </p:spTree>
    <p:extLst>
      <p:ext uri="{BB962C8B-B14F-4D97-AF65-F5344CB8AC3E}">
        <p14:creationId xmlns:p14="http://schemas.microsoft.com/office/powerpoint/2010/main" val="414666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Scale>
                                      <p:cBhvr>
                                        <p:cTn id="2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1"/>
                                        </p:tgtEl>
                                        <p:attrNameLst>
                                          <p:attrName>ppt_x</p:attrName>
                                          <p:attrName>ppt_y</p:attrName>
                                        </p:attrNameLst>
                                      </p:cBhvr>
                                    </p:animMotion>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787C96-038F-8149-8AB3-4113004DC392}"/>
              </a:ext>
            </a:extLst>
          </p:cNvPr>
          <p:cNvSpPr>
            <a:spLocks noGrp="1"/>
          </p:cNvSpPr>
          <p:nvPr>
            <p:ph type="title"/>
          </p:nvPr>
        </p:nvSpPr>
        <p:spPr>
          <a:xfrm>
            <a:off x="207034" y="165838"/>
            <a:ext cx="7810803" cy="1749226"/>
          </a:xfrm>
          <a:ln>
            <a:solidFill>
              <a:schemeClr val="accent6">
                <a:lumMod val="75000"/>
              </a:schemeClr>
            </a:solidFill>
          </a:ln>
        </p:spPr>
        <p:txBody>
          <a:bodyPr>
            <a:normAutofit/>
          </a:bodyPr>
          <a:lstStyle/>
          <a:p>
            <a:r>
              <a:rPr kumimoji="1" lang="ja-JP" altLang="en-US" sz="4000"/>
              <a:t>カーインバーター</a:t>
            </a:r>
            <a:br>
              <a:rPr kumimoji="1" lang="en-US" altLang="ja-JP" sz="4000" dirty="0"/>
            </a:br>
            <a:r>
              <a:rPr kumimoji="1" lang="ja-JP" altLang="en-US" sz="4000"/>
              <a:t>（バッテリー接続コード有り）</a:t>
            </a:r>
          </a:p>
        </p:txBody>
      </p:sp>
      <p:sp>
        <p:nvSpPr>
          <p:cNvPr id="3" name="スライド番号プレースホルダー 2">
            <a:extLst>
              <a:ext uri="{FF2B5EF4-FFF2-40B4-BE49-F238E27FC236}">
                <a16:creationId xmlns:a16="http://schemas.microsoft.com/office/drawing/2014/main" id="{52BDE9F3-8238-C145-8737-64A2F86C1639}"/>
              </a:ext>
            </a:extLst>
          </p:cNvPr>
          <p:cNvSpPr>
            <a:spLocks noGrp="1"/>
          </p:cNvSpPr>
          <p:nvPr>
            <p:ph type="sldNum" sz="quarter" idx="12"/>
          </p:nvPr>
        </p:nvSpPr>
        <p:spPr/>
        <p:txBody>
          <a:bodyPr/>
          <a:lstStyle/>
          <a:p>
            <a:fld id="{3DC82251-0E89-0045-A243-E26D74769001}" type="slidenum">
              <a:rPr kumimoji="1" lang="ja-JP" altLang="en-US" smtClean="0"/>
              <a:t>78</a:t>
            </a:fld>
            <a:endParaRPr kumimoji="1" lang="ja-JP" altLang="en-US"/>
          </a:p>
        </p:txBody>
      </p:sp>
      <p:pic>
        <p:nvPicPr>
          <p:cNvPr id="5" name="図 4">
            <a:extLst>
              <a:ext uri="{FF2B5EF4-FFF2-40B4-BE49-F238E27FC236}">
                <a16:creationId xmlns:a16="http://schemas.microsoft.com/office/drawing/2014/main" id="{3C07A452-E18C-1045-B3D4-C6763FBC2680}"/>
              </a:ext>
            </a:extLst>
          </p:cNvPr>
          <p:cNvPicPr>
            <a:picLocks noChangeAspect="1"/>
          </p:cNvPicPr>
          <p:nvPr/>
        </p:nvPicPr>
        <p:blipFill>
          <a:blip r:embed="rId2"/>
          <a:stretch>
            <a:fillRect/>
          </a:stretch>
        </p:blipFill>
        <p:spPr>
          <a:xfrm>
            <a:off x="207034" y="2256287"/>
            <a:ext cx="7810803" cy="4100063"/>
          </a:xfrm>
          <a:prstGeom prst="rect">
            <a:avLst/>
          </a:prstGeom>
          <a:ln>
            <a:solidFill>
              <a:srgbClr val="FF0000"/>
            </a:solidFill>
          </a:ln>
        </p:spPr>
      </p:pic>
      <p:pic>
        <p:nvPicPr>
          <p:cNvPr id="7" name="図 6">
            <a:extLst>
              <a:ext uri="{FF2B5EF4-FFF2-40B4-BE49-F238E27FC236}">
                <a16:creationId xmlns:a16="http://schemas.microsoft.com/office/drawing/2014/main" id="{B5860CDC-4FA4-1F4E-A859-7F5DE32DFC3E}"/>
              </a:ext>
            </a:extLst>
          </p:cNvPr>
          <p:cNvPicPr>
            <a:picLocks noChangeAspect="1"/>
          </p:cNvPicPr>
          <p:nvPr/>
        </p:nvPicPr>
        <p:blipFill>
          <a:blip r:embed="rId3"/>
          <a:stretch>
            <a:fillRect/>
          </a:stretch>
        </p:blipFill>
        <p:spPr>
          <a:xfrm>
            <a:off x="8153400" y="165838"/>
            <a:ext cx="3901998" cy="6190512"/>
          </a:xfrm>
          <a:prstGeom prst="rect">
            <a:avLst/>
          </a:prstGeom>
          <a:ln>
            <a:solidFill>
              <a:srgbClr val="FF0000"/>
            </a:solidFill>
          </a:ln>
        </p:spPr>
      </p:pic>
      <p:sp>
        <p:nvSpPr>
          <p:cNvPr id="4" name="フッター プレースホルダー 3">
            <a:extLst>
              <a:ext uri="{FF2B5EF4-FFF2-40B4-BE49-F238E27FC236}">
                <a16:creationId xmlns:a16="http://schemas.microsoft.com/office/drawing/2014/main" id="{5DDE4681-DBB1-3144-B041-01CEB1D9DD27}"/>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4473822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4784233" y="6081305"/>
            <a:ext cx="2623537" cy="330819"/>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174">
                <a:solidFill>
                  <a:schemeClr val="tx1"/>
                </a:solidFill>
                <a:latin typeface="Calibri" panose="020F0502020204030204" pitchFamily="34" charset="0"/>
                <a:ea typeface="ＭＳ Ｐゴシック" panose="020B0600070205080204" pitchFamily="34" charset="-128"/>
              </a:defRPr>
            </a:lvl1pPr>
            <a:lvl2pPr marL="673118" indent="-258891">
              <a:defRPr kumimoji="1" sz="2174">
                <a:solidFill>
                  <a:schemeClr val="tx1"/>
                </a:solidFill>
                <a:latin typeface="Calibri" panose="020F0502020204030204" pitchFamily="34" charset="0"/>
                <a:ea typeface="ＭＳ Ｐゴシック" panose="020B0600070205080204" pitchFamily="34" charset="-128"/>
              </a:defRPr>
            </a:lvl2pPr>
            <a:lvl3pPr marL="1035566" indent="-207113">
              <a:defRPr kumimoji="1" sz="2174">
                <a:solidFill>
                  <a:schemeClr val="tx1"/>
                </a:solidFill>
                <a:latin typeface="Calibri" panose="020F0502020204030204" pitchFamily="34" charset="0"/>
                <a:ea typeface="ＭＳ Ｐゴシック" panose="020B0600070205080204" pitchFamily="34" charset="-128"/>
              </a:defRPr>
            </a:lvl3pPr>
            <a:lvl4pPr marL="1449792" indent="-207113">
              <a:defRPr kumimoji="1" sz="2174">
                <a:solidFill>
                  <a:schemeClr val="tx1"/>
                </a:solidFill>
                <a:latin typeface="Calibri" panose="020F0502020204030204" pitchFamily="34" charset="0"/>
                <a:ea typeface="ＭＳ Ｐゴシック" panose="020B0600070205080204" pitchFamily="34" charset="-128"/>
              </a:defRPr>
            </a:lvl4pPr>
            <a:lvl5pPr marL="1864018" indent="-207113">
              <a:defRPr kumimoji="1" sz="2174">
                <a:solidFill>
                  <a:schemeClr val="tx1"/>
                </a:solidFill>
                <a:latin typeface="Calibri" panose="020F0502020204030204" pitchFamily="34" charset="0"/>
                <a:ea typeface="ＭＳ Ｐゴシック" panose="020B0600070205080204" pitchFamily="34" charset="-128"/>
              </a:defRPr>
            </a:lvl5pPr>
            <a:lvl6pPr marL="2278245"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6pPr>
            <a:lvl7pPr marL="2692471"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7pPr>
            <a:lvl8pPr marL="3106698"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8pPr>
            <a:lvl9pPr marL="3520924"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087">
                <a:latin typeface="Arial" panose="020B0604020202020204" pitchFamily="34" charset="0"/>
              </a:rPr>
              <a:pPr algn="ctr"/>
              <a:t>79</a:t>
            </a:fld>
            <a:endParaRPr kumimoji="0" lang="en-US" altLang="ja-JP" sz="1087">
              <a:latin typeface="Arial" panose="020B0604020202020204" pitchFamily="34" charset="0"/>
            </a:endParaRPr>
          </a:p>
        </p:txBody>
      </p:sp>
      <p:sp>
        <p:nvSpPr>
          <p:cNvPr id="389125" name="Rectangle 5">
            <a:extLst>
              <a:ext uri="{FF2B5EF4-FFF2-40B4-BE49-F238E27FC236}">
                <a16:creationId xmlns:a16="http://schemas.microsoft.com/office/drawing/2014/main" id="{6523C478-5684-2644-843C-D8F4EE290C5F}"/>
              </a:ext>
            </a:extLst>
          </p:cNvPr>
          <p:cNvSpPr>
            <a:spLocks noChangeArrowheads="1"/>
          </p:cNvSpPr>
          <p:nvPr/>
        </p:nvSpPr>
        <p:spPr bwMode="auto">
          <a:xfrm>
            <a:off x="4391783" y="976024"/>
            <a:ext cx="7437670" cy="1173688"/>
          </a:xfrm>
          <a:prstGeom prst="rect">
            <a:avLst/>
          </a:prstGeom>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b"/>
          <a:lstStyle/>
          <a:p>
            <a:pPr algn="ctr">
              <a:defRPr/>
            </a:pP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車両の常備品</a:t>
            </a:r>
            <a:b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b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水</a:t>
            </a:r>
            <a:r>
              <a:rPr lang="en-US" altLang="ja-JP" sz="3624" dirty="0">
                <a:solidFill>
                  <a:schemeClr val="tx1"/>
                </a:solidFill>
                <a:effectLst>
                  <a:outerShdw blurRad="38100" dist="38100" dir="2700000" algn="tl">
                    <a:srgbClr val="C0C0C0"/>
                  </a:outerShdw>
                </a:effectLst>
                <a:latin typeface="Garamond" pitchFamily="18" charset="0"/>
                <a:ea typeface="ＭＳ Ｐゴシック" charset="-128"/>
              </a:rPr>
              <a:t>500cc</a:t>
            </a:r>
            <a:r>
              <a:rPr lang="ja-JP" altLang="en-US" sz="3624">
                <a:solidFill>
                  <a:schemeClr val="tx1"/>
                </a:solidFill>
                <a:effectLst>
                  <a:outerShdw blurRad="38100" dist="38100" dir="2700000" algn="tl">
                    <a:srgbClr val="C0C0C0"/>
                  </a:outerShdw>
                </a:effectLst>
                <a:latin typeface="Garamond" pitchFamily="18" charset="0"/>
                <a:ea typeface="ＭＳ Ｐゴシック" charset="-128"/>
              </a:rPr>
              <a:t>２　お菓子２袋　</a:t>
            </a:r>
            <a:r>
              <a:rPr lang="ja-JP" altLang="en-US" sz="3624" dirty="0">
                <a:solidFill>
                  <a:schemeClr val="tx1"/>
                </a:solidFill>
                <a:effectLst>
                  <a:outerShdw blurRad="38100" dist="38100" dir="2700000" algn="tl">
                    <a:srgbClr val="C0C0C0"/>
                  </a:outerShdw>
                </a:effectLst>
                <a:latin typeface="Garamond" pitchFamily="18" charset="0"/>
                <a:ea typeface="ＭＳ Ｐゴシック" charset="-128"/>
              </a:rPr>
              <a:t>ティッシュ２</a:t>
            </a:r>
          </a:p>
        </p:txBody>
      </p:sp>
      <p:sp>
        <p:nvSpPr>
          <p:cNvPr id="63495" name="AutoShape 10">
            <a:extLst>
              <a:ext uri="{FF2B5EF4-FFF2-40B4-BE49-F238E27FC236}">
                <a16:creationId xmlns:a16="http://schemas.microsoft.com/office/drawing/2014/main" id="{C9AFB432-839F-454D-9182-A6E93697A560}"/>
              </a:ext>
            </a:extLst>
          </p:cNvPr>
          <p:cNvSpPr>
            <a:spLocks/>
          </p:cNvSpPr>
          <p:nvPr/>
        </p:nvSpPr>
        <p:spPr bwMode="auto">
          <a:xfrm>
            <a:off x="6796916" y="136525"/>
            <a:ext cx="3073739" cy="513488"/>
          </a:xfrm>
          <a:prstGeom prst="borderCallout2">
            <a:avLst>
              <a:gd name="adj1" fmla="val 20167"/>
              <a:gd name="adj2" fmla="val 102713"/>
              <a:gd name="adj3" fmla="val 20167"/>
              <a:gd name="adj4" fmla="val 112718"/>
              <a:gd name="adj5" fmla="val 291328"/>
              <a:gd name="adj6" fmla="val 124113"/>
            </a:avLst>
          </a:prstGeom>
          <a:solidFill>
            <a:schemeClr val="bg1">
              <a:lumMod val="85000"/>
            </a:schemeClr>
          </a:solidFill>
          <a:ln w="76200">
            <a:solidFill>
              <a:srgbClr val="FF0000"/>
            </a:solidFill>
            <a:miter lim="800000"/>
            <a:headEnd/>
            <a:tailEnd type="triangl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65403" indent="-165403">
              <a:defRPr/>
            </a:pPr>
            <a:r>
              <a:rPr lang="ja-JP" altLang="en-US" sz="2537" dirty="0"/>
              <a:t>トイレで困るから</a:t>
            </a:r>
          </a:p>
        </p:txBody>
      </p:sp>
      <p:sp>
        <p:nvSpPr>
          <p:cNvPr id="4" name="フッター プレースホルダー 3">
            <a:extLst>
              <a:ext uri="{FF2B5EF4-FFF2-40B4-BE49-F238E27FC236}">
                <a16:creationId xmlns:a16="http://schemas.microsoft.com/office/drawing/2014/main" id="{BFE92C88-C4BB-524F-A20E-528E2FE20C8D}"/>
              </a:ext>
            </a:extLst>
          </p:cNvPr>
          <p:cNvSpPr>
            <a:spLocks noGrp="1"/>
          </p:cNvSpPr>
          <p:nvPr>
            <p:ph type="ftr" sz="quarter" idx="11"/>
          </p:nvPr>
        </p:nvSpPr>
        <p:spPr/>
        <p:txBody>
          <a:bodyPr/>
          <a:lstStyle/>
          <a:p>
            <a:endParaRPr kumimoji="1" lang="ja-JP" altLang="en-US"/>
          </a:p>
        </p:txBody>
      </p:sp>
      <p:pic>
        <p:nvPicPr>
          <p:cNvPr id="4098" name="Picture 2" descr="ウェットティッシュのイラスト">
            <a:extLst>
              <a:ext uri="{FF2B5EF4-FFF2-40B4-BE49-F238E27FC236}">
                <a16:creationId xmlns:a16="http://schemas.microsoft.com/office/drawing/2014/main" id="{F7604A50-3430-CB37-5B0A-7FE5C4C82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937" y="3010735"/>
            <a:ext cx="3521805" cy="27558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ウェットティッシュのイラスト（ボトル型）">
            <a:extLst>
              <a:ext uri="{FF2B5EF4-FFF2-40B4-BE49-F238E27FC236}">
                <a16:creationId xmlns:a16="http://schemas.microsoft.com/office/drawing/2014/main" id="{C2BA89F4-6B0B-2846-4935-A12B78389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6" y="1888696"/>
            <a:ext cx="2514907" cy="289069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満タンのペットボトルのイラスト">
            <a:extLst>
              <a:ext uri="{FF2B5EF4-FFF2-40B4-BE49-F238E27FC236}">
                <a16:creationId xmlns:a16="http://schemas.microsoft.com/office/drawing/2014/main" id="{3464C1D6-F590-7F13-7693-F9E89D0C1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33" y="1575711"/>
            <a:ext cx="2139303" cy="298160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クッキーのイラスト（ナッツ）">
            <a:extLst>
              <a:ext uri="{FF2B5EF4-FFF2-40B4-BE49-F238E27FC236}">
                <a16:creationId xmlns:a16="http://schemas.microsoft.com/office/drawing/2014/main" id="{DAA96029-5BED-539B-0EFF-90D077FC0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28" y="4897532"/>
            <a:ext cx="1504563" cy="136614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クッキーのイラスト（チョコチップ）">
            <a:extLst>
              <a:ext uri="{FF2B5EF4-FFF2-40B4-BE49-F238E27FC236}">
                <a16:creationId xmlns:a16="http://schemas.microsoft.com/office/drawing/2014/main" id="{7F18B2FD-0647-1F14-2A62-74E475E19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15" y="4829805"/>
            <a:ext cx="1535023" cy="15350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雪で立ち往生した車のイラスト（男性）">
            <a:extLst>
              <a:ext uri="{FF2B5EF4-FFF2-40B4-BE49-F238E27FC236}">
                <a16:creationId xmlns:a16="http://schemas.microsoft.com/office/drawing/2014/main" id="{8E30AC3A-E742-570E-9462-419005C13E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0141" y="1755966"/>
            <a:ext cx="5350854" cy="49941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満タンのペットボトルのイラスト">
            <a:extLst>
              <a:ext uri="{FF2B5EF4-FFF2-40B4-BE49-F238E27FC236}">
                <a16:creationId xmlns:a16="http://schemas.microsoft.com/office/drawing/2014/main" id="{70F4A182-75EB-8C5E-9702-F5C96999B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678" y="1755966"/>
            <a:ext cx="2139303" cy="298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80387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4C0258-41B0-6C4B-AF1B-F3AF9CE0928D}"/>
              </a:ext>
            </a:extLst>
          </p:cNvPr>
          <p:cNvSpPr>
            <a:spLocks noGrp="1"/>
          </p:cNvSpPr>
          <p:nvPr>
            <p:ph type="title"/>
          </p:nvPr>
        </p:nvSpPr>
        <p:spPr>
          <a:solidFill>
            <a:schemeClr val="accent6">
              <a:lumMod val="40000"/>
              <a:lumOff val="60000"/>
            </a:schemeClr>
          </a:solidFill>
        </p:spPr>
        <p:txBody>
          <a:bodyPr/>
          <a:lstStyle/>
          <a:p>
            <a:pPr algn="ctr"/>
            <a:r>
              <a:rPr kumimoji="1" lang="en-US" altLang="ja-JP" sz="3600" dirty="0"/>
              <a:t>BCP</a:t>
            </a:r>
            <a:r>
              <a:rPr lang="ja-JP" altLang="en-US" sz="3600">
                <a:solidFill>
                  <a:srgbClr val="0070C0"/>
                </a:solidFill>
              </a:rPr>
              <a:t> （</a:t>
            </a:r>
            <a:r>
              <a:rPr lang="en" altLang="ja-JP" sz="3600" dirty="0">
                <a:solidFill>
                  <a:srgbClr val="0070C0"/>
                </a:solidFill>
              </a:rPr>
              <a:t>Business Continuity Plan</a:t>
            </a:r>
            <a:r>
              <a:rPr lang="ja-JP" altLang="en-US" sz="3600">
                <a:solidFill>
                  <a:srgbClr val="0070C0"/>
                </a:solidFill>
              </a:rPr>
              <a:t>）</a:t>
            </a:r>
            <a:r>
              <a:rPr kumimoji="1" lang="ja-JP" altLang="en-US" sz="3600"/>
              <a:t>とは？</a:t>
            </a:r>
            <a:endParaRPr kumimoji="1" lang="ja-JP" altLang="en-US">
              <a:solidFill>
                <a:srgbClr val="0070C0"/>
              </a:solidFill>
            </a:endParaRPr>
          </a:p>
        </p:txBody>
      </p:sp>
      <p:sp>
        <p:nvSpPr>
          <p:cNvPr id="4" name="スライド番号プレースホルダー 3">
            <a:extLst>
              <a:ext uri="{FF2B5EF4-FFF2-40B4-BE49-F238E27FC236}">
                <a16:creationId xmlns:a16="http://schemas.microsoft.com/office/drawing/2014/main" id="{6ABB0D98-1140-7C47-9D2A-3D9F8EB77B78}"/>
              </a:ext>
            </a:extLst>
          </p:cNvPr>
          <p:cNvSpPr>
            <a:spLocks noGrp="1"/>
          </p:cNvSpPr>
          <p:nvPr>
            <p:ph type="sldNum" sz="quarter" idx="12"/>
          </p:nvPr>
        </p:nvSpPr>
        <p:spPr/>
        <p:txBody>
          <a:bodyPr/>
          <a:lstStyle/>
          <a:p>
            <a:fld id="{3DC82251-0E89-0045-A243-E26D74769001}" type="slidenum">
              <a:rPr kumimoji="1" lang="ja-JP" altLang="en-US" smtClean="0"/>
              <a:t>8</a:t>
            </a:fld>
            <a:endParaRPr kumimoji="1" lang="ja-JP" altLang="en-US"/>
          </a:p>
        </p:txBody>
      </p:sp>
      <p:sp>
        <p:nvSpPr>
          <p:cNvPr id="5" name="コンテンツ プレースホルダー 2">
            <a:extLst>
              <a:ext uri="{FF2B5EF4-FFF2-40B4-BE49-F238E27FC236}">
                <a16:creationId xmlns:a16="http://schemas.microsoft.com/office/drawing/2014/main" id="{79FBE7EA-EFCE-8C4E-A07D-D2F6AB68AAB8}"/>
              </a:ext>
            </a:extLst>
          </p:cNvPr>
          <p:cNvSpPr txBox="1">
            <a:spLocks/>
          </p:cNvSpPr>
          <p:nvPr/>
        </p:nvSpPr>
        <p:spPr>
          <a:xfrm>
            <a:off x="838200" y="1828800"/>
            <a:ext cx="5234796" cy="4489959"/>
          </a:xfrm>
          <a:prstGeom prst="rect">
            <a:avLst/>
          </a:prstGeom>
          <a:solidFill>
            <a:schemeClr val="accent6">
              <a:lumMod val="20000"/>
              <a:lumOff val="80000"/>
            </a:schemeClr>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・自社の建屋が使えなくても、</a:t>
            </a:r>
            <a:endParaRPr lang="en-US" altLang="ja-JP" dirty="0"/>
          </a:p>
          <a:p>
            <a:pPr marL="0" indent="0">
              <a:buFont typeface="Arial" panose="020B0604020202020204" pitchFamily="34" charset="0"/>
              <a:buNone/>
            </a:pPr>
            <a:r>
              <a:rPr lang="ja-JP" altLang="en-US"/>
              <a:t>・スタッフ不足</a:t>
            </a:r>
            <a:endParaRPr lang="en-US" altLang="ja-JP" dirty="0"/>
          </a:p>
          <a:p>
            <a:pPr marL="0" indent="0">
              <a:buFont typeface="Arial" panose="020B0604020202020204" pitchFamily="34" charset="0"/>
              <a:buNone/>
            </a:pPr>
            <a:r>
              <a:rPr lang="ja-JP" altLang="en-US"/>
              <a:t>・交通網の途絶</a:t>
            </a:r>
            <a:endParaRPr lang="en-US" altLang="ja-JP" dirty="0"/>
          </a:p>
          <a:p>
            <a:pPr marL="0" indent="0">
              <a:buFont typeface="Arial" panose="020B0604020202020204" pitchFamily="34" charset="0"/>
              <a:buNone/>
            </a:pPr>
            <a:r>
              <a:rPr lang="ja-JP" altLang="en-US"/>
              <a:t>・サプライチェーンの途絶</a:t>
            </a:r>
            <a:endParaRPr lang="en-US" altLang="ja-JP" dirty="0"/>
          </a:p>
          <a:p>
            <a:pPr marL="0" indent="0">
              <a:buFont typeface="Arial" panose="020B0604020202020204" pitchFamily="34" charset="0"/>
              <a:buNone/>
            </a:pPr>
            <a:r>
              <a:rPr lang="ja-JP" altLang="en-US"/>
              <a:t>・停電（インフラ停止）</a:t>
            </a:r>
            <a:endParaRPr lang="en-US" altLang="ja-JP" dirty="0"/>
          </a:p>
          <a:p>
            <a:pPr marL="0" indent="0">
              <a:buFont typeface="Arial" panose="020B0604020202020204" pitchFamily="34" charset="0"/>
              <a:buNone/>
            </a:pPr>
            <a:r>
              <a:rPr lang="ja-JP" altLang="en-US"/>
              <a:t>でも重要な事業を中断させない、または中断しても可能な限り短い期間で復興させるための方針を定め周知した計画書</a:t>
            </a:r>
            <a:endParaRPr lang="en-US" altLang="ja-JP" dirty="0"/>
          </a:p>
          <a:p>
            <a:endParaRPr lang="ja-JP" altLang="en-US"/>
          </a:p>
        </p:txBody>
      </p:sp>
      <p:sp>
        <p:nvSpPr>
          <p:cNvPr id="8" name="コンテンツ プレースホルダー 2">
            <a:extLst>
              <a:ext uri="{FF2B5EF4-FFF2-40B4-BE49-F238E27FC236}">
                <a16:creationId xmlns:a16="http://schemas.microsoft.com/office/drawing/2014/main" id="{AB40585C-6CFA-3349-81B8-53C5566B720B}"/>
              </a:ext>
            </a:extLst>
          </p:cNvPr>
          <p:cNvSpPr txBox="1">
            <a:spLocks/>
          </p:cNvSpPr>
          <p:nvPr/>
        </p:nvSpPr>
        <p:spPr>
          <a:xfrm>
            <a:off x="6119004" y="1831885"/>
            <a:ext cx="5234796" cy="4489959"/>
          </a:xfrm>
          <a:prstGeom prst="rect">
            <a:avLst/>
          </a:prstGeom>
          <a:solidFill>
            <a:schemeClr val="accent2">
              <a:lumMod val="20000"/>
              <a:lumOff val="80000"/>
            </a:schemeClr>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a:t>・安否確認訓練・情報連携</a:t>
            </a:r>
            <a:endParaRPr lang="en-US" altLang="ja-JP" dirty="0"/>
          </a:p>
          <a:p>
            <a:pPr marL="0" indent="0">
              <a:buNone/>
            </a:pPr>
            <a:r>
              <a:rPr lang="ja-JP" altLang="en-US"/>
              <a:t>・情報公開訓練</a:t>
            </a:r>
            <a:endParaRPr lang="en-US" altLang="ja-JP" dirty="0"/>
          </a:p>
          <a:p>
            <a:pPr marL="0" indent="0">
              <a:buNone/>
            </a:pPr>
            <a:r>
              <a:rPr lang="ja-JP" altLang="en-US"/>
              <a:t>・避難訓練・</a:t>
            </a:r>
            <a:r>
              <a:rPr lang="en-US" altLang="ja-JP" dirty="0"/>
              <a:t>119</a:t>
            </a:r>
            <a:r>
              <a:rPr lang="ja-JP" altLang="en-US"/>
              <a:t>通報訓練</a:t>
            </a:r>
            <a:endParaRPr lang="en-US" altLang="ja-JP" dirty="0"/>
          </a:p>
          <a:p>
            <a:pPr marL="0" indent="0">
              <a:buFont typeface="Arial" panose="020B0604020202020204" pitchFamily="34" charset="0"/>
              <a:buNone/>
            </a:pPr>
            <a:r>
              <a:rPr lang="ja-JP" altLang="en-US"/>
              <a:t>・事業継続イメージ訓練</a:t>
            </a:r>
            <a:endParaRPr lang="en-US" altLang="ja-JP" dirty="0"/>
          </a:p>
          <a:p>
            <a:pPr marL="0" indent="0">
              <a:buFont typeface="Arial" panose="020B0604020202020204" pitchFamily="34" charset="0"/>
              <a:buNone/>
            </a:pPr>
            <a:r>
              <a:rPr lang="ja-JP" altLang="en-US"/>
              <a:t>・事業継続の実働訓練</a:t>
            </a:r>
            <a:endParaRPr lang="en-US" altLang="ja-JP" dirty="0"/>
          </a:p>
          <a:p>
            <a:pPr marL="0" indent="0">
              <a:buFont typeface="Arial" panose="020B0604020202020204" pitchFamily="34" charset="0"/>
              <a:buNone/>
            </a:pPr>
            <a:r>
              <a:rPr lang="ja-JP" altLang="en-US"/>
              <a:t>・総合防災訓練</a:t>
            </a:r>
            <a:endParaRPr lang="en-US" altLang="ja-JP" dirty="0"/>
          </a:p>
          <a:p>
            <a:pPr marL="0" indent="0">
              <a:buFont typeface="Arial" panose="020B0604020202020204" pitchFamily="34" charset="0"/>
              <a:buNone/>
            </a:pPr>
            <a:r>
              <a:rPr lang="ja-JP" altLang="en-US"/>
              <a:t>・備品操作訓練</a:t>
            </a:r>
            <a:endParaRPr lang="en-US" altLang="ja-JP" dirty="0"/>
          </a:p>
          <a:p>
            <a:pPr marL="0" indent="0">
              <a:buFont typeface="Arial" panose="020B0604020202020204" pitchFamily="34" charset="0"/>
              <a:buNone/>
            </a:pPr>
            <a:r>
              <a:rPr lang="ja-JP" altLang="en-US"/>
              <a:t>いつでも動けるように訓練しておく計画のこと</a:t>
            </a:r>
          </a:p>
          <a:p>
            <a:endParaRPr lang="ja-JP" altLang="en-US"/>
          </a:p>
        </p:txBody>
      </p:sp>
      <p:sp>
        <p:nvSpPr>
          <p:cNvPr id="3" name="フッター プレースホルダー 2">
            <a:extLst>
              <a:ext uri="{FF2B5EF4-FFF2-40B4-BE49-F238E27FC236}">
                <a16:creationId xmlns:a16="http://schemas.microsoft.com/office/drawing/2014/main" id="{709ECB02-1FE9-6C4E-92A8-7E3AB493AC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1024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番号プレースホルダー 4">
            <a:extLst>
              <a:ext uri="{FF2B5EF4-FFF2-40B4-BE49-F238E27FC236}">
                <a16:creationId xmlns:a16="http://schemas.microsoft.com/office/drawing/2014/main" id="{A6B8F98D-B910-1940-A354-0E9BFC7887CD}"/>
              </a:ext>
            </a:extLst>
          </p:cNvPr>
          <p:cNvSpPr>
            <a:spLocks noGrp="1"/>
          </p:cNvSpPr>
          <p:nvPr>
            <p:ph type="sldNum" sz="quarter" idx="12"/>
          </p:nvPr>
        </p:nvSpPr>
        <p:spPr>
          <a:xfrm>
            <a:off x="4784233" y="6081305"/>
            <a:ext cx="2623537" cy="330819"/>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2174">
                <a:solidFill>
                  <a:schemeClr val="tx1"/>
                </a:solidFill>
                <a:latin typeface="Calibri" panose="020F0502020204030204" pitchFamily="34" charset="0"/>
                <a:ea typeface="ＭＳ Ｐゴシック" panose="020B0600070205080204" pitchFamily="34" charset="-128"/>
              </a:defRPr>
            </a:lvl1pPr>
            <a:lvl2pPr marL="673118" indent="-258891">
              <a:defRPr kumimoji="1" sz="2174">
                <a:solidFill>
                  <a:schemeClr val="tx1"/>
                </a:solidFill>
                <a:latin typeface="Calibri" panose="020F0502020204030204" pitchFamily="34" charset="0"/>
                <a:ea typeface="ＭＳ Ｐゴシック" panose="020B0600070205080204" pitchFamily="34" charset="-128"/>
              </a:defRPr>
            </a:lvl2pPr>
            <a:lvl3pPr marL="1035566" indent="-207113">
              <a:defRPr kumimoji="1" sz="2174">
                <a:solidFill>
                  <a:schemeClr val="tx1"/>
                </a:solidFill>
                <a:latin typeface="Calibri" panose="020F0502020204030204" pitchFamily="34" charset="0"/>
                <a:ea typeface="ＭＳ Ｐゴシック" panose="020B0600070205080204" pitchFamily="34" charset="-128"/>
              </a:defRPr>
            </a:lvl3pPr>
            <a:lvl4pPr marL="1449792" indent="-207113">
              <a:defRPr kumimoji="1" sz="2174">
                <a:solidFill>
                  <a:schemeClr val="tx1"/>
                </a:solidFill>
                <a:latin typeface="Calibri" panose="020F0502020204030204" pitchFamily="34" charset="0"/>
                <a:ea typeface="ＭＳ Ｐゴシック" panose="020B0600070205080204" pitchFamily="34" charset="-128"/>
              </a:defRPr>
            </a:lvl4pPr>
            <a:lvl5pPr marL="1864018" indent="-207113">
              <a:defRPr kumimoji="1" sz="2174">
                <a:solidFill>
                  <a:schemeClr val="tx1"/>
                </a:solidFill>
                <a:latin typeface="Calibri" panose="020F0502020204030204" pitchFamily="34" charset="0"/>
                <a:ea typeface="ＭＳ Ｐゴシック" panose="020B0600070205080204" pitchFamily="34" charset="-128"/>
              </a:defRPr>
            </a:lvl5pPr>
            <a:lvl6pPr marL="2278245"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6pPr>
            <a:lvl7pPr marL="2692471"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7pPr>
            <a:lvl8pPr marL="3106698"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8pPr>
            <a:lvl9pPr marL="3520924" indent="-207113" defTabSz="414226" fontAlgn="base">
              <a:spcBef>
                <a:spcPct val="0"/>
              </a:spcBef>
              <a:spcAft>
                <a:spcPct val="0"/>
              </a:spcAft>
              <a:defRPr kumimoji="1" sz="2174">
                <a:solidFill>
                  <a:schemeClr val="tx1"/>
                </a:solidFill>
                <a:latin typeface="Calibri" panose="020F0502020204030204" pitchFamily="34" charset="0"/>
                <a:ea typeface="ＭＳ Ｐゴシック" panose="020B0600070205080204" pitchFamily="34" charset="-128"/>
              </a:defRPr>
            </a:lvl9pPr>
          </a:lstStyle>
          <a:p>
            <a:pPr algn="ctr"/>
            <a:fld id="{DC46CA36-5108-6047-94A8-884F776D014C}" type="slidenum">
              <a:rPr kumimoji="0" lang="en-US" altLang="ja-JP" sz="1087">
                <a:latin typeface="Arial" panose="020B0604020202020204" pitchFamily="34" charset="0"/>
              </a:rPr>
              <a:pPr algn="ctr"/>
              <a:t>80</a:t>
            </a:fld>
            <a:endParaRPr kumimoji="0" lang="en-US" altLang="ja-JP" sz="1087">
              <a:latin typeface="Arial" panose="020B0604020202020204" pitchFamily="34" charset="0"/>
            </a:endParaRPr>
          </a:p>
        </p:txBody>
      </p:sp>
      <p:pic>
        <p:nvPicPr>
          <p:cNvPr id="3" name="図 2" descr="スクリーンショット 2015-07-02 12.55.34.png">
            <a:extLst>
              <a:ext uri="{FF2B5EF4-FFF2-40B4-BE49-F238E27FC236}">
                <a16:creationId xmlns:a16="http://schemas.microsoft.com/office/drawing/2014/main" id="{AFC53031-67F9-2D4D-AD7B-A540BE4257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07770" y="879206"/>
            <a:ext cx="3930673" cy="482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4" name="Rectangle 4">
            <a:extLst>
              <a:ext uri="{FF2B5EF4-FFF2-40B4-BE49-F238E27FC236}">
                <a16:creationId xmlns:a16="http://schemas.microsoft.com/office/drawing/2014/main" id="{2529E6EC-8147-8B45-84A6-7EA7962BB382}"/>
              </a:ext>
            </a:extLst>
          </p:cNvPr>
          <p:cNvSpPr>
            <a:spLocks noChangeArrowheads="1"/>
          </p:cNvSpPr>
          <p:nvPr/>
        </p:nvSpPr>
        <p:spPr bwMode="auto">
          <a:xfrm>
            <a:off x="2981557" y="2894240"/>
            <a:ext cx="4114800" cy="792861"/>
          </a:xfrm>
          <a:prstGeom prst="rect">
            <a:avLst/>
          </a:prstGeom>
          <a:solidFill>
            <a:schemeClr val="bg1"/>
          </a:solidFill>
          <a:ln w="57150" cmpd="sng">
            <a:solidFill>
              <a:srgbClr val="4F81BD"/>
            </a:solidFill>
          </a:ln>
          <a:effectLst/>
        </p:spPr>
        <p:txBody>
          <a:bodyPr anchor="b"/>
          <a:lstStyle/>
          <a:p>
            <a:pPr algn="ctr">
              <a:defRPr/>
            </a:pPr>
            <a:r>
              <a:rPr lang="ja-JP" altLang="en-US" sz="4400" b="1">
                <a:effectLst>
                  <a:outerShdw blurRad="38100" dist="38100" dir="2700000" algn="tl">
                    <a:srgbClr val="C0C0C0"/>
                  </a:outerShdw>
                </a:effectLst>
                <a:latin typeface="+mj-ea"/>
                <a:ea typeface="+mj-ea"/>
              </a:rPr>
              <a:t>ここ</a:t>
            </a:r>
            <a:r>
              <a:rPr lang="ja-JP" altLang="en-US" sz="4400" b="1" dirty="0">
                <a:effectLst>
                  <a:outerShdw blurRad="38100" dist="38100" dir="2700000" algn="tl">
                    <a:srgbClr val="C0C0C0"/>
                  </a:outerShdw>
                </a:effectLst>
                <a:latin typeface="+mj-ea"/>
                <a:ea typeface="+mj-ea"/>
              </a:rPr>
              <a:t>で補給</a:t>
            </a:r>
            <a:r>
              <a:rPr lang="en-US" altLang="ja-JP" sz="4400" b="1" dirty="0">
                <a:effectLst>
                  <a:outerShdw blurRad="38100" dist="38100" dir="2700000" algn="tl">
                    <a:srgbClr val="C0C0C0"/>
                  </a:outerShdw>
                </a:effectLst>
                <a:latin typeface="+mj-ea"/>
                <a:ea typeface="+mj-ea"/>
              </a:rPr>
              <a:t>→</a:t>
            </a:r>
            <a:endParaRPr lang="ja-JP" altLang="en-US" sz="4400" b="1" dirty="0">
              <a:effectLst>
                <a:outerShdw blurRad="38100" dist="38100" dir="2700000" algn="tl">
                  <a:srgbClr val="C0C0C0"/>
                </a:outerShdw>
              </a:effectLst>
              <a:latin typeface="+mj-ea"/>
              <a:ea typeface="+mj-ea"/>
            </a:endParaRPr>
          </a:p>
        </p:txBody>
      </p:sp>
      <p:sp>
        <p:nvSpPr>
          <p:cNvPr id="2" name="テキスト ボックス 1">
            <a:extLst>
              <a:ext uri="{FF2B5EF4-FFF2-40B4-BE49-F238E27FC236}">
                <a16:creationId xmlns:a16="http://schemas.microsoft.com/office/drawing/2014/main" id="{D32E687E-BB6D-1D4F-898F-1E20E0406332}"/>
              </a:ext>
            </a:extLst>
          </p:cNvPr>
          <p:cNvSpPr txBox="1"/>
          <p:nvPr/>
        </p:nvSpPr>
        <p:spPr>
          <a:xfrm>
            <a:off x="1381156" y="1004641"/>
            <a:ext cx="5505620" cy="1384995"/>
          </a:xfrm>
          <a:prstGeom prst="rect">
            <a:avLst/>
          </a:prstGeom>
          <a:noFill/>
        </p:spPr>
        <p:txBody>
          <a:bodyPr wrap="square" rtlCol="0">
            <a:spAutoFit/>
          </a:bodyPr>
          <a:lstStyle/>
          <a:p>
            <a:r>
              <a:rPr lang="ja-JP" altLang="en-US" sz="2800"/>
              <a:t>半分になったら給油して、燃料不足で困らないようにしよう</a:t>
            </a:r>
            <a:endParaRPr lang="en-US" altLang="ja-JP" sz="2800" dirty="0"/>
          </a:p>
          <a:p>
            <a:r>
              <a:rPr lang="ja-JP" altLang="en-US" sz="2800"/>
              <a:t>テプラで貼っておこう</a:t>
            </a:r>
          </a:p>
        </p:txBody>
      </p:sp>
      <p:sp>
        <p:nvSpPr>
          <p:cNvPr id="4" name="フッター プレースホルダー 3">
            <a:extLst>
              <a:ext uri="{FF2B5EF4-FFF2-40B4-BE49-F238E27FC236}">
                <a16:creationId xmlns:a16="http://schemas.microsoft.com/office/drawing/2014/main" id="{BFE92C88-C4BB-524F-A20E-528E2FE20C8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129640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89124"/>
                                        </p:tgtEl>
                                        <p:attrNameLst>
                                          <p:attrName>style.visibility</p:attrName>
                                        </p:attrNameLst>
                                      </p:cBhvr>
                                      <p:to>
                                        <p:strVal val="visible"/>
                                      </p:to>
                                    </p:set>
                                    <p:anim calcmode="lin" valueType="num">
                                      <p:cBhvr>
                                        <p:cTn id="7" dur="500" fill="hold"/>
                                        <p:tgtEl>
                                          <p:spTgt spid="389124"/>
                                        </p:tgtEl>
                                        <p:attrNameLst>
                                          <p:attrName>ppt_w</p:attrName>
                                        </p:attrNameLst>
                                      </p:cBhvr>
                                      <p:tavLst>
                                        <p:tav tm="0">
                                          <p:val>
                                            <p:fltVal val="0"/>
                                          </p:val>
                                        </p:tav>
                                        <p:tav tm="100000">
                                          <p:val>
                                            <p:strVal val="#ppt_w"/>
                                          </p:val>
                                        </p:tav>
                                      </p:tavLst>
                                    </p:anim>
                                    <p:anim calcmode="lin" valueType="num">
                                      <p:cBhvr>
                                        <p:cTn id="8" dur="500" fill="hold"/>
                                        <p:tgtEl>
                                          <p:spTgt spid="38912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3F53377-3751-AC42-8310-0DB3FA3E37C0}"/>
              </a:ext>
            </a:extLst>
          </p:cNvPr>
          <p:cNvSpPr>
            <a:spLocks noGrp="1"/>
          </p:cNvSpPr>
          <p:nvPr>
            <p:ph type="sldNum" sz="quarter" idx="12"/>
          </p:nvPr>
        </p:nvSpPr>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fld id="{41481BDF-B917-3040-96C7-066CBE3B3C81}" type="slidenum">
              <a:rPr lang="ja-JP" altLang="en-US" sz="1200">
                <a:solidFill>
                  <a:srgbClr val="898989"/>
                </a:solidFill>
              </a:rPr>
              <a:pPr/>
              <a:t>81</a:t>
            </a:fld>
            <a:endParaRPr lang="ja-JP" altLang="en-US" sz="1200">
              <a:solidFill>
                <a:srgbClr val="898989"/>
              </a:solidFill>
            </a:endParaRPr>
          </a:p>
        </p:txBody>
      </p:sp>
      <p:pic>
        <p:nvPicPr>
          <p:cNvPr id="97282" name="図 2" descr="スクリーンショット 2018-08-08 午後3.10.14.png">
            <a:extLst>
              <a:ext uri="{FF2B5EF4-FFF2-40B4-BE49-F238E27FC236}">
                <a16:creationId xmlns:a16="http://schemas.microsoft.com/office/drawing/2014/main" id="{6CDC0C64-B9EC-E746-9C78-2F06D23F6B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736601"/>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FDDF7A3E-2005-6249-BC1E-B8E5130D1CB5}"/>
              </a:ext>
            </a:extLst>
          </p:cNvPr>
          <p:cNvSpPr txBox="1">
            <a:spLocks noChangeArrowheads="1"/>
          </p:cNvSpPr>
          <p:nvPr/>
        </p:nvSpPr>
        <p:spPr bwMode="auto">
          <a:xfrm>
            <a:off x="1981200" y="1270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3600"/>
              <a:t>耐震マット</a:t>
            </a:r>
          </a:p>
        </p:txBody>
      </p:sp>
      <p:sp>
        <p:nvSpPr>
          <p:cNvPr id="3" name="フッター プレースホルダー 2">
            <a:extLst>
              <a:ext uri="{FF2B5EF4-FFF2-40B4-BE49-F238E27FC236}">
                <a16:creationId xmlns:a16="http://schemas.microsoft.com/office/drawing/2014/main" id="{5F8C5206-8E11-784F-9A4F-4104DAABFA8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70563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54537709-6FF3-FC40-91DC-C6CE5166B2CC}"/>
              </a:ext>
            </a:extLst>
          </p:cNvPr>
          <p:cNvSpPr>
            <a:spLocks noGrp="1" noChangeArrowheads="1"/>
          </p:cNvSpPr>
          <p:nvPr>
            <p:ph type="title"/>
          </p:nvPr>
        </p:nvSpPr>
        <p:spPr/>
        <p:txBody>
          <a:bodyPr/>
          <a:lstStyle/>
          <a:p>
            <a:r>
              <a:rPr lang="ja-JP" altLang="en-US"/>
              <a:t>コード類の処理</a:t>
            </a:r>
            <a:br>
              <a:rPr lang="en-US" altLang="ja-JP" dirty="0"/>
            </a:br>
            <a:r>
              <a:rPr lang="ja-JP" altLang="en-US"/>
              <a:t>浸水対策</a:t>
            </a:r>
          </a:p>
        </p:txBody>
      </p:sp>
      <p:pic>
        <p:nvPicPr>
          <p:cNvPr id="109571" name="Picture 4" descr="TS3M0120">
            <a:extLst>
              <a:ext uri="{FF2B5EF4-FFF2-40B4-BE49-F238E27FC236}">
                <a16:creationId xmlns:a16="http://schemas.microsoft.com/office/drawing/2014/main" id="{30BED77C-6FBB-E94E-9C92-6970661094F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727200" y="2566988"/>
            <a:ext cx="4368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637" name="Picture 5" descr="TS3M0121">
            <a:extLst>
              <a:ext uri="{FF2B5EF4-FFF2-40B4-BE49-F238E27FC236}">
                <a16:creationId xmlns:a16="http://schemas.microsoft.com/office/drawing/2014/main" id="{81AC6DEE-3C6F-0C48-AD4D-651DDAB80B4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53188" y="1773238"/>
            <a:ext cx="374650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AutoShape 6">
            <a:extLst>
              <a:ext uri="{FF2B5EF4-FFF2-40B4-BE49-F238E27FC236}">
                <a16:creationId xmlns:a16="http://schemas.microsoft.com/office/drawing/2014/main" id="{1F48CF7D-21DE-9544-A2E2-5BF364BC177A}"/>
              </a:ext>
            </a:extLst>
          </p:cNvPr>
          <p:cNvSpPr>
            <a:spLocks noChangeArrowheads="1"/>
          </p:cNvSpPr>
          <p:nvPr/>
        </p:nvSpPr>
        <p:spPr bwMode="auto">
          <a:xfrm>
            <a:off x="5880101" y="3644900"/>
            <a:ext cx="720725" cy="865188"/>
          </a:xfrm>
          <a:prstGeom prst="right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endParaRPr lang="ja-JP" altLang="en-US" sz="1800">
              <a:solidFill>
                <a:srgbClr val="FFFF00"/>
              </a:solidFill>
              <a:latin typeface="Arial" panose="020B0604020202020204" pitchFamily="34" charset="0"/>
            </a:endParaRPr>
          </a:p>
        </p:txBody>
      </p:sp>
      <p:sp>
        <p:nvSpPr>
          <p:cNvPr id="2" name="角丸四角形吹き出し 1">
            <a:extLst>
              <a:ext uri="{FF2B5EF4-FFF2-40B4-BE49-F238E27FC236}">
                <a16:creationId xmlns:a16="http://schemas.microsoft.com/office/drawing/2014/main" id="{8FB818A7-B7AD-1F4D-BF78-BB17AF11A4E4}"/>
              </a:ext>
            </a:extLst>
          </p:cNvPr>
          <p:cNvSpPr>
            <a:spLocks noChangeArrowheads="1"/>
          </p:cNvSpPr>
          <p:nvPr/>
        </p:nvSpPr>
        <p:spPr bwMode="auto">
          <a:xfrm>
            <a:off x="8686800" y="274638"/>
            <a:ext cx="1512888" cy="1236662"/>
          </a:xfrm>
          <a:prstGeom prst="wedgeRoundRectCallout">
            <a:avLst>
              <a:gd name="adj1" fmla="val -38463"/>
              <a:gd name="adj2" fmla="val 155954"/>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r>
              <a:rPr lang="ja-JP" altLang="en-US" dirty="0">
                <a:solidFill>
                  <a:srgbClr val="FF0000"/>
                </a:solidFill>
              </a:rPr>
              <a:t>一文字結束をやめよう</a:t>
            </a:r>
          </a:p>
        </p:txBody>
      </p:sp>
      <p:sp>
        <p:nvSpPr>
          <p:cNvPr id="8" name="角丸四角形吹き出し 7">
            <a:extLst>
              <a:ext uri="{FF2B5EF4-FFF2-40B4-BE49-F238E27FC236}">
                <a16:creationId xmlns:a16="http://schemas.microsoft.com/office/drawing/2014/main" id="{AF51D3EA-B906-614A-9C14-A15A3D4AE509}"/>
              </a:ext>
            </a:extLst>
          </p:cNvPr>
          <p:cNvSpPr>
            <a:spLocks noChangeArrowheads="1"/>
          </p:cNvSpPr>
          <p:nvPr/>
        </p:nvSpPr>
        <p:spPr bwMode="auto">
          <a:xfrm>
            <a:off x="5517746" y="365125"/>
            <a:ext cx="1512888" cy="1236663"/>
          </a:xfrm>
          <a:prstGeom prst="wedgeRoundRectCallout">
            <a:avLst>
              <a:gd name="adj1" fmla="val 57411"/>
              <a:gd name="adj2" fmla="val 222383"/>
              <a:gd name="adj3" fmla="val 1666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kumimoji="1" sz="2400">
                <a:solidFill>
                  <a:schemeClr val="tx1"/>
                </a:solidFill>
                <a:latin typeface="Calibri" panose="020F0502020204030204" pitchFamily="34" charset="0"/>
                <a:ea typeface="ＭＳ Ｐゴシック" panose="020B0600070205080204" pitchFamily="34" charset="-128"/>
              </a:defRPr>
            </a:lvl1pPr>
            <a:lvl2pPr marL="742950" indent="-285750">
              <a:defRPr kumimoji="1" sz="2400">
                <a:solidFill>
                  <a:schemeClr val="tx1"/>
                </a:solidFill>
                <a:latin typeface="Calibri" panose="020F0502020204030204" pitchFamily="34" charset="0"/>
                <a:ea typeface="ＭＳ Ｐゴシック" panose="020B0600070205080204" pitchFamily="34" charset="-128"/>
              </a:defRPr>
            </a:lvl2pPr>
            <a:lvl3pPr marL="1143000" indent="-228600">
              <a:defRPr kumimoji="1" sz="2400">
                <a:solidFill>
                  <a:schemeClr val="tx1"/>
                </a:solidFill>
                <a:latin typeface="Calibri" panose="020F0502020204030204" pitchFamily="34" charset="0"/>
                <a:ea typeface="ＭＳ Ｐゴシック" panose="020B0600070205080204" pitchFamily="34" charset="-128"/>
              </a:defRPr>
            </a:lvl3pPr>
            <a:lvl4pPr marL="1600200" indent="-228600">
              <a:defRPr kumimoji="1" sz="2400">
                <a:solidFill>
                  <a:schemeClr val="tx1"/>
                </a:solidFill>
                <a:latin typeface="Calibri" panose="020F0502020204030204" pitchFamily="34" charset="0"/>
                <a:ea typeface="ＭＳ Ｐゴシック" panose="020B0600070205080204" pitchFamily="34" charset="-128"/>
              </a:defRPr>
            </a:lvl4pPr>
            <a:lvl5pPr marL="2057400" indent="-228600">
              <a:defRPr kumimoji="1" sz="2400">
                <a:solidFill>
                  <a:schemeClr val="tx1"/>
                </a:solidFill>
                <a:latin typeface="Calibri" panose="020F0502020204030204" pitchFamily="34" charset="0"/>
                <a:ea typeface="ＭＳ Ｐゴシック" panose="020B0600070205080204" pitchFamily="34" charset="-128"/>
              </a:defRPr>
            </a:lvl5pPr>
            <a:lvl6pPr marL="25146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6pPr>
            <a:lvl7pPr marL="29718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7pPr>
            <a:lvl8pPr marL="34290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8pPr>
            <a:lvl9pPr marL="3886200" indent="-228600" defTabSz="457200" fontAlgn="base">
              <a:spcBef>
                <a:spcPct val="0"/>
              </a:spcBef>
              <a:spcAft>
                <a:spcPct val="0"/>
              </a:spcAft>
              <a:defRPr kumimoji="1" sz="2400">
                <a:solidFill>
                  <a:schemeClr val="tx1"/>
                </a:solidFill>
                <a:latin typeface="Calibri" panose="020F0502020204030204" pitchFamily="34" charset="0"/>
                <a:ea typeface="ＭＳ Ｐゴシック" panose="020B0600070205080204" pitchFamily="34" charset="-128"/>
              </a:defRPr>
            </a:lvl9pPr>
          </a:lstStyle>
          <a:p>
            <a:pPr algn="ctr"/>
            <a:r>
              <a:rPr lang="ja-JP" altLang="en-US" sz="1800">
                <a:solidFill>
                  <a:srgbClr val="FF0000"/>
                </a:solidFill>
              </a:rPr>
              <a:t>ループ型にしよう</a:t>
            </a:r>
          </a:p>
        </p:txBody>
      </p:sp>
      <p:sp>
        <p:nvSpPr>
          <p:cNvPr id="3" name="テキスト ボックス 2">
            <a:extLst>
              <a:ext uri="{FF2B5EF4-FFF2-40B4-BE49-F238E27FC236}">
                <a16:creationId xmlns:a16="http://schemas.microsoft.com/office/drawing/2014/main" id="{E33EF3B6-8EB0-5542-A552-07B42C8B1B14}"/>
              </a:ext>
            </a:extLst>
          </p:cNvPr>
          <p:cNvSpPr txBox="1"/>
          <p:nvPr/>
        </p:nvSpPr>
        <p:spPr>
          <a:xfrm>
            <a:off x="1727200" y="2115670"/>
            <a:ext cx="3790546" cy="400110"/>
          </a:xfrm>
          <a:prstGeom prst="rect">
            <a:avLst/>
          </a:prstGeom>
          <a:noFill/>
        </p:spPr>
        <p:txBody>
          <a:bodyPr wrap="square" rtlCol="0">
            <a:spAutoFit/>
          </a:bodyPr>
          <a:lstStyle/>
          <a:p>
            <a:r>
              <a:rPr lang="ja-JP" altLang="en-US" sz="2000"/>
              <a:t>床に直にすると掃除ができない</a:t>
            </a:r>
          </a:p>
        </p:txBody>
      </p:sp>
      <p:sp>
        <p:nvSpPr>
          <p:cNvPr id="5" name="スライド番号プレースホルダー 4">
            <a:extLst>
              <a:ext uri="{FF2B5EF4-FFF2-40B4-BE49-F238E27FC236}">
                <a16:creationId xmlns:a16="http://schemas.microsoft.com/office/drawing/2014/main" id="{2C50D835-D5F6-9147-AA1F-39966167BF4A}"/>
              </a:ext>
            </a:extLst>
          </p:cNvPr>
          <p:cNvSpPr>
            <a:spLocks noGrp="1"/>
          </p:cNvSpPr>
          <p:nvPr>
            <p:ph type="sldNum" sz="quarter" idx="12"/>
          </p:nvPr>
        </p:nvSpPr>
        <p:spPr/>
        <p:txBody>
          <a:bodyPr/>
          <a:lstStyle/>
          <a:p>
            <a:fld id="{3DC82251-0E89-0045-A243-E26D74769001}" type="slidenum">
              <a:rPr kumimoji="1" lang="ja-JP" altLang="en-US" smtClean="0"/>
              <a:t>82</a:t>
            </a:fld>
            <a:endParaRPr kumimoji="1" lang="ja-JP" altLang="en-US"/>
          </a:p>
        </p:txBody>
      </p:sp>
      <p:sp>
        <p:nvSpPr>
          <p:cNvPr id="4" name="フッター プレースホルダー 3">
            <a:extLst>
              <a:ext uri="{FF2B5EF4-FFF2-40B4-BE49-F238E27FC236}">
                <a16:creationId xmlns:a16="http://schemas.microsoft.com/office/drawing/2014/main" id="{3EB2EADD-098F-714D-A371-3D8B0E2B4CFE}"/>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33472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536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F811B65-8369-C04A-ACBA-231A48611475}"/>
              </a:ext>
            </a:extLst>
          </p:cNvPr>
          <p:cNvSpPr>
            <a:spLocks noGrp="1"/>
          </p:cNvSpPr>
          <p:nvPr>
            <p:ph type="sldNum" sz="quarter" idx="12"/>
          </p:nvPr>
        </p:nvSpPr>
        <p:spPr/>
        <p:txBody>
          <a:bodyPr/>
          <a:lstStyle/>
          <a:p>
            <a:pPr>
              <a:defRPr/>
            </a:pPr>
            <a:fld id="{CBA906DC-1F1B-A74D-9826-7C7CBD212925}" type="slidenum">
              <a:rPr lang="en-US" altLang="ja-JP" smtClean="0"/>
              <a:pPr>
                <a:defRPr/>
              </a:pPr>
              <a:t>83</a:t>
            </a:fld>
            <a:endParaRPr lang="en-US" altLang="ja-JP"/>
          </a:p>
        </p:txBody>
      </p:sp>
      <p:sp>
        <p:nvSpPr>
          <p:cNvPr id="3" name="フッター プレースホルダー 2">
            <a:extLst>
              <a:ext uri="{FF2B5EF4-FFF2-40B4-BE49-F238E27FC236}">
                <a16:creationId xmlns:a16="http://schemas.microsoft.com/office/drawing/2014/main" id="{ABA26A95-7AD7-8C48-81DC-77271875BAC3}"/>
              </a:ext>
            </a:extLst>
          </p:cNvPr>
          <p:cNvSpPr>
            <a:spLocks noGrp="1"/>
          </p:cNvSpPr>
          <p:nvPr>
            <p:ph type="ftr" sz="quarter" idx="11"/>
          </p:nvPr>
        </p:nvSpPr>
        <p:spPr/>
        <p:txBody>
          <a:bodyPr/>
          <a:lstStyle/>
          <a:p>
            <a:endParaRPr kumimoji="1" lang="ja-JP" altLang="en-US"/>
          </a:p>
        </p:txBody>
      </p:sp>
      <p:sp>
        <p:nvSpPr>
          <p:cNvPr id="8" name="テキスト ボックス 7">
            <a:extLst>
              <a:ext uri="{FF2B5EF4-FFF2-40B4-BE49-F238E27FC236}">
                <a16:creationId xmlns:a16="http://schemas.microsoft.com/office/drawing/2014/main" id="{39FAF608-95B7-A04A-2F5F-994976B5419B}"/>
              </a:ext>
            </a:extLst>
          </p:cNvPr>
          <p:cNvSpPr txBox="1"/>
          <p:nvPr/>
        </p:nvSpPr>
        <p:spPr>
          <a:xfrm>
            <a:off x="4038600" y="264695"/>
            <a:ext cx="5570756" cy="1384995"/>
          </a:xfrm>
          <a:prstGeom prst="rect">
            <a:avLst/>
          </a:prstGeom>
          <a:noFill/>
        </p:spPr>
        <p:txBody>
          <a:bodyPr wrap="none" rtlCol="0">
            <a:spAutoFit/>
          </a:bodyPr>
          <a:lstStyle/>
          <a:p>
            <a:r>
              <a:rPr lang="ja-JP" altLang="en-US" sz="2800"/>
              <a:t>スプレー式消火器の威力がすごい</a:t>
            </a:r>
            <a:endParaRPr lang="en-US" altLang="ja-JP" sz="2800" dirty="0"/>
          </a:p>
          <a:p>
            <a:r>
              <a:rPr kumimoji="1" lang="en" altLang="ja-JP" sz="2800" dirty="0">
                <a:hlinkClick r:id="rId2"/>
              </a:rPr>
              <a:t>https://youtu.be/52iFOd-tkTQ</a:t>
            </a:r>
            <a:endParaRPr kumimoji="1" lang="en-US" altLang="ja-JP" sz="2800" dirty="0"/>
          </a:p>
          <a:p>
            <a:endParaRPr kumimoji="1" lang="ja-JP" altLang="en-US" sz="2800"/>
          </a:p>
        </p:txBody>
      </p:sp>
      <p:pic>
        <p:nvPicPr>
          <p:cNvPr id="2" name="図 1">
            <a:extLst>
              <a:ext uri="{FF2B5EF4-FFF2-40B4-BE49-F238E27FC236}">
                <a16:creationId xmlns:a16="http://schemas.microsoft.com/office/drawing/2014/main" id="{1440B370-9791-6D52-83B8-01CEBFCAA8ED}"/>
              </a:ext>
            </a:extLst>
          </p:cNvPr>
          <p:cNvPicPr>
            <a:picLocks noChangeAspect="1"/>
          </p:cNvPicPr>
          <p:nvPr/>
        </p:nvPicPr>
        <p:blipFill>
          <a:blip r:embed="rId3"/>
          <a:stretch>
            <a:fillRect/>
          </a:stretch>
        </p:blipFill>
        <p:spPr>
          <a:xfrm>
            <a:off x="2768600" y="1543050"/>
            <a:ext cx="6654800" cy="3771900"/>
          </a:xfrm>
          <a:prstGeom prst="rect">
            <a:avLst/>
          </a:prstGeom>
        </p:spPr>
      </p:pic>
    </p:spTree>
    <p:extLst>
      <p:ext uri="{BB962C8B-B14F-4D97-AF65-F5344CB8AC3E}">
        <p14:creationId xmlns:p14="http://schemas.microsoft.com/office/powerpoint/2010/main" val="3431727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7867" y="223818"/>
            <a:ext cx="7617315" cy="1756648"/>
          </a:xfrm>
          <a:ln>
            <a:solidFill>
              <a:schemeClr val="accent1"/>
            </a:solidFill>
          </a:ln>
        </p:spPr>
        <p:txBody>
          <a:bodyPr>
            <a:normAutofit/>
          </a:bodyPr>
          <a:lstStyle/>
          <a:p>
            <a:pPr algn="ctr">
              <a:defRPr/>
            </a:pPr>
            <a:r>
              <a:rPr lang="ja-JP" altLang="en-US" sz="4800" dirty="0">
                <a:cs typeface="+mj-cs"/>
              </a:rPr>
              <a:t>自宅の各部屋に消火</a:t>
            </a:r>
            <a:r>
              <a:rPr lang="ja-JP" altLang="en-US" sz="4800" dirty="0"/>
              <a:t>器具</a:t>
            </a:r>
            <a:br>
              <a:rPr lang="en-US" altLang="ja-JP" sz="4800" dirty="0"/>
            </a:br>
            <a:r>
              <a:rPr lang="ja-JP" altLang="en-US" sz="4800" dirty="0">
                <a:cs typeface="+mj-cs"/>
              </a:rPr>
              <a:t>（一般・電気・油の３種）</a:t>
            </a:r>
          </a:p>
        </p:txBody>
      </p:sp>
      <p:sp>
        <p:nvSpPr>
          <p:cNvPr id="99332" name="スライド番号プレースホルダー 3"/>
          <p:cNvSpPr>
            <a:spLocks noGrp="1"/>
          </p:cNvSpPr>
          <p:nvPr>
            <p:ph type="sldNum" sz="quarter" idx="11"/>
          </p:nvPr>
        </p:nvSpPr>
        <p:spPr>
          <a:xfrm>
            <a:off x="5010150" y="6017774"/>
            <a:ext cx="2171700" cy="3571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2400">
                <a:solidFill>
                  <a:schemeClr val="tx1"/>
                </a:solidFill>
                <a:latin typeface="Garamond" charset="0"/>
                <a:ea typeface="ＭＳ Ｐゴシック" charset="0"/>
                <a:cs typeface="ＭＳ Ｐゴシック" charset="0"/>
              </a:defRPr>
            </a:lvl1pPr>
            <a:lvl2pPr>
              <a:defRPr kumimoji="1" sz="2100">
                <a:solidFill>
                  <a:schemeClr val="tx1"/>
                </a:solidFill>
                <a:latin typeface="Garamond" charset="0"/>
                <a:ea typeface="ＭＳ Ｐゴシック" charset="0"/>
              </a:defRPr>
            </a:lvl2pPr>
            <a:lvl3pPr>
              <a:defRPr kumimoji="1" sz="1800">
                <a:solidFill>
                  <a:schemeClr val="tx1"/>
                </a:solidFill>
                <a:latin typeface="Garamond" charset="0"/>
                <a:ea typeface="ＭＳ Ｐゴシック" charset="0"/>
              </a:defRPr>
            </a:lvl3pPr>
            <a:lvl4pPr>
              <a:defRPr kumimoji="1" sz="1500">
                <a:solidFill>
                  <a:schemeClr val="tx1"/>
                </a:solidFill>
                <a:latin typeface="Garamond" charset="0"/>
                <a:ea typeface="ＭＳ Ｐゴシック" charset="0"/>
              </a:defRPr>
            </a:lvl4pPr>
            <a:lvl5pPr>
              <a:defRPr kumimoji="1" sz="1500">
                <a:solidFill>
                  <a:schemeClr val="tx1"/>
                </a:solidFill>
                <a:latin typeface="Garamond" charset="0"/>
                <a:ea typeface="ＭＳ Ｐゴシック" charset="0"/>
              </a:defRPr>
            </a:lvl5pPr>
            <a:lvl6pPr eaLnBrk="0" hangingPunct="0">
              <a:buFont typeface="Wingdings" charset="0"/>
              <a:defRPr kumimoji="1" sz="1500">
                <a:solidFill>
                  <a:schemeClr val="tx1"/>
                </a:solidFill>
                <a:latin typeface="Garamond" charset="0"/>
                <a:ea typeface="ＭＳ Ｐゴシック" charset="0"/>
              </a:defRPr>
            </a:lvl6pPr>
            <a:lvl7pPr eaLnBrk="0" hangingPunct="0">
              <a:buFont typeface="Wingdings" charset="0"/>
              <a:defRPr kumimoji="1" sz="1500">
                <a:solidFill>
                  <a:schemeClr val="tx1"/>
                </a:solidFill>
                <a:latin typeface="Garamond" charset="0"/>
                <a:ea typeface="ＭＳ Ｐゴシック" charset="0"/>
              </a:defRPr>
            </a:lvl7pPr>
            <a:lvl8pPr eaLnBrk="0" hangingPunct="0">
              <a:buFont typeface="Wingdings" charset="0"/>
              <a:defRPr kumimoji="1" sz="1500">
                <a:solidFill>
                  <a:schemeClr val="tx1"/>
                </a:solidFill>
                <a:latin typeface="Garamond" charset="0"/>
                <a:ea typeface="ＭＳ Ｐゴシック" charset="0"/>
              </a:defRPr>
            </a:lvl8pPr>
            <a:lvl9pPr eaLnBrk="0" hangingPunct="0">
              <a:buFont typeface="Wingdings" charset="0"/>
              <a:defRPr kumimoji="1" sz="1500">
                <a:solidFill>
                  <a:schemeClr val="tx1"/>
                </a:solidFill>
                <a:latin typeface="Garamond" charset="0"/>
                <a:ea typeface="ＭＳ Ｐゴシック" charset="0"/>
              </a:defRPr>
            </a:lvl9pPr>
          </a:lstStyle>
          <a:p>
            <a:pPr algn="ctr">
              <a:defRPr/>
            </a:pPr>
            <a:fld id="{CE82411A-2A6E-7540-BBEF-6F9C6AB59977}" type="slidenum">
              <a:rPr kumimoji="0" lang="en-US" altLang="ja-JP" sz="1200">
                <a:latin typeface="Arial" charset="0"/>
              </a:rPr>
              <a:t>84</a:t>
            </a:fld>
            <a:endParaRPr kumimoji="0" lang="en-US" altLang="ja-JP" sz="1200" dirty="0">
              <a:latin typeface="Arial" charset="0"/>
            </a:endParaRPr>
          </a:p>
        </p:txBody>
      </p:sp>
      <p:sp>
        <p:nvSpPr>
          <p:cNvPr id="4" name="テキスト ボックス 3"/>
          <p:cNvSpPr txBox="1"/>
          <p:nvPr/>
        </p:nvSpPr>
        <p:spPr>
          <a:xfrm>
            <a:off x="9694956" y="406400"/>
            <a:ext cx="2031325" cy="5291927"/>
          </a:xfrm>
          <a:prstGeom prst="rect">
            <a:avLst/>
          </a:prstGeom>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vert="eaVert" wrap="square" rtlCol="0">
            <a:spAutoFit/>
          </a:bodyPr>
          <a:lstStyle/>
          <a:p>
            <a:r>
              <a:rPr lang="ja-JP" altLang="en-US" sz="2400" dirty="0"/>
              <a:t>コンロが燃えている場合、消火器具をコンロの下に置いていたのでは、</a:t>
            </a:r>
            <a:endParaRPr lang="en-US" altLang="ja-JP" sz="2400" dirty="0"/>
          </a:p>
          <a:p>
            <a:r>
              <a:rPr lang="ja-JP" altLang="en-US" sz="2400" dirty="0"/>
              <a:t>消火器具を取れない。</a:t>
            </a:r>
            <a:endParaRPr lang="en-US" altLang="ja-JP" sz="2400" dirty="0"/>
          </a:p>
          <a:p>
            <a:r>
              <a:rPr lang="ja-JP" altLang="en-US" sz="2400" dirty="0"/>
              <a:t>一旦ドアの方に逃げるはず</a:t>
            </a:r>
            <a:r>
              <a:rPr lang="ja-JP" altLang="en-US" sz="2400"/>
              <a:t>なので、</a:t>
            </a:r>
            <a:endParaRPr lang="en-US" altLang="ja-JP" sz="2400" dirty="0"/>
          </a:p>
          <a:p>
            <a:r>
              <a:rPr lang="ja-JP" altLang="en-US" sz="2400"/>
              <a:t>出入り口</a:t>
            </a:r>
            <a:r>
              <a:rPr lang="ja-JP" altLang="en-US" sz="2400" dirty="0"/>
              <a:t>近くに置く方が良い</a:t>
            </a:r>
          </a:p>
        </p:txBody>
      </p:sp>
      <p:pic>
        <p:nvPicPr>
          <p:cNvPr id="3" name="図 2"/>
          <p:cNvPicPr>
            <a:picLocks noChangeAspect="1"/>
          </p:cNvPicPr>
          <p:nvPr/>
        </p:nvPicPr>
        <p:blipFill>
          <a:blip r:embed="rId3"/>
          <a:stretch>
            <a:fillRect/>
          </a:stretch>
        </p:blipFill>
        <p:spPr>
          <a:xfrm>
            <a:off x="7055681" y="1998775"/>
            <a:ext cx="2119501" cy="2738169"/>
          </a:xfrm>
          <a:prstGeom prst="rect">
            <a:avLst/>
          </a:prstGeom>
        </p:spPr>
      </p:pic>
      <p:cxnSp>
        <p:nvCxnSpPr>
          <p:cNvPr id="6" name="直線矢印コネクタ 5"/>
          <p:cNvCxnSpPr>
            <a:cxnSpLocks/>
          </p:cNvCxnSpPr>
          <p:nvPr/>
        </p:nvCxnSpPr>
        <p:spPr>
          <a:xfrm>
            <a:off x="3204655" y="2727393"/>
            <a:ext cx="3977195" cy="0"/>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pic>
        <p:nvPicPr>
          <p:cNvPr id="7" name="図 6"/>
          <p:cNvPicPr>
            <a:picLocks noChangeAspect="1"/>
          </p:cNvPicPr>
          <p:nvPr/>
        </p:nvPicPr>
        <p:blipFill rotWithShape="1">
          <a:blip r:embed="rId4"/>
          <a:srcRect l="27131" t="3597" r="24835" b="8003"/>
          <a:stretch/>
        </p:blipFill>
        <p:spPr>
          <a:xfrm>
            <a:off x="860385" y="2116184"/>
            <a:ext cx="1895106" cy="2790095"/>
          </a:xfrm>
          <a:prstGeom prst="rect">
            <a:avLst/>
          </a:prstGeom>
        </p:spPr>
      </p:pic>
      <p:sp>
        <p:nvSpPr>
          <p:cNvPr id="5" name="テキスト ボックス 4"/>
          <p:cNvSpPr txBox="1"/>
          <p:nvPr/>
        </p:nvSpPr>
        <p:spPr>
          <a:xfrm>
            <a:off x="6941761" y="5075567"/>
            <a:ext cx="2233421" cy="523220"/>
          </a:xfrm>
          <a:prstGeom prst="rect">
            <a:avLst/>
          </a:prstGeom>
          <a:noFill/>
        </p:spPr>
        <p:txBody>
          <a:bodyPr wrap="square" rtlCol="0">
            <a:spAutoFit/>
          </a:bodyPr>
          <a:lstStyle/>
          <a:p>
            <a:pPr algn="ctr"/>
            <a:r>
              <a:rPr lang="ja-JP" altLang="en-US" sz="2800" dirty="0"/>
              <a:t>火の元</a:t>
            </a:r>
          </a:p>
        </p:txBody>
      </p:sp>
      <p:sp>
        <p:nvSpPr>
          <p:cNvPr id="8" name="テキスト ボックス 7"/>
          <p:cNvSpPr txBox="1"/>
          <p:nvPr/>
        </p:nvSpPr>
        <p:spPr>
          <a:xfrm>
            <a:off x="1233045" y="5055794"/>
            <a:ext cx="2037172" cy="536673"/>
          </a:xfrm>
          <a:prstGeom prst="rect">
            <a:avLst/>
          </a:prstGeom>
          <a:noFill/>
        </p:spPr>
        <p:txBody>
          <a:bodyPr wrap="square" rtlCol="0">
            <a:spAutoFit/>
          </a:bodyPr>
          <a:lstStyle/>
          <a:p>
            <a:r>
              <a:rPr lang="ja-JP" altLang="en-US" sz="2800" dirty="0"/>
              <a:t>出入り口</a:t>
            </a:r>
          </a:p>
        </p:txBody>
      </p:sp>
      <p:sp>
        <p:nvSpPr>
          <p:cNvPr id="13" name="テキスト ボックス 12">
            <a:extLst>
              <a:ext uri="{FF2B5EF4-FFF2-40B4-BE49-F238E27FC236}">
                <a16:creationId xmlns:a16="http://schemas.microsoft.com/office/drawing/2014/main" id="{A3203841-547E-034D-9C8E-917198414EAC}"/>
              </a:ext>
            </a:extLst>
          </p:cNvPr>
          <p:cNvSpPr txBox="1"/>
          <p:nvPr/>
        </p:nvSpPr>
        <p:spPr>
          <a:xfrm>
            <a:off x="3270217" y="2990979"/>
            <a:ext cx="3943221" cy="523220"/>
          </a:xfrm>
          <a:prstGeom prst="rect">
            <a:avLst/>
          </a:prstGeom>
          <a:noFill/>
        </p:spPr>
        <p:txBody>
          <a:bodyPr wrap="square" rtlCol="0">
            <a:spAutoFit/>
          </a:bodyPr>
          <a:lstStyle/>
          <a:p>
            <a:pPr algn="ctr"/>
            <a:r>
              <a:rPr lang="ja-JP" altLang="en-US" sz="2800"/>
              <a:t>２</a:t>
            </a:r>
            <a:r>
              <a:rPr lang="en-US" altLang="ja-JP" sz="2800" dirty="0"/>
              <a:t>〜</a:t>
            </a:r>
            <a:r>
              <a:rPr lang="ja-JP" altLang="en-US" sz="2800"/>
              <a:t>３</a:t>
            </a:r>
            <a:r>
              <a:rPr lang="en-US" altLang="ja-JP" sz="2800" dirty="0"/>
              <a:t>m</a:t>
            </a:r>
            <a:r>
              <a:rPr lang="ja-JP" altLang="en-US" sz="2800"/>
              <a:t>はなす</a:t>
            </a:r>
            <a:endParaRPr lang="ja-JP" altLang="en-US" sz="2800" dirty="0"/>
          </a:p>
        </p:txBody>
      </p:sp>
      <p:sp>
        <p:nvSpPr>
          <p:cNvPr id="9" name="フッター プレースホルダー 8">
            <a:extLst>
              <a:ext uri="{FF2B5EF4-FFF2-40B4-BE49-F238E27FC236}">
                <a16:creationId xmlns:a16="http://schemas.microsoft.com/office/drawing/2014/main" id="{F68B223B-3AE1-F244-8CC2-CA723DA00A10}"/>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62675779"/>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xmlns:p14="http://schemas.microsoft.com/office/powerpoint/2010/mai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消火</a:t>
            </a:r>
            <a:r>
              <a:rPr kumimoji="1" lang="ja-JP" altLang="en-US"/>
              <a:t>スプレーは消火が簡単！！</a:t>
            </a:r>
            <a:br>
              <a:rPr kumimoji="1" lang="en-US" altLang="ja-JP" dirty="0"/>
            </a:br>
            <a:r>
              <a:rPr kumimoji="1" lang="ja-JP" altLang="en-US"/>
              <a:t>（電気に使えるものを探そう）</a:t>
            </a:r>
            <a:endParaRPr kumimoji="1" lang="ja-JP" altLang="en-US" dirty="0"/>
          </a:p>
        </p:txBody>
      </p:sp>
      <p:sp>
        <p:nvSpPr>
          <p:cNvPr id="8" name="正方形/長方形 7">
            <a:hlinkClick r:id="rId2"/>
            <a:extLst>
              <a:ext uri="{FF2B5EF4-FFF2-40B4-BE49-F238E27FC236}">
                <a16:creationId xmlns:a16="http://schemas.microsoft.com/office/drawing/2014/main" id="{09575B6C-131A-2447-8234-304B5936A749}"/>
              </a:ext>
            </a:extLst>
          </p:cNvPr>
          <p:cNvSpPr/>
          <p:nvPr/>
        </p:nvSpPr>
        <p:spPr>
          <a:xfrm>
            <a:off x="6239900" y="1945217"/>
            <a:ext cx="5113900" cy="1077218"/>
          </a:xfrm>
          <a:prstGeom prst="rect">
            <a:avLst/>
          </a:prstGeom>
          <a:ln>
            <a:solidFill>
              <a:schemeClr val="accent1"/>
            </a:solidFill>
          </a:ln>
        </p:spPr>
        <p:txBody>
          <a:bodyPr wrap="none">
            <a:spAutoFit/>
          </a:bodyPr>
          <a:lstStyle/>
          <a:p>
            <a:r>
              <a:rPr lang="en-US" altLang="ja-JP" sz="3200" dirty="0"/>
              <a:t>Amazon</a:t>
            </a:r>
            <a:r>
              <a:rPr lang="ja-JP" altLang="en-US" sz="3200"/>
              <a:t>購入先</a:t>
            </a:r>
            <a:endParaRPr lang="en-US" altLang="ja-JP" sz="3200" dirty="0"/>
          </a:p>
          <a:p>
            <a:r>
              <a:rPr lang="ja-JP" altLang="en-US" sz="3200"/>
              <a:t>https://amzn.to/3Ha6kzm</a:t>
            </a:r>
          </a:p>
        </p:txBody>
      </p:sp>
      <p:pic>
        <p:nvPicPr>
          <p:cNvPr id="9" name="図 8">
            <a:extLst>
              <a:ext uri="{FF2B5EF4-FFF2-40B4-BE49-F238E27FC236}">
                <a16:creationId xmlns:a16="http://schemas.microsoft.com/office/drawing/2014/main" id="{1D4DAFA9-394D-3C4F-A75D-385D6EE357E7}"/>
              </a:ext>
            </a:extLst>
          </p:cNvPr>
          <p:cNvPicPr>
            <a:picLocks noChangeAspect="1"/>
          </p:cNvPicPr>
          <p:nvPr/>
        </p:nvPicPr>
        <p:blipFill>
          <a:blip r:embed="rId3"/>
          <a:stretch>
            <a:fillRect/>
          </a:stretch>
        </p:blipFill>
        <p:spPr>
          <a:xfrm>
            <a:off x="1388533" y="1945217"/>
            <a:ext cx="4064000" cy="3822700"/>
          </a:xfrm>
          <a:prstGeom prst="rect">
            <a:avLst/>
          </a:prstGeom>
        </p:spPr>
      </p:pic>
      <p:sp>
        <p:nvSpPr>
          <p:cNvPr id="10" name="正方形/長方形 9">
            <a:hlinkClick r:id="rId4"/>
            <a:extLst>
              <a:ext uri="{FF2B5EF4-FFF2-40B4-BE49-F238E27FC236}">
                <a16:creationId xmlns:a16="http://schemas.microsoft.com/office/drawing/2014/main" id="{A7E84E60-EFCB-BE45-A115-3E33FF0B8BA9}"/>
              </a:ext>
            </a:extLst>
          </p:cNvPr>
          <p:cNvSpPr/>
          <p:nvPr/>
        </p:nvSpPr>
        <p:spPr>
          <a:xfrm>
            <a:off x="6239900" y="3763269"/>
            <a:ext cx="5113900" cy="1077218"/>
          </a:xfrm>
          <a:prstGeom prst="rect">
            <a:avLst/>
          </a:prstGeom>
          <a:ln>
            <a:solidFill>
              <a:schemeClr val="accent1"/>
            </a:solidFill>
          </a:ln>
        </p:spPr>
        <p:txBody>
          <a:bodyPr wrap="square">
            <a:spAutoFit/>
          </a:bodyPr>
          <a:lstStyle/>
          <a:p>
            <a:r>
              <a:rPr lang="ja-JP" altLang="en-US" sz="3200"/>
              <a:t>楽天：購入先</a:t>
            </a:r>
            <a:endParaRPr lang="en-US" altLang="ja-JP" sz="3200" dirty="0"/>
          </a:p>
          <a:p>
            <a:r>
              <a:rPr lang="en" altLang="ja-JP" sz="3200" dirty="0"/>
              <a:t>https://a.r10.to/h6Q6Bb</a:t>
            </a:r>
            <a:endParaRPr lang="ja-JP" altLang="en-US" sz="3200"/>
          </a:p>
        </p:txBody>
      </p:sp>
      <p:sp>
        <p:nvSpPr>
          <p:cNvPr id="11" name="スライド番号プレースホルダー 10">
            <a:extLst>
              <a:ext uri="{FF2B5EF4-FFF2-40B4-BE49-F238E27FC236}">
                <a16:creationId xmlns:a16="http://schemas.microsoft.com/office/drawing/2014/main" id="{6675901D-ABF9-9E44-A7BE-A94928CDF470}"/>
              </a:ext>
            </a:extLst>
          </p:cNvPr>
          <p:cNvSpPr>
            <a:spLocks noGrp="1"/>
          </p:cNvSpPr>
          <p:nvPr>
            <p:ph type="sldNum" sz="quarter" idx="12"/>
          </p:nvPr>
        </p:nvSpPr>
        <p:spPr/>
        <p:txBody>
          <a:bodyPr/>
          <a:lstStyle/>
          <a:p>
            <a:fld id="{3DC82251-0E89-0045-A243-E26D74769001}" type="slidenum">
              <a:rPr kumimoji="1" lang="ja-JP" altLang="en-US" smtClean="0"/>
              <a:t>85</a:t>
            </a:fld>
            <a:endParaRPr kumimoji="1" lang="ja-JP" altLang="en-US"/>
          </a:p>
        </p:txBody>
      </p:sp>
      <p:sp>
        <p:nvSpPr>
          <p:cNvPr id="3" name="フッター プレースホルダー 2">
            <a:extLst>
              <a:ext uri="{FF2B5EF4-FFF2-40B4-BE49-F238E27FC236}">
                <a16:creationId xmlns:a16="http://schemas.microsoft.com/office/drawing/2014/main" id="{48572CAF-81E2-2A4D-BEF5-AFCBF6DBF0D8}"/>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82525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タイトル 1">
            <a:extLst>
              <a:ext uri="{FF2B5EF4-FFF2-40B4-BE49-F238E27FC236}">
                <a16:creationId xmlns:a16="http://schemas.microsoft.com/office/drawing/2014/main" id="{957727C6-4E53-4344-BA00-4D0CBDEEDAC7}"/>
              </a:ext>
            </a:extLst>
          </p:cNvPr>
          <p:cNvSpPr>
            <a:spLocks noGrp="1"/>
          </p:cNvSpPr>
          <p:nvPr>
            <p:ph type="title"/>
          </p:nvPr>
        </p:nvSpPr>
        <p:spPr>
          <a:xfrm>
            <a:off x="1592537" y="245838"/>
            <a:ext cx="6172200" cy="857250"/>
          </a:xfrm>
        </p:spPr>
        <p:txBody>
          <a:bodyPr>
            <a:normAutofit fontScale="90000"/>
          </a:bodyPr>
          <a:lstStyle/>
          <a:p>
            <a:r>
              <a:rPr lang="ja-JP" altLang="en-US"/>
              <a:t>救急箱　止血と湿潤手当</a:t>
            </a:r>
          </a:p>
        </p:txBody>
      </p:sp>
      <p:sp>
        <p:nvSpPr>
          <p:cNvPr id="60420" name="スライド番号プレースホルダー 3">
            <a:extLst>
              <a:ext uri="{FF2B5EF4-FFF2-40B4-BE49-F238E27FC236}">
                <a16:creationId xmlns:a16="http://schemas.microsoft.com/office/drawing/2014/main" id="{FB1DE9C7-53EB-5D44-949D-E3EF7665ABF1}"/>
              </a:ext>
            </a:extLst>
          </p:cNvPr>
          <p:cNvSpPr>
            <a:spLocks noGrp="1"/>
          </p:cNvSpPr>
          <p:nvPr>
            <p:ph type="sldNum" sz="quarter" idx="12"/>
          </p:nvPr>
        </p:nvSpPr>
        <p:spPr>
          <a:xfrm>
            <a:off x="5010150" y="5624514"/>
            <a:ext cx="2171700" cy="273844"/>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pPr algn="ctr"/>
            <a:fld id="{4EC248B5-5E34-4943-98FE-9FC09E64E50F}" type="slidenum">
              <a:rPr kumimoji="0" lang="en-US" altLang="ja-JP" sz="900">
                <a:latin typeface="Arial" panose="020B0604020202020204" pitchFamily="34" charset="0"/>
              </a:rPr>
              <a:pPr algn="ctr"/>
              <a:t>86</a:t>
            </a:fld>
            <a:endParaRPr kumimoji="0" lang="en-US" altLang="ja-JP" sz="900">
              <a:latin typeface="Arial" panose="020B0604020202020204" pitchFamily="34" charset="0"/>
            </a:endParaRPr>
          </a:p>
        </p:txBody>
      </p:sp>
      <p:pic>
        <p:nvPicPr>
          <p:cNvPr id="6" name="図 5">
            <a:extLst>
              <a:ext uri="{FF2B5EF4-FFF2-40B4-BE49-F238E27FC236}">
                <a16:creationId xmlns:a16="http://schemas.microsoft.com/office/drawing/2014/main" id="{8BBADD63-EC44-3A4C-B979-EE780AF7EF3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28228" y="1493543"/>
            <a:ext cx="46863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22A91860-2D32-E94D-8149-9046AC05DAA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3400" y="3327866"/>
            <a:ext cx="2971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5C29C5CE-D5AA-E94B-B693-4F072C10A49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21271" y="1167192"/>
            <a:ext cx="153709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72F2C651-1F2F-5E4F-888E-E219B4E59CE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53400" y="620698"/>
            <a:ext cx="2120504" cy="20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図 9">
            <a:extLst>
              <a:ext uri="{FF2B5EF4-FFF2-40B4-BE49-F238E27FC236}">
                <a16:creationId xmlns:a16="http://schemas.microsoft.com/office/drawing/2014/main" id="{523564F0-70DD-4449-8E9B-648EDB844BF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306157" y="4261834"/>
            <a:ext cx="2793671" cy="209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a:extLst>
              <a:ext uri="{FF2B5EF4-FFF2-40B4-BE49-F238E27FC236}">
                <a16:creationId xmlns:a16="http://schemas.microsoft.com/office/drawing/2014/main" id="{AC7C4338-EDF7-4340-B735-5672D77365AD}"/>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4597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4999"/>
                                        </p:tgtEl>
                                        <p:attrNameLst>
                                          <p:attrName>style.visibility</p:attrName>
                                        </p:attrNameLst>
                                      </p:cBhvr>
                                      <p:to>
                                        <p:strVal val="visible"/>
                                      </p:to>
                                    </p:set>
                                    <p:anim calcmode="lin" valueType="num">
                                      <p:cBhvr additive="base">
                                        <p:cTn id="13" dur="500"/>
                                        <p:tgtEl>
                                          <p:spTgt spid="84999"/>
                                        </p:tgtEl>
                                        <p:attrNameLst>
                                          <p:attrName>ppt_y</p:attrName>
                                        </p:attrNameLst>
                                      </p:cBhvr>
                                      <p:tavLst>
                                        <p:tav tm="0">
                                          <p:val>
                                            <p:strVal val="#ppt_y+#ppt_h*1.125000"/>
                                          </p:val>
                                        </p:tav>
                                        <p:tav tm="100000">
                                          <p:val>
                                            <p:strVal val="#ppt_y"/>
                                          </p:val>
                                        </p:tav>
                                      </p:tavLst>
                                    </p:anim>
                                    <p:animEffect transition="in" filter="wipe(up)">
                                      <p:cBhvr>
                                        <p:cTn id="14" dur="500"/>
                                        <p:tgtEl>
                                          <p:spTgt spid="8499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タイトル 1">
            <a:extLst>
              <a:ext uri="{FF2B5EF4-FFF2-40B4-BE49-F238E27FC236}">
                <a16:creationId xmlns:a16="http://schemas.microsoft.com/office/drawing/2014/main" id="{6B9707B1-9749-EA4A-A240-30D8D655C9FB}"/>
              </a:ext>
            </a:extLst>
          </p:cNvPr>
          <p:cNvSpPr>
            <a:spLocks noGrp="1"/>
          </p:cNvSpPr>
          <p:nvPr>
            <p:ph type="title"/>
          </p:nvPr>
        </p:nvSpPr>
        <p:spPr>
          <a:xfrm>
            <a:off x="270933" y="365125"/>
            <a:ext cx="3005667" cy="3529542"/>
          </a:xfrm>
        </p:spPr>
        <p:txBody>
          <a:bodyPr>
            <a:normAutofit/>
          </a:bodyPr>
          <a:lstStyle/>
          <a:p>
            <a:pPr algn="ctr"/>
            <a:r>
              <a:rPr lang="ja-JP" altLang="en-US" sz="6000"/>
              <a:t>湿潤</a:t>
            </a:r>
            <a:br>
              <a:rPr lang="en-US" altLang="ja-JP" sz="6000" dirty="0"/>
            </a:br>
            <a:r>
              <a:rPr lang="ja-JP" altLang="en-US" sz="6000"/>
              <a:t>療法</a:t>
            </a:r>
          </a:p>
        </p:txBody>
      </p:sp>
      <p:sp>
        <p:nvSpPr>
          <p:cNvPr id="4" name="スライド番号プレースホルダー 3">
            <a:extLst>
              <a:ext uri="{FF2B5EF4-FFF2-40B4-BE49-F238E27FC236}">
                <a16:creationId xmlns:a16="http://schemas.microsoft.com/office/drawing/2014/main" id="{5A1F1EC0-5501-9F45-A170-4CAA92DB85F0}"/>
              </a:ext>
            </a:extLst>
          </p:cNvPr>
          <p:cNvSpPr>
            <a:spLocks noGrp="1"/>
          </p:cNvSpPr>
          <p:nvPr>
            <p:ph type="sldNum" sz="quarter" idx="12"/>
          </p:nvPr>
        </p:nvSpPr>
        <p:spPr/>
        <p:txBody>
          <a:bodyPr/>
          <a:lstStyle>
            <a:lvl1pPr>
              <a:defRPr kumimoji="1" sz="1800">
                <a:solidFill>
                  <a:schemeClr val="tx1"/>
                </a:solidFill>
                <a:latin typeface="Calibri" panose="020F0502020204030204" pitchFamily="34" charset="0"/>
                <a:ea typeface="ＭＳ Ｐゴシック" panose="020B0600070205080204" pitchFamily="34" charset="-128"/>
              </a:defRPr>
            </a:lvl1pPr>
            <a:lvl2pPr marL="557213" indent="-214313">
              <a:defRPr kumimoji="1" sz="1800">
                <a:solidFill>
                  <a:schemeClr val="tx1"/>
                </a:solidFill>
                <a:latin typeface="Calibri" panose="020F0502020204030204" pitchFamily="34" charset="0"/>
                <a:ea typeface="ＭＳ Ｐゴシック" panose="020B0600070205080204" pitchFamily="34" charset="-128"/>
              </a:defRPr>
            </a:lvl2pPr>
            <a:lvl3pPr marL="857250" indent="-171450">
              <a:defRPr kumimoji="1" sz="1800">
                <a:solidFill>
                  <a:schemeClr val="tx1"/>
                </a:solidFill>
                <a:latin typeface="Calibri" panose="020F0502020204030204" pitchFamily="34" charset="0"/>
                <a:ea typeface="ＭＳ Ｐゴシック" panose="020B0600070205080204" pitchFamily="34" charset="-128"/>
              </a:defRPr>
            </a:lvl3pPr>
            <a:lvl4pPr marL="1200150" indent="-171450">
              <a:defRPr kumimoji="1" sz="1800">
                <a:solidFill>
                  <a:schemeClr val="tx1"/>
                </a:solidFill>
                <a:latin typeface="Calibri" panose="020F0502020204030204" pitchFamily="34" charset="0"/>
                <a:ea typeface="ＭＳ Ｐゴシック" panose="020B0600070205080204" pitchFamily="34" charset="-128"/>
              </a:defRPr>
            </a:lvl4pPr>
            <a:lvl5pPr marL="1543050" indent="-171450">
              <a:defRPr kumimoji="1" sz="1800">
                <a:solidFill>
                  <a:schemeClr val="tx1"/>
                </a:solidFill>
                <a:latin typeface="Calibri" panose="020F0502020204030204" pitchFamily="34" charset="0"/>
                <a:ea typeface="ＭＳ Ｐゴシック" panose="020B0600070205080204" pitchFamily="34" charset="-128"/>
              </a:defRPr>
            </a:lvl5pPr>
            <a:lvl6pPr marL="18859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6pPr>
            <a:lvl7pPr marL="22288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7pPr>
            <a:lvl8pPr marL="25717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8pPr>
            <a:lvl9pPr marL="2914650" indent="-171450" defTabSz="342900" fontAlgn="base">
              <a:spcBef>
                <a:spcPct val="0"/>
              </a:spcBef>
              <a:spcAft>
                <a:spcPct val="0"/>
              </a:spcAft>
              <a:defRPr kumimoji="1" sz="1800">
                <a:solidFill>
                  <a:schemeClr val="tx1"/>
                </a:solidFill>
                <a:latin typeface="Calibri" panose="020F0502020204030204" pitchFamily="34" charset="0"/>
                <a:ea typeface="ＭＳ Ｐゴシック" panose="020B0600070205080204" pitchFamily="34" charset="-128"/>
              </a:defRPr>
            </a:lvl9pPr>
          </a:lstStyle>
          <a:p>
            <a:fld id="{C4EA8839-703A-9048-9231-C77633E1A9B7}" type="slidenum">
              <a:rPr lang="ja-JP" altLang="en-US" sz="900">
                <a:solidFill>
                  <a:srgbClr val="898989"/>
                </a:solidFill>
              </a:rPr>
              <a:pPr/>
              <a:t>87</a:t>
            </a:fld>
            <a:endParaRPr lang="ja-JP" altLang="en-US" sz="900">
              <a:solidFill>
                <a:srgbClr val="898989"/>
              </a:solidFill>
            </a:endParaRPr>
          </a:p>
        </p:txBody>
      </p:sp>
      <p:pic>
        <p:nvPicPr>
          <p:cNvPr id="86019" name="図 6" descr="スクリーンショット 2018-08-29 午後1.15.49.png">
            <a:extLst>
              <a:ext uri="{FF2B5EF4-FFF2-40B4-BE49-F238E27FC236}">
                <a16:creationId xmlns:a16="http://schemas.microsoft.com/office/drawing/2014/main" id="{2821EB4E-34EC-0D4F-AB70-4E601C2F1B0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241085"/>
            <a:ext cx="8077200" cy="611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a:extLst>
              <a:ext uri="{FF2B5EF4-FFF2-40B4-BE49-F238E27FC236}">
                <a16:creationId xmlns:a16="http://schemas.microsoft.com/office/drawing/2014/main" id="{DCD71A84-CDD9-274F-8411-56855709B3F4}"/>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146813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EADD0-0023-7045-9668-998BE5D52D90}"/>
              </a:ext>
            </a:extLst>
          </p:cNvPr>
          <p:cNvSpPr>
            <a:spLocks noGrp="1"/>
          </p:cNvSpPr>
          <p:nvPr>
            <p:ph type="title"/>
          </p:nvPr>
        </p:nvSpPr>
        <p:spPr>
          <a:ln>
            <a:solidFill>
              <a:schemeClr val="accent1"/>
            </a:solidFill>
          </a:ln>
        </p:spPr>
        <p:txBody>
          <a:bodyPr/>
          <a:lstStyle/>
          <a:p>
            <a:pPr algn="ctr"/>
            <a:r>
              <a:rPr kumimoji="1" lang="ja-JP" altLang="en-US"/>
              <a:t>総合防災訓練　訓練内容</a:t>
            </a:r>
          </a:p>
        </p:txBody>
      </p:sp>
      <p:sp>
        <p:nvSpPr>
          <p:cNvPr id="3" name="コンテンツ プレースホルダー 2">
            <a:extLst>
              <a:ext uri="{FF2B5EF4-FFF2-40B4-BE49-F238E27FC236}">
                <a16:creationId xmlns:a16="http://schemas.microsoft.com/office/drawing/2014/main" id="{1C1703C4-CB47-1440-9E6A-D1369419E100}"/>
              </a:ext>
            </a:extLst>
          </p:cNvPr>
          <p:cNvSpPr>
            <a:spLocks noGrp="1"/>
          </p:cNvSpPr>
          <p:nvPr>
            <p:ph idx="1"/>
          </p:nvPr>
        </p:nvSpPr>
        <p:spPr>
          <a:xfrm>
            <a:off x="838200" y="1825625"/>
            <a:ext cx="5040086" cy="4351338"/>
          </a:xfrm>
          <a:ln>
            <a:solidFill>
              <a:schemeClr val="accent1"/>
            </a:solidFill>
          </a:ln>
        </p:spPr>
        <p:txBody>
          <a:bodyPr/>
          <a:lstStyle/>
          <a:p>
            <a:pPr marL="514350" indent="-514350">
              <a:buFont typeface="+mj-lt"/>
              <a:buAutoNum type="arabicPeriod"/>
            </a:pPr>
            <a:r>
              <a:rPr kumimoji="1" lang="ja-JP" altLang="en-US"/>
              <a:t>避難</a:t>
            </a:r>
            <a:endParaRPr kumimoji="1" lang="en-US" altLang="ja-JP" dirty="0"/>
          </a:p>
          <a:p>
            <a:pPr marL="514350" indent="-514350">
              <a:buFont typeface="+mj-lt"/>
              <a:buAutoNum type="arabicPeriod"/>
            </a:pPr>
            <a:r>
              <a:rPr lang="ja-JP" altLang="en-US"/>
              <a:t>点呼</a:t>
            </a:r>
            <a:endParaRPr lang="en-US" altLang="ja-JP" dirty="0"/>
          </a:p>
          <a:p>
            <a:pPr marL="514350" indent="-514350">
              <a:buFont typeface="+mj-lt"/>
              <a:buAutoNum type="arabicPeriod"/>
            </a:pPr>
            <a:r>
              <a:rPr lang="ja-JP" altLang="en-US"/>
              <a:t>逃げ遅れ確認</a:t>
            </a:r>
            <a:endParaRPr lang="en-US" altLang="ja-JP" dirty="0"/>
          </a:p>
          <a:p>
            <a:pPr marL="514350" indent="-514350">
              <a:buFont typeface="+mj-lt"/>
              <a:buAutoNum type="arabicPeriod"/>
            </a:pPr>
            <a:r>
              <a:rPr lang="ja-JP" altLang="en-US"/>
              <a:t>ケガ人搬送</a:t>
            </a:r>
            <a:endParaRPr lang="en-US" altLang="ja-JP" dirty="0"/>
          </a:p>
          <a:p>
            <a:pPr marL="514350" indent="-514350">
              <a:buFont typeface="+mj-lt"/>
              <a:buAutoNum type="arabicPeriod"/>
            </a:pPr>
            <a:r>
              <a:rPr lang="ja-JP" altLang="en-US"/>
              <a:t>応急手当</a:t>
            </a:r>
            <a:endParaRPr lang="en-US" altLang="ja-JP" dirty="0"/>
          </a:p>
          <a:p>
            <a:pPr marL="514350" indent="-514350">
              <a:buFont typeface="+mj-lt"/>
              <a:buAutoNum type="arabicPeriod"/>
            </a:pPr>
            <a:r>
              <a:rPr lang="en-US" altLang="ja-JP" dirty="0"/>
              <a:t>AED</a:t>
            </a:r>
            <a:r>
              <a:rPr lang="ja-JP" altLang="en-US"/>
              <a:t>心配蘇生</a:t>
            </a:r>
            <a:endParaRPr lang="en-US" altLang="ja-JP" dirty="0"/>
          </a:p>
          <a:p>
            <a:pPr marL="514350" indent="-514350">
              <a:buFont typeface="+mj-lt"/>
              <a:buAutoNum type="arabicPeriod"/>
            </a:pPr>
            <a:r>
              <a:rPr lang="ja-JP" altLang="en-US"/>
              <a:t>１１９番通報</a:t>
            </a:r>
            <a:endParaRPr lang="en-US" altLang="ja-JP" dirty="0"/>
          </a:p>
          <a:p>
            <a:pPr marL="514350" indent="-514350">
              <a:buFont typeface="+mj-lt"/>
              <a:buAutoNum type="arabicPeriod"/>
            </a:pPr>
            <a:r>
              <a:rPr lang="ja-JP" altLang="en-US"/>
              <a:t>火災点検</a:t>
            </a:r>
            <a:endParaRPr lang="en-US" altLang="ja-JP" dirty="0"/>
          </a:p>
          <a:p>
            <a:pPr marL="514350" indent="-514350">
              <a:buFont typeface="+mj-lt"/>
              <a:buAutoNum type="arabicPeriod"/>
            </a:pPr>
            <a:endParaRPr kumimoji="1" lang="ja-JP" altLang="en-US"/>
          </a:p>
        </p:txBody>
      </p:sp>
      <p:sp>
        <p:nvSpPr>
          <p:cNvPr id="4" name="スライド番号プレースホルダー 3">
            <a:extLst>
              <a:ext uri="{FF2B5EF4-FFF2-40B4-BE49-F238E27FC236}">
                <a16:creationId xmlns:a16="http://schemas.microsoft.com/office/drawing/2014/main" id="{82B72901-064E-EA4F-AE98-E36FF5F1C016}"/>
              </a:ext>
            </a:extLst>
          </p:cNvPr>
          <p:cNvSpPr>
            <a:spLocks noGrp="1"/>
          </p:cNvSpPr>
          <p:nvPr>
            <p:ph type="sldNum" sz="quarter" idx="12"/>
          </p:nvPr>
        </p:nvSpPr>
        <p:spPr/>
        <p:txBody>
          <a:bodyPr/>
          <a:lstStyle/>
          <a:p>
            <a:fld id="{3DC82251-0E89-0045-A243-E26D74769001}" type="slidenum">
              <a:rPr kumimoji="1" lang="ja-JP" altLang="en-US" smtClean="0"/>
              <a:t>88</a:t>
            </a:fld>
            <a:endParaRPr kumimoji="1" lang="ja-JP" altLang="en-US"/>
          </a:p>
        </p:txBody>
      </p:sp>
      <p:sp>
        <p:nvSpPr>
          <p:cNvPr id="8" name="コンテンツ プレースホルダー 2">
            <a:extLst>
              <a:ext uri="{FF2B5EF4-FFF2-40B4-BE49-F238E27FC236}">
                <a16:creationId xmlns:a16="http://schemas.microsoft.com/office/drawing/2014/main" id="{EE869E48-3EB4-4B48-9767-7D0F043BBFB4}"/>
              </a:ext>
            </a:extLst>
          </p:cNvPr>
          <p:cNvSpPr txBox="1">
            <a:spLocks/>
          </p:cNvSpPr>
          <p:nvPr/>
        </p:nvSpPr>
        <p:spPr>
          <a:xfrm>
            <a:off x="6299202" y="1825625"/>
            <a:ext cx="5040086" cy="4351338"/>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14350" indent="-514350">
              <a:buFont typeface="+mj-lt"/>
              <a:buAutoNum type="arabicPeriod"/>
            </a:pPr>
            <a:r>
              <a:rPr lang="ja-JP" altLang="en-US"/>
              <a:t>初期消火（消火器）</a:t>
            </a:r>
            <a:endParaRPr lang="en-US" altLang="ja-JP" dirty="0"/>
          </a:p>
          <a:p>
            <a:pPr marL="514350" indent="-514350">
              <a:buFont typeface="+mj-lt"/>
              <a:buAutoNum type="arabicPeriod"/>
            </a:pPr>
            <a:r>
              <a:rPr lang="ja-JP" altLang="en-US"/>
              <a:t>消火栓放水訓練</a:t>
            </a:r>
            <a:endParaRPr lang="en-US" altLang="ja-JP" dirty="0"/>
          </a:p>
          <a:p>
            <a:pPr marL="514350" indent="-514350">
              <a:buFont typeface="+mj-lt"/>
              <a:buAutoNum type="arabicPeriod"/>
            </a:pPr>
            <a:r>
              <a:rPr lang="ja-JP" altLang="en-US"/>
              <a:t>瓦礫救出訓練</a:t>
            </a:r>
            <a:endParaRPr lang="en-US" altLang="ja-JP" dirty="0"/>
          </a:p>
          <a:p>
            <a:pPr marL="514350" indent="-514350">
              <a:buFont typeface="+mj-lt"/>
              <a:buAutoNum type="arabicPeriod"/>
            </a:pPr>
            <a:r>
              <a:rPr lang="ja-JP" altLang="en-US"/>
              <a:t>車両乗せ込み同乗訓練</a:t>
            </a:r>
            <a:endParaRPr lang="en-US" altLang="ja-JP" dirty="0"/>
          </a:p>
          <a:p>
            <a:pPr marL="514350" indent="-514350">
              <a:buFont typeface="+mj-lt"/>
              <a:buAutoNum type="arabicPeriod"/>
            </a:pPr>
            <a:r>
              <a:rPr lang="ja-JP" altLang="en-US"/>
              <a:t>三角巾の訓練</a:t>
            </a:r>
            <a:endParaRPr lang="en-US" altLang="ja-JP" dirty="0"/>
          </a:p>
          <a:p>
            <a:pPr marL="514350" indent="-514350">
              <a:buFont typeface="+mj-lt"/>
              <a:buAutoNum type="arabicPeriod"/>
            </a:pPr>
            <a:r>
              <a:rPr lang="ja-JP" altLang="en-US"/>
              <a:t>ラジオ情報収集</a:t>
            </a:r>
            <a:endParaRPr lang="en-US" altLang="ja-JP" dirty="0"/>
          </a:p>
          <a:p>
            <a:pPr marL="514350" indent="-514350">
              <a:buFont typeface="+mj-lt"/>
              <a:buAutoNum type="arabicPeriod"/>
            </a:pPr>
            <a:r>
              <a:rPr lang="ja-JP" altLang="en-US"/>
              <a:t>カーインバーター通電</a:t>
            </a:r>
            <a:endParaRPr lang="en-US" altLang="ja-JP" dirty="0"/>
          </a:p>
          <a:p>
            <a:pPr marL="514350" indent="-514350">
              <a:buFont typeface="+mj-lt"/>
              <a:buAutoNum type="arabicPeriod"/>
            </a:pPr>
            <a:r>
              <a:rPr lang="ja-JP" altLang="en-US"/>
              <a:t>発電機発電及び通電訓練</a:t>
            </a:r>
          </a:p>
        </p:txBody>
      </p:sp>
      <p:sp>
        <p:nvSpPr>
          <p:cNvPr id="5" name="フッター プレースホルダー 4">
            <a:extLst>
              <a:ext uri="{FF2B5EF4-FFF2-40B4-BE49-F238E27FC236}">
                <a16:creationId xmlns:a16="http://schemas.microsoft.com/office/drawing/2014/main" id="{28C161AF-FAFD-2745-AE62-8FAA9FA043C6}"/>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493025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A6B093F-6100-F04C-BD38-E84DBBF42ED1}"/>
              </a:ext>
            </a:extLst>
          </p:cNvPr>
          <p:cNvSpPr>
            <a:spLocks noGrp="1"/>
          </p:cNvSpPr>
          <p:nvPr>
            <p:ph type="sldNum" sz="quarter" idx="12"/>
          </p:nvPr>
        </p:nvSpPr>
        <p:spPr/>
        <p:txBody>
          <a:bodyPr/>
          <a:lstStyle/>
          <a:p>
            <a:fld id="{3DC82251-0E89-0045-A243-E26D74769001}" type="slidenum">
              <a:rPr kumimoji="1" lang="ja-JP" altLang="en-US" smtClean="0"/>
              <a:t>89</a:t>
            </a:fld>
            <a:endParaRPr kumimoji="1" lang="ja-JP" altLang="en-US"/>
          </a:p>
        </p:txBody>
      </p:sp>
      <p:pic>
        <p:nvPicPr>
          <p:cNvPr id="4" name="図 3">
            <a:extLst>
              <a:ext uri="{FF2B5EF4-FFF2-40B4-BE49-F238E27FC236}">
                <a16:creationId xmlns:a16="http://schemas.microsoft.com/office/drawing/2014/main" id="{A51E3796-E3F5-BD49-A6C7-05BEEB3839A0}"/>
              </a:ext>
            </a:extLst>
          </p:cNvPr>
          <p:cNvPicPr>
            <a:picLocks noChangeAspect="1"/>
          </p:cNvPicPr>
          <p:nvPr/>
        </p:nvPicPr>
        <p:blipFill>
          <a:blip r:embed="rId2"/>
          <a:stretch>
            <a:fillRect/>
          </a:stretch>
        </p:blipFill>
        <p:spPr>
          <a:xfrm>
            <a:off x="0" y="0"/>
            <a:ext cx="6674504" cy="4276351"/>
          </a:xfrm>
          <a:prstGeom prst="rect">
            <a:avLst/>
          </a:prstGeom>
        </p:spPr>
      </p:pic>
      <p:pic>
        <p:nvPicPr>
          <p:cNvPr id="6" name="図 5">
            <a:extLst>
              <a:ext uri="{FF2B5EF4-FFF2-40B4-BE49-F238E27FC236}">
                <a16:creationId xmlns:a16="http://schemas.microsoft.com/office/drawing/2014/main" id="{2163B2E9-822F-D743-A463-30BA4D16CB3D}"/>
              </a:ext>
            </a:extLst>
          </p:cNvPr>
          <p:cNvPicPr>
            <a:picLocks noChangeAspect="1"/>
          </p:cNvPicPr>
          <p:nvPr/>
        </p:nvPicPr>
        <p:blipFill>
          <a:blip r:embed="rId3"/>
          <a:stretch>
            <a:fillRect/>
          </a:stretch>
        </p:blipFill>
        <p:spPr>
          <a:xfrm>
            <a:off x="1761067" y="3271651"/>
            <a:ext cx="5452533" cy="4089400"/>
          </a:xfrm>
          <a:prstGeom prst="rect">
            <a:avLst/>
          </a:prstGeom>
        </p:spPr>
      </p:pic>
      <p:pic>
        <p:nvPicPr>
          <p:cNvPr id="7" name="図 6">
            <a:extLst>
              <a:ext uri="{FF2B5EF4-FFF2-40B4-BE49-F238E27FC236}">
                <a16:creationId xmlns:a16="http://schemas.microsoft.com/office/drawing/2014/main" id="{0B95F43C-F252-684F-8722-00AED4C65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17" r="13327" b="7317"/>
          <a:stretch/>
        </p:blipFill>
        <p:spPr>
          <a:xfrm>
            <a:off x="6265332" y="523132"/>
            <a:ext cx="5926667" cy="3753219"/>
          </a:xfrm>
          <a:prstGeom prst="rect">
            <a:avLst/>
          </a:prstGeom>
        </p:spPr>
      </p:pic>
      <p:sp>
        <p:nvSpPr>
          <p:cNvPr id="3" name="フッター プレースホルダー 2">
            <a:extLst>
              <a:ext uri="{FF2B5EF4-FFF2-40B4-BE49-F238E27FC236}">
                <a16:creationId xmlns:a16="http://schemas.microsoft.com/office/drawing/2014/main" id="{9A190259-CE41-964F-868C-043CCE12D6E9}"/>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00118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F6DA1C-14E9-09DE-16A4-3D8B4928A2E1}"/>
              </a:ext>
            </a:extLst>
          </p:cNvPr>
          <p:cNvSpPr>
            <a:spLocks noGrp="1"/>
          </p:cNvSpPr>
          <p:nvPr>
            <p:ph type="title"/>
          </p:nvPr>
        </p:nvSpPr>
        <p:spPr>
          <a:xfrm>
            <a:off x="838200" y="2549525"/>
            <a:ext cx="10515600" cy="1325563"/>
          </a:xfrm>
        </p:spPr>
        <p:txBody>
          <a:bodyPr/>
          <a:lstStyle/>
          <a:p>
            <a:pPr algn="ctr"/>
            <a:r>
              <a:rPr lang="en-US" altLang="ja-JP" dirty="0"/>
              <a:t>2.</a:t>
            </a:r>
            <a:r>
              <a:rPr lang="ja-JP" altLang="en-US"/>
              <a:t>災害の傾向と実情</a:t>
            </a:r>
            <a:endParaRPr kumimoji="1" lang="ja-JP" altLang="en-US"/>
          </a:p>
        </p:txBody>
      </p:sp>
      <p:sp>
        <p:nvSpPr>
          <p:cNvPr id="3" name="フッター プレースホルダー 2">
            <a:extLst>
              <a:ext uri="{FF2B5EF4-FFF2-40B4-BE49-F238E27FC236}">
                <a16:creationId xmlns:a16="http://schemas.microsoft.com/office/drawing/2014/main" id="{12EE4C4E-DA46-D445-EFF8-EB5581FCA9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1DBDFB2-0C3C-0E45-9F83-141800168B5A}"/>
              </a:ext>
            </a:extLst>
          </p:cNvPr>
          <p:cNvSpPr>
            <a:spLocks noGrp="1"/>
          </p:cNvSpPr>
          <p:nvPr>
            <p:ph type="sldNum" sz="quarter" idx="12"/>
          </p:nvPr>
        </p:nvSpPr>
        <p:spPr/>
        <p:txBody>
          <a:bodyPr/>
          <a:lstStyle/>
          <a:p>
            <a:fld id="{3DC82251-0E89-0045-A243-E26D74769001}" type="slidenum">
              <a:rPr kumimoji="1" lang="ja-JP" altLang="en-US" smtClean="0"/>
              <a:t>9</a:t>
            </a:fld>
            <a:endParaRPr kumimoji="1" lang="ja-JP" altLang="en-US"/>
          </a:p>
        </p:txBody>
      </p:sp>
    </p:spTree>
    <p:extLst>
      <p:ext uri="{BB962C8B-B14F-4D97-AF65-F5344CB8AC3E}">
        <p14:creationId xmlns:p14="http://schemas.microsoft.com/office/powerpoint/2010/main" val="26607748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CB714B-3EBF-4B47-ACAB-EFD9519E1E23}"/>
              </a:ext>
            </a:extLst>
          </p:cNvPr>
          <p:cNvSpPr>
            <a:spLocks noGrp="1"/>
          </p:cNvSpPr>
          <p:nvPr>
            <p:ph type="sldNum" sz="quarter" idx="12"/>
          </p:nvPr>
        </p:nvSpPr>
        <p:spPr/>
        <p:txBody>
          <a:bodyPr/>
          <a:lstStyle/>
          <a:p>
            <a:fld id="{3DC82251-0E89-0045-A243-E26D74769001}" type="slidenum">
              <a:rPr kumimoji="1" lang="ja-JP" altLang="en-US" smtClean="0"/>
              <a:t>90</a:t>
            </a:fld>
            <a:endParaRPr kumimoji="1" lang="ja-JP" altLang="en-US"/>
          </a:p>
        </p:txBody>
      </p:sp>
      <p:pic>
        <p:nvPicPr>
          <p:cNvPr id="3" name="図 2">
            <a:extLst>
              <a:ext uri="{FF2B5EF4-FFF2-40B4-BE49-F238E27FC236}">
                <a16:creationId xmlns:a16="http://schemas.microsoft.com/office/drawing/2014/main" id="{202E9524-9940-46D0-B223-E5A9EBF3C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82" y="335225"/>
            <a:ext cx="4776213" cy="3165327"/>
          </a:xfrm>
          <a:prstGeom prst="rect">
            <a:avLst/>
          </a:prstGeom>
        </p:spPr>
      </p:pic>
      <p:pic>
        <p:nvPicPr>
          <p:cNvPr id="6" name="図 5">
            <a:extLst>
              <a:ext uri="{FF2B5EF4-FFF2-40B4-BE49-F238E27FC236}">
                <a16:creationId xmlns:a16="http://schemas.microsoft.com/office/drawing/2014/main" id="{34A0FAC9-C6C9-4FA8-A020-AD163C82E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13584" b="6718"/>
          <a:stretch/>
        </p:blipFill>
        <p:spPr>
          <a:xfrm>
            <a:off x="6932081" y="335225"/>
            <a:ext cx="4931756" cy="3767455"/>
          </a:xfrm>
          <a:prstGeom prst="rect">
            <a:avLst/>
          </a:prstGeom>
        </p:spPr>
      </p:pic>
      <p:pic>
        <p:nvPicPr>
          <p:cNvPr id="8" name="図 7">
            <a:extLst>
              <a:ext uri="{FF2B5EF4-FFF2-40B4-BE49-F238E27FC236}">
                <a16:creationId xmlns:a16="http://schemas.microsoft.com/office/drawing/2014/main" id="{7093D5E2-333F-47B2-9202-5FCEDA1D9C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0" r="9172"/>
          <a:stretch/>
        </p:blipFill>
        <p:spPr>
          <a:xfrm>
            <a:off x="2546453" y="3648629"/>
            <a:ext cx="4202957" cy="3072846"/>
          </a:xfrm>
          <a:prstGeom prst="rect">
            <a:avLst/>
          </a:prstGeom>
        </p:spPr>
      </p:pic>
      <p:sp>
        <p:nvSpPr>
          <p:cNvPr id="4" name="フッター プレースホルダー 3">
            <a:extLst>
              <a:ext uri="{FF2B5EF4-FFF2-40B4-BE49-F238E27FC236}">
                <a16:creationId xmlns:a16="http://schemas.microsoft.com/office/drawing/2014/main" id="{6C090B99-9A5C-1746-8365-AB8BB146E2FF}"/>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2186517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85456-D2DD-0DA4-1C27-C9EA1841AD66}"/>
              </a:ext>
            </a:extLst>
          </p:cNvPr>
          <p:cNvSpPr>
            <a:spLocks noGrp="1"/>
          </p:cNvSpPr>
          <p:nvPr>
            <p:ph type="title"/>
          </p:nvPr>
        </p:nvSpPr>
        <p:spPr>
          <a:xfrm>
            <a:off x="838200" y="2766218"/>
            <a:ext cx="10515600" cy="1325563"/>
          </a:xfrm>
        </p:spPr>
        <p:txBody>
          <a:bodyPr/>
          <a:lstStyle/>
          <a:p>
            <a:pPr algn="ctr"/>
            <a:r>
              <a:rPr kumimoji="1" lang="ja-JP" altLang="en-US"/>
              <a:t>７</a:t>
            </a:r>
            <a:r>
              <a:rPr kumimoji="1" lang="en-US" altLang="ja-JP" dirty="0"/>
              <a:t>.</a:t>
            </a:r>
            <a:r>
              <a:rPr kumimoji="1" lang="ja-JP" altLang="en-US"/>
              <a:t>巨大</a:t>
            </a:r>
            <a:r>
              <a:rPr lang="ja-JP" altLang="en-US"/>
              <a:t>地震</a:t>
            </a:r>
            <a:r>
              <a:rPr kumimoji="1" lang="ja-JP" altLang="en-US"/>
              <a:t>について</a:t>
            </a:r>
          </a:p>
        </p:txBody>
      </p:sp>
      <p:sp>
        <p:nvSpPr>
          <p:cNvPr id="3" name="フッター プレースホルダー 2">
            <a:extLst>
              <a:ext uri="{FF2B5EF4-FFF2-40B4-BE49-F238E27FC236}">
                <a16:creationId xmlns:a16="http://schemas.microsoft.com/office/drawing/2014/main" id="{9BB737B4-CCA0-130C-E14B-EAFCAE28C51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6C4FB2-1CB2-C39B-D84D-4001F0CB8C3C}"/>
              </a:ext>
            </a:extLst>
          </p:cNvPr>
          <p:cNvSpPr>
            <a:spLocks noGrp="1"/>
          </p:cNvSpPr>
          <p:nvPr>
            <p:ph type="sldNum" sz="quarter" idx="12"/>
          </p:nvPr>
        </p:nvSpPr>
        <p:spPr/>
        <p:txBody>
          <a:bodyPr/>
          <a:lstStyle/>
          <a:p>
            <a:fld id="{3DC82251-0E89-0045-A243-E26D74769001}" type="slidenum">
              <a:rPr kumimoji="1" lang="ja-JP" altLang="en-US" smtClean="0"/>
              <a:t>91</a:t>
            </a:fld>
            <a:endParaRPr kumimoji="1" lang="ja-JP" altLang="en-US"/>
          </a:p>
        </p:txBody>
      </p:sp>
    </p:spTree>
    <p:extLst>
      <p:ext uri="{BB962C8B-B14F-4D97-AF65-F5344CB8AC3E}">
        <p14:creationId xmlns:p14="http://schemas.microsoft.com/office/powerpoint/2010/main" val="22426055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A9A90DA-7BF1-8EB2-E0DE-FB7905F4E864}"/>
              </a:ext>
            </a:extLst>
          </p:cNvPr>
          <p:cNvSpPr>
            <a:spLocks noGrp="1"/>
          </p:cNvSpPr>
          <p:nvPr>
            <p:ph type="ftr" sz="quarter" idx="11"/>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DB25537E-AF80-2B4E-7C12-BC37CCD7BE30}"/>
              </a:ext>
            </a:extLst>
          </p:cNvPr>
          <p:cNvSpPr>
            <a:spLocks noGrp="1"/>
          </p:cNvSpPr>
          <p:nvPr>
            <p:ph type="sldNum" sz="quarter" idx="12"/>
          </p:nvPr>
        </p:nvSpPr>
        <p:spPr/>
        <p:txBody>
          <a:bodyPr/>
          <a:lstStyle/>
          <a:p>
            <a:fld id="{3DC82251-0E89-0045-A243-E26D74769001}" type="slidenum">
              <a:rPr kumimoji="1" lang="ja-JP" altLang="en-US" smtClean="0"/>
              <a:t>92</a:t>
            </a:fld>
            <a:endParaRPr kumimoji="1" lang="ja-JP" altLang="en-US"/>
          </a:p>
        </p:txBody>
      </p:sp>
      <p:pic>
        <p:nvPicPr>
          <p:cNvPr id="4" name="図 3">
            <a:extLst>
              <a:ext uri="{FF2B5EF4-FFF2-40B4-BE49-F238E27FC236}">
                <a16:creationId xmlns:a16="http://schemas.microsoft.com/office/drawing/2014/main" id="{8338FA20-CF2A-7CA2-5FC2-AF6042875ECC}"/>
              </a:ext>
            </a:extLst>
          </p:cNvPr>
          <p:cNvPicPr>
            <a:picLocks noChangeAspect="1"/>
          </p:cNvPicPr>
          <p:nvPr/>
        </p:nvPicPr>
        <p:blipFill>
          <a:blip r:embed="rId2"/>
          <a:stretch>
            <a:fillRect/>
          </a:stretch>
        </p:blipFill>
        <p:spPr>
          <a:xfrm rot="5400000">
            <a:off x="3262616" y="-2909895"/>
            <a:ext cx="5666768" cy="11759609"/>
          </a:xfrm>
          <a:prstGeom prst="rect">
            <a:avLst/>
          </a:prstGeom>
          <a:ln>
            <a:noFill/>
          </a:ln>
          <a:effectLst>
            <a:outerShdw blurRad="292100" dist="139700" dir="2700000" algn="tl" rotWithShape="0">
              <a:srgbClr val="333333">
                <a:alpha val="65000"/>
              </a:srgbClr>
            </a:outerShdw>
          </a:effectLst>
        </p:spPr>
      </p:pic>
      <p:sp>
        <p:nvSpPr>
          <p:cNvPr id="8" name="テキスト ボックス 7">
            <a:extLst>
              <a:ext uri="{FF2B5EF4-FFF2-40B4-BE49-F238E27FC236}">
                <a16:creationId xmlns:a16="http://schemas.microsoft.com/office/drawing/2014/main" id="{1E1C4916-72A6-2F24-F861-9F3F07A2ECC1}"/>
              </a:ext>
            </a:extLst>
          </p:cNvPr>
          <p:cNvSpPr txBox="1"/>
          <p:nvPr/>
        </p:nvSpPr>
        <p:spPr>
          <a:xfrm>
            <a:off x="216194" y="6033184"/>
            <a:ext cx="11137605" cy="646331"/>
          </a:xfrm>
          <a:prstGeom prst="rect">
            <a:avLst/>
          </a:prstGeom>
          <a:noFill/>
        </p:spPr>
        <p:txBody>
          <a:bodyPr wrap="square">
            <a:spAutoFit/>
          </a:bodyPr>
          <a:lstStyle/>
          <a:p>
            <a:r>
              <a:rPr lang="ja-JP" altLang="en-US">
                <a:hlinkClick r:id="rId3"/>
              </a:rPr>
              <a:t>https://www.city.wajima.ishikawa.jp/docs/2015090300037/</a:t>
            </a:r>
            <a:endParaRPr lang="en-US" altLang="ja-JP" dirty="0"/>
          </a:p>
          <a:p>
            <a:endParaRPr lang="ja-JP" altLang="en-US"/>
          </a:p>
        </p:txBody>
      </p:sp>
    </p:spTree>
    <p:extLst>
      <p:ext uri="{BB962C8B-B14F-4D97-AF65-F5344CB8AC3E}">
        <p14:creationId xmlns:p14="http://schemas.microsoft.com/office/powerpoint/2010/main" val="33436773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A9A90DA-7BF1-8EB2-E0DE-FB7905F4E864}"/>
              </a:ext>
            </a:extLst>
          </p:cNvPr>
          <p:cNvSpPr>
            <a:spLocks noGrp="1"/>
          </p:cNvSpPr>
          <p:nvPr>
            <p:ph type="ftr" sz="quarter" idx="11"/>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DB25537E-AF80-2B4E-7C12-BC37CCD7BE30}"/>
              </a:ext>
            </a:extLst>
          </p:cNvPr>
          <p:cNvSpPr>
            <a:spLocks noGrp="1"/>
          </p:cNvSpPr>
          <p:nvPr>
            <p:ph type="sldNum" sz="quarter" idx="12"/>
          </p:nvPr>
        </p:nvSpPr>
        <p:spPr/>
        <p:txBody>
          <a:bodyPr/>
          <a:lstStyle/>
          <a:p>
            <a:fld id="{3DC82251-0E89-0045-A243-E26D74769001}" type="slidenum">
              <a:rPr kumimoji="1" lang="ja-JP" altLang="en-US" smtClean="0"/>
              <a:t>93</a:t>
            </a:fld>
            <a:endParaRPr kumimoji="1" lang="ja-JP" altLang="en-US"/>
          </a:p>
        </p:txBody>
      </p:sp>
      <p:sp>
        <p:nvSpPr>
          <p:cNvPr id="6" name="テキスト ボックス 5">
            <a:extLst>
              <a:ext uri="{FF2B5EF4-FFF2-40B4-BE49-F238E27FC236}">
                <a16:creationId xmlns:a16="http://schemas.microsoft.com/office/drawing/2014/main" id="{A945FAD8-180B-873E-6109-0A534B124AD7}"/>
              </a:ext>
            </a:extLst>
          </p:cNvPr>
          <p:cNvSpPr txBox="1"/>
          <p:nvPr/>
        </p:nvSpPr>
        <p:spPr>
          <a:xfrm>
            <a:off x="216195" y="6079739"/>
            <a:ext cx="11759609" cy="646331"/>
          </a:xfrm>
          <a:prstGeom prst="rect">
            <a:avLst/>
          </a:prstGeom>
          <a:noFill/>
        </p:spPr>
        <p:txBody>
          <a:bodyPr wrap="square">
            <a:spAutoFit/>
          </a:bodyPr>
          <a:lstStyle/>
          <a:p>
            <a:r>
              <a:rPr lang="ja-JP" altLang="en-US">
                <a:hlinkClick r:id="rId2"/>
              </a:rPr>
              <a:t>https://www.bousai.go.jp/kaigirep/houkokusho/hukkousesaku/saigaitaiou/output_html_1/case200701.html</a:t>
            </a:r>
            <a:endParaRPr lang="en-US" altLang="ja-JP" dirty="0"/>
          </a:p>
          <a:p>
            <a:endParaRPr lang="ja-JP" altLang="en-US"/>
          </a:p>
        </p:txBody>
      </p:sp>
      <p:pic>
        <p:nvPicPr>
          <p:cNvPr id="5" name="図 4">
            <a:extLst>
              <a:ext uri="{FF2B5EF4-FFF2-40B4-BE49-F238E27FC236}">
                <a16:creationId xmlns:a16="http://schemas.microsoft.com/office/drawing/2014/main" id="{6D960ECD-7228-F412-F6C9-9AEBB4FEAF08}"/>
              </a:ext>
            </a:extLst>
          </p:cNvPr>
          <p:cNvPicPr>
            <a:picLocks noChangeAspect="1"/>
          </p:cNvPicPr>
          <p:nvPr/>
        </p:nvPicPr>
        <p:blipFill>
          <a:blip r:embed="rId3"/>
          <a:stretch>
            <a:fillRect/>
          </a:stretch>
        </p:blipFill>
        <p:spPr>
          <a:xfrm>
            <a:off x="1189073" y="368522"/>
            <a:ext cx="9466681" cy="516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68699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FEF443D-D36F-4E74-7C88-B353D596B8F6}"/>
              </a:ext>
            </a:extLst>
          </p:cNvPr>
          <p:cNvSpPr>
            <a:spLocks noGrp="1"/>
          </p:cNvSpPr>
          <p:nvPr>
            <p:ph type="ftr" sz="quarter" idx="11"/>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6685BE67-4577-1EB4-0950-3F3041AD82F0}"/>
              </a:ext>
            </a:extLst>
          </p:cNvPr>
          <p:cNvSpPr>
            <a:spLocks noGrp="1"/>
          </p:cNvSpPr>
          <p:nvPr>
            <p:ph type="sldNum" sz="quarter" idx="12"/>
          </p:nvPr>
        </p:nvSpPr>
        <p:spPr/>
        <p:txBody>
          <a:bodyPr/>
          <a:lstStyle/>
          <a:p>
            <a:fld id="{3DC82251-0E89-0045-A243-E26D74769001}" type="slidenum">
              <a:rPr kumimoji="1" lang="ja-JP" altLang="en-US" smtClean="0"/>
              <a:t>94</a:t>
            </a:fld>
            <a:endParaRPr kumimoji="1" lang="ja-JP" altLang="en-US"/>
          </a:p>
        </p:txBody>
      </p:sp>
      <p:sp>
        <p:nvSpPr>
          <p:cNvPr id="5" name="テキスト ボックス 4">
            <a:extLst>
              <a:ext uri="{FF2B5EF4-FFF2-40B4-BE49-F238E27FC236}">
                <a16:creationId xmlns:a16="http://schemas.microsoft.com/office/drawing/2014/main" id="{B4A9A8A1-7BCF-8D3E-CD2C-F757BB8264B7}"/>
              </a:ext>
            </a:extLst>
          </p:cNvPr>
          <p:cNvSpPr txBox="1"/>
          <p:nvPr/>
        </p:nvSpPr>
        <p:spPr>
          <a:xfrm>
            <a:off x="1318438" y="6398309"/>
            <a:ext cx="8452883" cy="646331"/>
          </a:xfrm>
          <a:prstGeom prst="rect">
            <a:avLst/>
          </a:prstGeom>
          <a:noFill/>
        </p:spPr>
        <p:txBody>
          <a:bodyPr wrap="square">
            <a:spAutoFit/>
          </a:bodyPr>
          <a:lstStyle/>
          <a:p>
            <a:r>
              <a:rPr lang="ja-JP" altLang="en-US">
                <a:hlinkClick r:id="rId2"/>
              </a:rPr>
              <a:t>https://www.pref.ishikawa.lg.jp/bousai/kikikanri_g/documents/cap2.pdf</a:t>
            </a:r>
            <a:endParaRPr lang="en-US" altLang="ja-JP" dirty="0"/>
          </a:p>
          <a:p>
            <a:endParaRPr lang="ja-JP" altLang="en-US"/>
          </a:p>
        </p:txBody>
      </p:sp>
      <p:pic>
        <p:nvPicPr>
          <p:cNvPr id="6" name="図 5">
            <a:extLst>
              <a:ext uri="{FF2B5EF4-FFF2-40B4-BE49-F238E27FC236}">
                <a16:creationId xmlns:a16="http://schemas.microsoft.com/office/drawing/2014/main" id="{A5D5F01C-B781-A997-2947-BE84D52B93D6}"/>
              </a:ext>
            </a:extLst>
          </p:cNvPr>
          <p:cNvPicPr>
            <a:picLocks noChangeAspect="1"/>
          </p:cNvPicPr>
          <p:nvPr/>
        </p:nvPicPr>
        <p:blipFill>
          <a:blip r:embed="rId3"/>
          <a:stretch>
            <a:fillRect/>
          </a:stretch>
        </p:blipFill>
        <p:spPr>
          <a:xfrm>
            <a:off x="940982" y="136525"/>
            <a:ext cx="10412818" cy="6054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9119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626806-00D8-9D40-AD72-0B8B99F1288E}"/>
              </a:ext>
            </a:extLst>
          </p:cNvPr>
          <p:cNvSpPr>
            <a:spLocks noGrp="1"/>
          </p:cNvSpPr>
          <p:nvPr>
            <p:ph type="title"/>
          </p:nvPr>
        </p:nvSpPr>
        <p:spPr>
          <a:xfrm>
            <a:off x="838200" y="907725"/>
            <a:ext cx="10515600" cy="1325563"/>
          </a:xfrm>
        </p:spPr>
        <p:txBody>
          <a:bodyPr/>
          <a:lstStyle/>
          <a:p>
            <a:r>
              <a:rPr kumimoji="1" lang="ja-JP" altLang="en-US"/>
              <a:t>能登地方の災害時の最大の問題は？</a:t>
            </a:r>
          </a:p>
        </p:txBody>
      </p:sp>
      <p:sp>
        <p:nvSpPr>
          <p:cNvPr id="3" name="フッター プレースホルダー 2">
            <a:extLst>
              <a:ext uri="{FF2B5EF4-FFF2-40B4-BE49-F238E27FC236}">
                <a16:creationId xmlns:a16="http://schemas.microsoft.com/office/drawing/2014/main" id="{C8BC78BB-9F4B-AD2D-6848-E1C42DEAC0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1F82D7A-3A3E-67D9-3DBE-60C657ECE62E}"/>
              </a:ext>
            </a:extLst>
          </p:cNvPr>
          <p:cNvSpPr>
            <a:spLocks noGrp="1"/>
          </p:cNvSpPr>
          <p:nvPr>
            <p:ph type="sldNum" sz="quarter" idx="12"/>
          </p:nvPr>
        </p:nvSpPr>
        <p:spPr/>
        <p:txBody>
          <a:bodyPr/>
          <a:lstStyle/>
          <a:p>
            <a:fld id="{3DC82251-0E89-0045-A243-E26D74769001}" type="slidenum">
              <a:rPr kumimoji="1" lang="ja-JP" altLang="en-US" smtClean="0"/>
              <a:t>95</a:t>
            </a:fld>
            <a:endParaRPr kumimoji="1" lang="ja-JP" altLang="en-US"/>
          </a:p>
        </p:txBody>
      </p:sp>
      <p:sp>
        <p:nvSpPr>
          <p:cNvPr id="5" name="タイトル 1">
            <a:extLst>
              <a:ext uri="{FF2B5EF4-FFF2-40B4-BE49-F238E27FC236}">
                <a16:creationId xmlns:a16="http://schemas.microsoft.com/office/drawing/2014/main" id="{856ED999-A02E-CED0-33A2-A0D50AC3E610}"/>
              </a:ext>
            </a:extLst>
          </p:cNvPr>
          <p:cNvSpPr txBox="1">
            <a:spLocks/>
          </p:cNvSpPr>
          <p:nvPr/>
        </p:nvSpPr>
        <p:spPr>
          <a:xfrm>
            <a:off x="838200" y="2485305"/>
            <a:ext cx="10515600" cy="1325563"/>
          </a:xfrm>
          <a:prstGeom prst="rect">
            <a:avLst/>
          </a:prstGeom>
          <a:solidFill>
            <a:srgbClr val="FF0000"/>
          </a:solidFill>
          <a:effectLst>
            <a:outerShdw blurRad="553677" dist="494506" dir="402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600">
                <a:solidFill>
                  <a:schemeClr val="bg1"/>
                </a:solidFill>
                <a:latin typeface="HGPSoeiKakugothicUB" panose="020B0900000000000000" pitchFamily="34" charset="-128"/>
                <a:ea typeface="HGPSoeiKakugothicUB" panose="020B0900000000000000" pitchFamily="34" charset="-128"/>
              </a:rPr>
              <a:t>支援の手が届かないこと。</a:t>
            </a:r>
          </a:p>
        </p:txBody>
      </p:sp>
    </p:spTree>
    <p:extLst>
      <p:ext uri="{BB962C8B-B14F-4D97-AF65-F5344CB8AC3E}">
        <p14:creationId xmlns:p14="http://schemas.microsoft.com/office/powerpoint/2010/main" val="28109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90AC9-0513-A641-B0DB-2514F0A43DEC}"/>
              </a:ext>
            </a:extLst>
          </p:cNvPr>
          <p:cNvSpPr>
            <a:spLocks noGrp="1"/>
          </p:cNvSpPr>
          <p:nvPr>
            <p:ph type="title"/>
          </p:nvPr>
        </p:nvSpPr>
        <p:spPr/>
        <p:txBody>
          <a:bodyPr/>
          <a:lstStyle/>
          <a:p>
            <a:r>
              <a:rPr kumimoji="1" lang="ja-JP" altLang="en-US"/>
              <a:t>講師は思う　改善活動が大切</a:t>
            </a:r>
          </a:p>
        </p:txBody>
      </p:sp>
      <p:sp>
        <p:nvSpPr>
          <p:cNvPr id="3" name="コンテンツ プレースホルダー 2">
            <a:extLst>
              <a:ext uri="{FF2B5EF4-FFF2-40B4-BE49-F238E27FC236}">
                <a16:creationId xmlns:a16="http://schemas.microsoft.com/office/drawing/2014/main" id="{246D9412-0255-A546-8D48-094372AE3EDA}"/>
              </a:ext>
            </a:extLst>
          </p:cNvPr>
          <p:cNvSpPr>
            <a:spLocks noGrp="1"/>
          </p:cNvSpPr>
          <p:nvPr>
            <p:ph idx="1"/>
          </p:nvPr>
        </p:nvSpPr>
        <p:spPr>
          <a:xfrm>
            <a:off x="292609" y="2178427"/>
            <a:ext cx="11061192" cy="3776605"/>
          </a:xfrm>
          <a:solidFill>
            <a:schemeClr val="bg1">
              <a:lumMod val="85000"/>
            </a:schemeClr>
          </a:solidFill>
        </p:spPr>
        <p:txBody>
          <a:bodyPr>
            <a:normAutofit/>
          </a:bodyPr>
          <a:lstStyle/>
          <a:p>
            <a:pPr marL="0" indent="0" algn="ctr">
              <a:buNone/>
            </a:pPr>
            <a:r>
              <a:rPr lang="ja-JP" altLang="en-US" sz="7200" b="1">
                <a:solidFill>
                  <a:srgbClr val="FF0000"/>
                </a:solidFill>
              </a:rPr>
              <a:t>３</a:t>
            </a:r>
            <a:r>
              <a:rPr lang="en-US" altLang="ja-JP" sz="7200" b="1" dirty="0">
                <a:solidFill>
                  <a:srgbClr val="FF0000"/>
                </a:solidFill>
              </a:rPr>
              <a:t>SK</a:t>
            </a:r>
            <a:r>
              <a:rPr lang="ja-JP" altLang="en-US" sz="5400" b="1"/>
              <a:t>（改善活動）</a:t>
            </a:r>
            <a:endParaRPr lang="en-US" altLang="ja-JP" sz="5400" b="1" dirty="0"/>
          </a:p>
          <a:p>
            <a:pPr marL="0" indent="0" algn="ctr">
              <a:buNone/>
            </a:pPr>
            <a:r>
              <a:rPr lang="ja-JP" altLang="en-US" sz="3600" b="1"/>
              <a:t>が大切</a:t>
            </a:r>
            <a:endParaRPr lang="en-US" altLang="ja-JP" sz="3600" b="1" dirty="0"/>
          </a:p>
          <a:p>
            <a:pPr marL="0" indent="0" algn="ctr">
              <a:buNone/>
            </a:pPr>
            <a:r>
              <a:rPr lang="en-US" altLang="ja-JP" sz="5400" b="1" dirty="0">
                <a:solidFill>
                  <a:srgbClr val="FF0000"/>
                </a:solidFill>
              </a:rPr>
              <a:t>S</a:t>
            </a:r>
            <a:r>
              <a:rPr lang="ja-JP" altLang="en-US" sz="5400" b="1"/>
              <a:t>：整理　</a:t>
            </a:r>
            <a:r>
              <a:rPr lang="en-US" altLang="ja-JP" sz="5400" b="1" dirty="0">
                <a:solidFill>
                  <a:srgbClr val="FF0000"/>
                </a:solidFill>
              </a:rPr>
              <a:t>S</a:t>
            </a:r>
            <a:r>
              <a:rPr lang="ja-JP" altLang="en-US" sz="5400" b="1"/>
              <a:t>：整頓　</a:t>
            </a:r>
            <a:r>
              <a:rPr lang="en-US" altLang="ja-JP" sz="5400" b="1" dirty="0">
                <a:solidFill>
                  <a:srgbClr val="FF0000"/>
                </a:solidFill>
              </a:rPr>
              <a:t>S</a:t>
            </a:r>
            <a:r>
              <a:rPr lang="ja-JP" altLang="en-US" sz="5400" b="1"/>
              <a:t>：清掃</a:t>
            </a:r>
            <a:endParaRPr lang="en-US" altLang="ja-JP" sz="5400" b="1" dirty="0"/>
          </a:p>
          <a:p>
            <a:pPr marL="0" indent="0" algn="ctr">
              <a:buNone/>
            </a:pPr>
            <a:r>
              <a:rPr lang="en-US" altLang="ja-JP" sz="5400" b="1" dirty="0">
                <a:solidFill>
                  <a:srgbClr val="FF0000"/>
                </a:solidFill>
              </a:rPr>
              <a:t>K</a:t>
            </a:r>
            <a:r>
              <a:rPr lang="ja-JP" altLang="en-US" sz="5400" b="1"/>
              <a:t>：危機管理</a:t>
            </a:r>
            <a:endParaRPr lang="en-US" altLang="ja-JP" sz="5400" b="1" dirty="0"/>
          </a:p>
        </p:txBody>
      </p:sp>
      <p:sp>
        <p:nvSpPr>
          <p:cNvPr id="5" name="スライド番号プレースホルダー 4">
            <a:extLst>
              <a:ext uri="{FF2B5EF4-FFF2-40B4-BE49-F238E27FC236}">
                <a16:creationId xmlns:a16="http://schemas.microsoft.com/office/drawing/2014/main" id="{F3614A68-667D-1640-BE70-0590596E3C31}"/>
              </a:ext>
            </a:extLst>
          </p:cNvPr>
          <p:cNvSpPr>
            <a:spLocks noGrp="1"/>
          </p:cNvSpPr>
          <p:nvPr>
            <p:ph type="sldNum" sz="quarter" idx="12"/>
          </p:nvPr>
        </p:nvSpPr>
        <p:spPr/>
        <p:txBody>
          <a:bodyPr/>
          <a:lstStyle/>
          <a:p>
            <a:fld id="{5D20F993-8DFA-FB4E-ACFB-B408644D4B87}" type="slidenum">
              <a:rPr kumimoji="1" lang="ja-JP" altLang="en-US" smtClean="0"/>
              <a:t>96</a:t>
            </a:fld>
            <a:endParaRPr kumimoji="1" lang="ja-JP" altLang="en-US"/>
          </a:p>
        </p:txBody>
      </p:sp>
      <p:pic>
        <p:nvPicPr>
          <p:cNvPr id="7" name="図 6">
            <a:extLst>
              <a:ext uri="{FF2B5EF4-FFF2-40B4-BE49-F238E27FC236}">
                <a16:creationId xmlns:a16="http://schemas.microsoft.com/office/drawing/2014/main" id="{F9F1C1F1-58DD-9349-8EF8-5208FE541437}"/>
              </a:ext>
            </a:extLst>
          </p:cNvPr>
          <p:cNvPicPr>
            <a:picLocks noChangeAspect="1"/>
          </p:cNvPicPr>
          <p:nvPr/>
        </p:nvPicPr>
        <p:blipFill>
          <a:blip r:embed="rId2"/>
          <a:stretch>
            <a:fillRect/>
          </a:stretch>
        </p:blipFill>
        <p:spPr>
          <a:xfrm>
            <a:off x="8610600" y="215725"/>
            <a:ext cx="3347552" cy="3347552"/>
          </a:xfrm>
          <a:prstGeom prst="rect">
            <a:avLst/>
          </a:prstGeom>
        </p:spPr>
      </p:pic>
      <p:sp>
        <p:nvSpPr>
          <p:cNvPr id="4" name="フッター プレースホルダー 3">
            <a:extLst>
              <a:ext uri="{FF2B5EF4-FFF2-40B4-BE49-F238E27FC236}">
                <a16:creationId xmlns:a16="http://schemas.microsoft.com/office/drawing/2014/main" id="{EB46463F-7327-3B40-BC39-64F41B9236BA}"/>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4601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75DAE5-FC6A-7249-B242-6A44FD1B1970}"/>
              </a:ext>
            </a:extLst>
          </p:cNvPr>
          <p:cNvSpPr>
            <a:spLocks noGrp="1"/>
          </p:cNvSpPr>
          <p:nvPr>
            <p:ph type="title"/>
          </p:nvPr>
        </p:nvSpPr>
        <p:spPr>
          <a:xfrm>
            <a:off x="6111459" y="564424"/>
            <a:ext cx="5477442" cy="6005195"/>
          </a:xfrm>
        </p:spPr>
        <p:txBody>
          <a:bodyPr anchor="t">
            <a:normAutofit/>
          </a:bodyPr>
          <a:lstStyle/>
          <a:p>
            <a:pPr algn="ctr"/>
            <a:r>
              <a:rPr kumimoji="1" lang="ja-JP" altLang="en-US" sz="3600">
                <a:solidFill>
                  <a:schemeClr val="accent1">
                    <a:lumMod val="75000"/>
                  </a:schemeClr>
                </a:solidFill>
              </a:rPr>
              <a:t>ありがとうございました</a:t>
            </a:r>
            <a:endParaRPr kumimoji="1" lang="ja-JP" altLang="en-US" sz="4800"/>
          </a:p>
        </p:txBody>
      </p:sp>
      <p:pic>
        <p:nvPicPr>
          <p:cNvPr id="7" name="図 6">
            <a:extLst>
              <a:ext uri="{FF2B5EF4-FFF2-40B4-BE49-F238E27FC236}">
                <a16:creationId xmlns:a16="http://schemas.microsoft.com/office/drawing/2014/main" id="{4B407A42-51CF-634E-B397-DB1F88B5EAEC}"/>
              </a:ext>
            </a:extLst>
          </p:cNvPr>
          <p:cNvPicPr>
            <a:picLocks noChangeAspect="1"/>
          </p:cNvPicPr>
          <p:nvPr/>
        </p:nvPicPr>
        <p:blipFill>
          <a:blip r:embed="rId2"/>
          <a:stretch>
            <a:fillRect/>
          </a:stretch>
        </p:blipFill>
        <p:spPr>
          <a:xfrm>
            <a:off x="172277" y="0"/>
            <a:ext cx="5412876" cy="6858000"/>
          </a:xfrm>
          <a:prstGeom prst="rect">
            <a:avLst/>
          </a:prstGeom>
        </p:spPr>
      </p:pic>
      <p:sp>
        <p:nvSpPr>
          <p:cNvPr id="4" name="タイトル 1">
            <a:extLst>
              <a:ext uri="{FF2B5EF4-FFF2-40B4-BE49-F238E27FC236}">
                <a16:creationId xmlns:a16="http://schemas.microsoft.com/office/drawing/2014/main" id="{5B113FA9-9728-E84A-BE1C-97EF86B9FAC8}"/>
              </a:ext>
            </a:extLst>
          </p:cNvPr>
          <p:cNvSpPr txBox="1">
            <a:spLocks/>
          </p:cNvSpPr>
          <p:nvPr/>
        </p:nvSpPr>
        <p:spPr>
          <a:xfrm>
            <a:off x="6111459" y="852805"/>
            <a:ext cx="5477442" cy="6005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br>
              <a:rPr lang="en-US" altLang="ja-JP" sz="2800" dirty="0">
                <a:solidFill>
                  <a:schemeClr val="accent1">
                    <a:lumMod val="75000"/>
                  </a:schemeClr>
                </a:solidFill>
              </a:rPr>
            </a:br>
            <a:br>
              <a:rPr lang="en-US" altLang="ja-JP" sz="4000" dirty="0"/>
            </a:br>
            <a:r>
              <a:rPr lang="ja-JP" altLang="en-US" sz="4000"/>
              <a:t>拙著：好評発売中！</a:t>
            </a:r>
            <a:br>
              <a:rPr lang="en-US" altLang="ja-JP" sz="4000" dirty="0"/>
            </a:br>
            <a:br>
              <a:rPr lang="en-US" altLang="ja-JP" sz="4000" dirty="0"/>
            </a:br>
            <a:r>
              <a:rPr lang="ja-JP" altLang="en-US" sz="2800" b="1">
                <a:solidFill>
                  <a:srgbClr val="FF0000"/>
                </a:solidFill>
              </a:rPr>
              <a:t>スタッフ</a:t>
            </a:r>
            <a:r>
              <a:rPr lang="en-US" altLang="ja-JP" sz="2800" b="1" dirty="0">
                <a:solidFill>
                  <a:srgbClr val="FF0000"/>
                </a:solidFill>
              </a:rPr>
              <a:t>30</a:t>
            </a:r>
            <a:r>
              <a:rPr lang="ja-JP" altLang="en-US" sz="2800" b="1">
                <a:solidFill>
                  <a:srgbClr val="FF0000"/>
                </a:solidFill>
              </a:rPr>
              <a:t>名以下の介護事業の</a:t>
            </a:r>
            <a:br>
              <a:rPr lang="en-US" altLang="ja-JP" sz="2800" b="1" dirty="0">
                <a:solidFill>
                  <a:srgbClr val="FF0000"/>
                </a:solidFill>
              </a:rPr>
            </a:br>
            <a:br>
              <a:rPr lang="en-US" altLang="ja-JP" sz="2800" b="1" dirty="0">
                <a:solidFill>
                  <a:srgbClr val="FF0000"/>
                </a:solidFill>
              </a:rPr>
            </a:br>
            <a:r>
              <a:rPr lang="ja-JP" altLang="en-US" sz="4000" b="1">
                <a:solidFill>
                  <a:srgbClr val="FF0000"/>
                </a:solidFill>
              </a:rPr>
              <a:t>「防災</a:t>
            </a:r>
            <a:r>
              <a:rPr lang="en-US" altLang="ja-JP" sz="4000" b="1" dirty="0">
                <a:solidFill>
                  <a:srgbClr val="FF0000"/>
                </a:solidFill>
              </a:rPr>
              <a:t>BCP</a:t>
            </a:r>
            <a:r>
              <a:rPr lang="ja-JP" altLang="en-US" sz="4000" b="1">
                <a:solidFill>
                  <a:srgbClr val="FF0000"/>
                </a:solidFill>
              </a:rPr>
              <a:t>」</a:t>
            </a:r>
            <a:br>
              <a:rPr lang="en-US" altLang="ja-JP" sz="4000" b="1" dirty="0">
                <a:solidFill>
                  <a:srgbClr val="FF0000"/>
                </a:solidFill>
              </a:rPr>
            </a:br>
            <a:r>
              <a:rPr lang="ja-JP" altLang="en-US" sz="2800" b="1"/>
              <a:t>発売：三省堂書店</a:t>
            </a:r>
            <a:br>
              <a:rPr lang="en-US" altLang="ja-JP" sz="2800" b="1" dirty="0">
                <a:solidFill>
                  <a:schemeClr val="accent6">
                    <a:lumMod val="50000"/>
                  </a:schemeClr>
                </a:solidFill>
              </a:rPr>
            </a:br>
            <a:r>
              <a:rPr lang="ja-JP" altLang="en-US" sz="2800" b="1">
                <a:solidFill>
                  <a:schemeClr val="accent6">
                    <a:lumMod val="50000"/>
                  </a:schemeClr>
                </a:solidFill>
              </a:rPr>
              <a:t>楽天ブック</a:t>
            </a:r>
            <a:r>
              <a:rPr lang="en-US" altLang="ja-JP" sz="2800" b="1" dirty="0">
                <a:solidFill>
                  <a:schemeClr val="accent6">
                    <a:lumMod val="50000"/>
                  </a:schemeClr>
                </a:solidFill>
              </a:rPr>
              <a:t>amazon</a:t>
            </a:r>
            <a:r>
              <a:rPr lang="ja-JP" altLang="en-US" sz="2800" b="1">
                <a:solidFill>
                  <a:schemeClr val="accent6">
                    <a:lumMod val="50000"/>
                  </a:schemeClr>
                </a:solidFill>
              </a:rPr>
              <a:t>で</a:t>
            </a:r>
            <a:endParaRPr lang="en-US" altLang="ja-JP" sz="2800" b="1" dirty="0">
              <a:solidFill>
                <a:schemeClr val="accent6">
                  <a:lumMod val="50000"/>
                </a:schemeClr>
              </a:solidFill>
            </a:endParaRPr>
          </a:p>
          <a:p>
            <a:pPr algn="r"/>
            <a:r>
              <a:rPr lang="ja-JP" altLang="en-US" sz="2800"/>
              <a:t>購入可能</a:t>
            </a:r>
            <a:br>
              <a:rPr lang="en-US" altLang="ja-JP" sz="4000" dirty="0"/>
            </a:br>
            <a:br>
              <a:rPr lang="en-US" altLang="ja-JP" sz="4000" dirty="0"/>
            </a:br>
            <a:r>
              <a:rPr lang="ja-JP" altLang="en-US" sz="2800"/>
              <a:t>株式会社</a:t>
            </a:r>
            <a:r>
              <a:rPr lang="en-US" altLang="ja-JP" sz="2800" dirty="0"/>
              <a:t>BCPJAPAN</a:t>
            </a:r>
            <a:br>
              <a:rPr lang="en-US" altLang="ja-JP" sz="2800" dirty="0"/>
            </a:br>
            <a:r>
              <a:rPr lang="en-US" altLang="ja-JP" sz="2800" dirty="0"/>
              <a:t> </a:t>
            </a:r>
            <a:r>
              <a:rPr lang="ja-JP" altLang="en-US" sz="2800"/>
              <a:t>代表取締役山口泰信</a:t>
            </a:r>
            <a:endParaRPr lang="ja-JP" altLang="en-US" sz="4000"/>
          </a:p>
        </p:txBody>
      </p:sp>
      <p:sp>
        <p:nvSpPr>
          <p:cNvPr id="3" name="スライド番号プレースホルダー 2">
            <a:extLst>
              <a:ext uri="{FF2B5EF4-FFF2-40B4-BE49-F238E27FC236}">
                <a16:creationId xmlns:a16="http://schemas.microsoft.com/office/drawing/2014/main" id="{176CF8AF-7171-C14C-B7D6-BC4116DEEE8C}"/>
              </a:ext>
            </a:extLst>
          </p:cNvPr>
          <p:cNvSpPr>
            <a:spLocks noGrp="1"/>
          </p:cNvSpPr>
          <p:nvPr>
            <p:ph type="sldNum" sz="quarter" idx="12"/>
          </p:nvPr>
        </p:nvSpPr>
        <p:spPr/>
        <p:txBody>
          <a:bodyPr/>
          <a:lstStyle/>
          <a:p>
            <a:fld id="{3DC82251-0E89-0045-A243-E26D74769001}" type="slidenum">
              <a:rPr kumimoji="1" lang="ja-JP" altLang="en-US" smtClean="0"/>
              <a:t>97</a:t>
            </a:fld>
            <a:endParaRPr kumimoji="1" lang="ja-JP" altLang="en-US"/>
          </a:p>
        </p:txBody>
      </p:sp>
      <p:sp>
        <p:nvSpPr>
          <p:cNvPr id="5" name="フッター プレースホルダー 4">
            <a:extLst>
              <a:ext uri="{FF2B5EF4-FFF2-40B4-BE49-F238E27FC236}">
                <a16:creationId xmlns:a16="http://schemas.microsoft.com/office/drawing/2014/main" id="{5F4CE6FC-7A33-444C-A2A9-33C5C6D813BE}"/>
              </a:ext>
            </a:extLst>
          </p:cNvPr>
          <p:cNvSpPr>
            <a:spLocks noGrp="1"/>
          </p:cNvSpPr>
          <p:nvPr>
            <p:ph type="ftr" sz="quarter" idx="11"/>
          </p:nvPr>
        </p:nvSpPr>
        <p:spPr/>
        <p:txBody>
          <a:bodyPr/>
          <a:lstStyle/>
          <a:p>
            <a:endParaRPr kumimoji="1" lang="ja-JP" altLang="en-US"/>
          </a:p>
        </p:txBody>
      </p:sp>
      <p:pic>
        <p:nvPicPr>
          <p:cNvPr id="6" name="図 5">
            <a:extLst>
              <a:ext uri="{FF2B5EF4-FFF2-40B4-BE49-F238E27FC236}">
                <a16:creationId xmlns:a16="http://schemas.microsoft.com/office/drawing/2014/main" id="{E9323B68-D6BD-B516-0B09-DED7B30BDE4C}"/>
              </a:ext>
            </a:extLst>
          </p:cNvPr>
          <p:cNvPicPr>
            <a:picLocks noChangeAspect="1"/>
          </p:cNvPicPr>
          <p:nvPr/>
        </p:nvPicPr>
        <p:blipFill>
          <a:blip r:embed="rId3"/>
          <a:stretch>
            <a:fillRect/>
          </a:stretch>
        </p:blipFill>
        <p:spPr>
          <a:xfrm>
            <a:off x="5585153" y="3758052"/>
            <a:ext cx="2461773" cy="2461773"/>
          </a:xfrm>
          <a:prstGeom prst="rect">
            <a:avLst/>
          </a:prstGeom>
        </p:spPr>
      </p:pic>
    </p:spTree>
    <p:extLst>
      <p:ext uri="{BB962C8B-B14F-4D97-AF65-F5344CB8AC3E}">
        <p14:creationId xmlns:p14="http://schemas.microsoft.com/office/powerpoint/2010/main" val="110165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048" y="523874"/>
            <a:ext cx="11484864" cy="5832475"/>
          </a:xfrm>
        </p:spPr>
        <p:txBody>
          <a:bodyPr>
            <a:normAutofit/>
          </a:bodyPr>
          <a:lstStyle/>
          <a:p>
            <a:pPr marL="0" indent="0">
              <a:buNone/>
              <a:defRPr/>
            </a:pPr>
            <a:r>
              <a:rPr lang="ja-JP" altLang="en-US" sz="4000" dirty="0">
                <a:latin typeface="Garamond" charset="0"/>
                <a:ea typeface="ＭＳ Ｐゴシック" charset="0"/>
              </a:rPr>
              <a:t>ご清聴ありがとうございました。</a:t>
            </a:r>
            <a:endParaRPr lang="en-US" altLang="ja-JP" sz="4000" dirty="0">
              <a:latin typeface="Garamond" charset="0"/>
              <a:ea typeface="ＭＳ Ｐゴシック" charset="0"/>
            </a:endParaRPr>
          </a:p>
          <a:p>
            <a:pPr marL="0" indent="0" algn="ctr">
              <a:buSzPct val="100000"/>
              <a:buNone/>
              <a:defRPr/>
            </a:pPr>
            <a:endParaRPr lang="en-US" altLang="ja-JP" sz="4800" dirty="0">
              <a:solidFill>
                <a:srgbClr val="FF0000"/>
              </a:solidFill>
              <a:latin typeface="+mj-ea"/>
              <a:ea typeface="ＭＳ Ｐゴシック" charset="0"/>
            </a:endParaRPr>
          </a:p>
          <a:p>
            <a:pPr marL="0" indent="0" algn="ctr">
              <a:buSzPct val="100000"/>
              <a:buNone/>
              <a:defRPr/>
            </a:pPr>
            <a:endParaRPr lang="en-US" altLang="ja-JP" sz="5400" dirty="0">
              <a:latin typeface="+mj-ea"/>
              <a:ea typeface="ＭＳ Ｐゴシック" charset="0"/>
            </a:endParaRPr>
          </a:p>
          <a:p>
            <a:pPr marL="0" indent="0" algn="ctr">
              <a:buSzPct val="100000"/>
              <a:buNone/>
              <a:defRPr/>
            </a:pPr>
            <a:r>
              <a:rPr lang="en-US" altLang="ja-JP" sz="5400" dirty="0" err="1">
                <a:latin typeface="+mj-ea"/>
                <a:ea typeface="ＭＳ Ｐゴシック" charset="0"/>
              </a:rPr>
              <a:t>info@bcpjapan.jp</a:t>
            </a:r>
            <a:endParaRPr lang="en-US" altLang="ja-JP" sz="5400" dirty="0">
              <a:latin typeface="Garamond" charset="0"/>
              <a:ea typeface="ＭＳ Ｐゴシック" charset="0"/>
            </a:endParaRPr>
          </a:p>
          <a:p>
            <a:pPr marL="0" indent="0" algn="r">
              <a:buNone/>
              <a:defRPr/>
            </a:pPr>
            <a:endParaRPr lang="en-US" altLang="ja-JP" dirty="0">
              <a:latin typeface="+mj-ea"/>
              <a:ea typeface="+mj-ea"/>
            </a:endParaRPr>
          </a:p>
          <a:p>
            <a:pPr marL="0" indent="0" algn="r">
              <a:buNone/>
              <a:defRPr/>
            </a:pPr>
            <a:endParaRPr lang="en-US" altLang="ja-JP" dirty="0">
              <a:latin typeface="+mj-ea"/>
              <a:ea typeface="+mj-ea"/>
            </a:endParaRPr>
          </a:p>
          <a:p>
            <a:pPr marL="0" indent="0" algn="r">
              <a:buNone/>
              <a:defRPr/>
            </a:pPr>
            <a:r>
              <a:rPr lang="ja-JP" altLang="en-US" dirty="0">
                <a:latin typeface="+mj-ea"/>
                <a:ea typeface="+mj-ea"/>
              </a:rPr>
              <a:t>株式会社</a:t>
            </a:r>
            <a:r>
              <a:rPr lang="en-US" altLang="ja-JP" dirty="0">
                <a:latin typeface="+mj-ea"/>
                <a:ea typeface="+mj-ea"/>
              </a:rPr>
              <a:t>BCPJAPAN</a:t>
            </a:r>
            <a:r>
              <a:rPr lang="ja-JP" altLang="en-US" dirty="0">
                <a:latin typeface="+mj-ea"/>
                <a:ea typeface="+mj-ea"/>
              </a:rPr>
              <a:t>　</a:t>
            </a:r>
            <a:endParaRPr lang="en-US" altLang="ja-JP" dirty="0">
              <a:latin typeface="+mj-ea"/>
              <a:ea typeface="+mj-ea"/>
            </a:endParaRPr>
          </a:p>
          <a:p>
            <a:pPr marL="0" indent="0" algn="r">
              <a:buNone/>
              <a:defRPr/>
            </a:pPr>
            <a:r>
              <a:rPr lang="ja-JP" altLang="en-US" dirty="0">
                <a:latin typeface="+mj-ea"/>
                <a:ea typeface="+mj-ea"/>
              </a:rPr>
              <a:t>代表取締役　山口</a:t>
            </a:r>
            <a:r>
              <a:rPr lang="ja-JP" altLang="en-US">
                <a:latin typeface="+mj-ea"/>
                <a:ea typeface="+mj-ea"/>
              </a:rPr>
              <a:t>泰信（たいしん）</a:t>
            </a:r>
            <a:r>
              <a:rPr lang="ja-JP" altLang="ja-JP" dirty="0">
                <a:latin typeface="+mj-ea"/>
                <a:ea typeface="+mj-ea"/>
              </a:rPr>
              <a:t>　</a:t>
            </a:r>
            <a:r>
              <a:rPr lang="en-US" altLang="ja-JP" dirty="0">
                <a:latin typeface="+mj-ea"/>
                <a:ea typeface="+mj-ea"/>
              </a:rPr>
              <a:t>090-9613-7137</a:t>
            </a:r>
          </a:p>
          <a:p>
            <a:pPr marL="0" indent="0" algn="r">
              <a:buNone/>
              <a:defRPr/>
            </a:pPr>
            <a:r>
              <a:rPr lang="en-US" altLang="ja-JP" sz="2400" dirty="0">
                <a:latin typeface="+mj-ea"/>
                <a:ea typeface="+mj-ea"/>
              </a:rPr>
              <a:t>〒540-0037 </a:t>
            </a:r>
            <a:r>
              <a:rPr lang="ja-JP" altLang="en-US" sz="2400" dirty="0">
                <a:latin typeface="+mj-ea"/>
                <a:ea typeface="+mj-ea"/>
              </a:rPr>
              <a:t>大阪市中央区内平野町</a:t>
            </a:r>
            <a:r>
              <a:rPr lang="en-US" altLang="ja-JP" sz="2400" dirty="0">
                <a:latin typeface="+mj-ea"/>
                <a:ea typeface="+mj-ea"/>
              </a:rPr>
              <a:t>1-2-9-304</a:t>
            </a:r>
            <a:r>
              <a:rPr lang="ja-JP" altLang="en-US" sz="2400" dirty="0">
                <a:latin typeface="+mj-ea"/>
                <a:ea typeface="+mj-ea"/>
              </a:rPr>
              <a:t>号</a:t>
            </a:r>
            <a:endParaRPr lang="en-US" altLang="ja-JP" sz="2400" dirty="0">
              <a:latin typeface="+mj-ea"/>
              <a:ea typeface="+mj-ea"/>
            </a:endParaRPr>
          </a:p>
        </p:txBody>
      </p:sp>
      <p:sp>
        <p:nvSpPr>
          <p:cNvPr id="109571" name="スライド番号プレースホルダー 3"/>
          <p:cNvSpPr>
            <a:spLocks noGrp="1"/>
          </p:cNvSpPr>
          <p:nvPr>
            <p:ph type="sldNum" sz="quarter" idx="11"/>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kumimoji="1" sz="3200">
                <a:solidFill>
                  <a:schemeClr val="tx1"/>
                </a:solidFill>
                <a:latin typeface="Garamond" charset="0"/>
                <a:ea typeface="ＭＳ Ｐゴシック" charset="0"/>
                <a:cs typeface="ＭＳ Ｐゴシック" charset="0"/>
              </a:defRPr>
            </a:lvl1pPr>
            <a:lvl2pPr>
              <a:defRPr kumimoji="1" sz="2800">
                <a:solidFill>
                  <a:schemeClr val="tx1"/>
                </a:solidFill>
                <a:latin typeface="Garamond" charset="0"/>
                <a:ea typeface="ＭＳ Ｐゴシック" charset="0"/>
              </a:defRPr>
            </a:lvl2pPr>
            <a:lvl3pPr>
              <a:defRPr kumimoji="1" sz="2400">
                <a:solidFill>
                  <a:schemeClr val="tx1"/>
                </a:solidFill>
                <a:latin typeface="Garamond" charset="0"/>
                <a:ea typeface="ＭＳ Ｐゴシック" charset="0"/>
              </a:defRPr>
            </a:lvl3pPr>
            <a:lvl4pPr>
              <a:defRPr kumimoji="1" sz="2000">
                <a:solidFill>
                  <a:schemeClr val="tx1"/>
                </a:solidFill>
                <a:latin typeface="Garamond" charset="0"/>
                <a:ea typeface="ＭＳ Ｐゴシック" charset="0"/>
              </a:defRPr>
            </a:lvl4pPr>
            <a:lvl5pPr>
              <a:defRPr kumimoji="1" sz="2000">
                <a:solidFill>
                  <a:schemeClr val="tx1"/>
                </a:solidFill>
                <a:latin typeface="Garamond" charset="0"/>
                <a:ea typeface="ＭＳ Ｐゴシック" charset="0"/>
              </a:defRPr>
            </a:lvl5pPr>
            <a:lvl6pPr eaLnBrk="0" hangingPunct="0">
              <a:buFont typeface="Wingdings" charset="0"/>
              <a:defRPr kumimoji="1" sz="2000">
                <a:solidFill>
                  <a:schemeClr val="tx1"/>
                </a:solidFill>
                <a:latin typeface="Garamond" charset="0"/>
                <a:ea typeface="ＭＳ Ｐゴシック" charset="0"/>
              </a:defRPr>
            </a:lvl6pPr>
            <a:lvl7pPr eaLnBrk="0" hangingPunct="0">
              <a:buFont typeface="Wingdings" charset="0"/>
              <a:defRPr kumimoji="1" sz="2000">
                <a:solidFill>
                  <a:schemeClr val="tx1"/>
                </a:solidFill>
                <a:latin typeface="Garamond" charset="0"/>
                <a:ea typeface="ＭＳ Ｐゴシック" charset="0"/>
              </a:defRPr>
            </a:lvl7pPr>
            <a:lvl8pPr eaLnBrk="0" hangingPunct="0">
              <a:buFont typeface="Wingdings" charset="0"/>
              <a:defRPr kumimoji="1" sz="2000">
                <a:solidFill>
                  <a:schemeClr val="tx1"/>
                </a:solidFill>
                <a:latin typeface="Garamond" charset="0"/>
                <a:ea typeface="ＭＳ Ｐゴシック" charset="0"/>
              </a:defRPr>
            </a:lvl8pPr>
            <a:lvl9pPr eaLnBrk="0" hangingPunct="0">
              <a:buFont typeface="Wingdings" charset="0"/>
              <a:defRPr kumimoji="1" sz="2000">
                <a:solidFill>
                  <a:schemeClr val="tx1"/>
                </a:solidFill>
                <a:latin typeface="Garamond" charset="0"/>
                <a:ea typeface="ＭＳ Ｐゴシック" charset="0"/>
              </a:defRPr>
            </a:lvl9pPr>
          </a:lstStyle>
          <a:p>
            <a:pPr>
              <a:defRPr/>
            </a:pPr>
            <a:fld id="{B1F91632-E5DE-6648-999B-F3AB5BEF992F}" type="slidenum">
              <a:rPr kumimoji="0" lang="en-US" altLang="ja-JP" sz="1200">
                <a:latin typeface="Arial" charset="0"/>
              </a:rPr>
              <a:pPr>
                <a:defRPr/>
              </a:pPr>
              <a:t>98</a:t>
            </a:fld>
            <a:endParaRPr kumimoji="0" lang="en-US" altLang="ja-JP" sz="1200">
              <a:latin typeface="Arial" charset="0"/>
            </a:endParaRPr>
          </a:p>
        </p:txBody>
      </p:sp>
      <p:cxnSp>
        <p:nvCxnSpPr>
          <p:cNvPr id="4" name="直線コネクタ 3"/>
          <p:cNvCxnSpPr/>
          <p:nvPr/>
        </p:nvCxnSpPr>
        <p:spPr>
          <a:xfrm>
            <a:off x="2375906" y="4489333"/>
            <a:ext cx="9254240" cy="0"/>
          </a:xfrm>
          <a:prstGeom prst="line">
            <a:avLst/>
          </a:prstGeom>
          <a:ln w="254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2504432" y="6356350"/>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350008" y="1043227"/>
            <a:ext cx="9364480" cy="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sp>
        <p:nvSpPr>
          <p:cNvPr id="2" name="フッター プレースホルダー 1">
            <a:extLst>
              <a:ext uri="{FF2B5EF4-FFF2-40B4-BE49-F238E27FC236}">
                <a16:creationId xmlns:a16="http://schemas.microsoft.com/office/drawing/2014/main" id="{D5C554E9-974E-544D-8FC2-DED445D85DA8}"/>
              </a:ext>
            </a:extLst>
          </p:cNvPr>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471230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8455</TotalTime>
  <Words>3258</Words>
  <Application>Microsoft Macintosh PowerPoint</Application>
  <PresentationFormat>ワイド画面</PresentationFormat>
  <Paragraphs>517</Paragraphs>
  <Slides>98</Slides>
  <Notes>5</Notes>
  <HiddenSlides>0</HiddenSlides>
  <MMClips>1</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98</vt:i4>
      </vt:variant>
    </vt:vector>
  </HeadingPairs>
  <TitlesOfParts>
    <vt:vector size="117" baseType="lpstr">
      <vt:lpstr>HGPSoeiKakugothicUB</vt:lpstr>
      <vt:lpstr>HGP創英角ﾎﾟｯﾌﾟ体</vt:lpstr>
      <vt:lpstr>HGSSoeiKakugothicUB</vt:lpstr>
      <vt:lpstr>HGMaruGothicMPRO</vt:lpstr>
      <vt:lpstr>Hiragino Kaku Gothic Std W8</vt:lpstr>
      <vt:lpstr>Hiragino Maru Gothic Pro W4</vt:lpstr>
      <vt:lpstr>Hiragino Sans</vt:lpstr>
      <vt:lpstr>MS PMincho</vt:lpstr>
      <vt:lpstr>MS UI Gothic</vt:lpstr>
      <vt:lpstr>MS Gothic</vt:lpstr>
      <vt:lpstr>ヒラギノ角ゴ Pro W3</vt:lpstr>
      <vt:lpstr>游ゴシック</vt:lpstr>
      <vt:lpstr>游ゴシック Light</vt:lpstr>
      <vt:lpstr>Arial</vt:lpstr>
      <vt:lpstr>Arial</vt:lpstr>
      <vt:lpstr>Calibri</vt:lpstr>
      <vt:lpstr>Garamond</vt:lpstr>
      <vt:lpstr>Wingdings</vt:lpstr>
      <vt:lpstr>Office テーマ</vt:lpstr>
      <vt:lpstr>   自然災害から会社と社員、家族 を守るためのセミナー   主催：門前町商工会 　 2022年11月14日</vt:lpstr>
      <vt:lpstr>アジェンダ</vt:lpstr>
      <vt:lpstr>今なぜBCPなのか？</vt:lpstr>
      <vt:lpstr>PowerPoint プレゼンテーション</vt:lpstr>
      <vt:lpstr>PowerPoint プレゼンテーション</vt:lpstr>
      <vt:lpstr>石川県の断層</vt:lpstr>
      <vt:lpstr>事業継続計画＝ BCP（災害や感染症緊急事態）</vt:lpstr>
      <vt:lpstr>BCP （Business Continuity Plan）とは？</vt:lpstr>
      <vt:lpstr>2.災害の傾向と実情</vt:lpstr>
      <vt:lpstr>長崎　雲仙普賢岳　1990年 死者・行方不明者　44人</vt:lpstr>
      <vt:lpstr>長崎県　雲仙・普賢岳（島原城内展示）</vt:lpstr>
      <vt:lpstr>PowerPoint プレゼンテーション</vt:lpstr>
      <vt:lpstr>教訓：停止制限により復旧が速くなる</vt:lpstr>
      <vt:lpstr>PowerPoint プレゼンテーション</vt:lpstr>
      <vt:lpstr>PowerPoint プレゼンテーション</vt:lpstr>
      <vt:lpstr>2021年1月9日</vt:lpstr>
      <vt:lpstr>PowerPoint プレゼンテーション</vt:lpstr>
      <vt:lpstr>PowerPoint プレゼンテーション</vt:lpstr>
      <vt:lpstr>PowerPoint プレゼンテーション</vt:lpstr>
      <vt:lpstr>PowerPoint プレゼンテーション</vt:lpstr>
      <vt:lpstr>熊本地震の揺れで落下した九州新幹線保守基地（熊本市）の 天井クレーン（提供：国土交通省）：日刊建設工業新聞ブログ</vt:lpstr>
      <vt:lpstr>北海道奥尻島 1993年7月13日午前7時10分 30.6m</vt:lpstr>
      <vt:lpstr>PowerPoint プレゼンテーション</vt:lpstr>
      <vt:lpstr>埋立地の液状化参照元：浦安震災アーカイブ</vt:lpstr>
      <vt:lpstr>3.  BCP認証  「レジリエンス認証」  「事業継続力強化計画」のメリット</vt:lpstr>
      <vt:lpstr>PowerPoint プレゼンテーション</vt:lpstr>
      <vt:lpstr>事業継続力強化計画</vt:lpstr>
      <vt:lpstr>事業継続力強化計画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手引き書https://www.chusho.meti.go.jp/keiei/antei/bousai/keizokuryoku.htm</vt:lpstr>
      <vt:lpstr>4.BCP作成のメリット</vt:lpstr>
      <vt:lpstr>PowerPoint プレゼンテーション</vt:lpstr>
      <vt:lpstr>BCP的な経営判断</vt:lpstr>
      <vt:lpstr>重要業務の選定</vt:lpstr>
      <vt:lpstr>設備  『中小企業がBCP策定初期段階で目指すこと』 </vt:lpstr>
      <vt:lpstr>我が社の製品を１品目に絞り込んでみよう</vt:lpstr>
      <vt:lpstr>事業継続戦略</vt:lpstr>
      <vt:lpstr>BCPとは何らかの「事象」により 事業(業務)が停止しないように、継続する計画</vt:lpstr>
      <vt:lpstr>BCPとは何らかの「事象」により 事業(業務)が停止しても、早く復旧する計画</vt:lpstr>
      <vt:lpstr>その製品（サービス）継続の  要素や関連性を考えよう</vt:lpstr>
      <vt:lpstr>『関連性の把握』 </vt:lpstr>
      <vt:lpstr>地震発生で何が起こるか？</vt:lpstr>
      <vt:lpstr>代替対応策で乗り切る</vt:lpstr>
      <vt:lpstr>安否確認</vt:lpstr>
      <vt:lpstr>緊急連絡網と自動参集体制</vt:lpstr>
      <vt:lpstr>災害時・異常発生時に出社して何する？</vt:lpstr>
      <vt:lpstr>対応体制</vt:lpstr>
      <vt:lpstr>PowerPoint プレゼンテーション</vt:lpstr>
      <vt:lpstr>５.自社の災害に対する強さ弱さを調べる</vt:lpstr>
      <vt:lpstr>PowerPoint プレゼンテーション</vt:lpstr>
      <vt:lpstr>リスク分析  ▼地震ハザードステーション（j-shis map）  ▼国土交通省ハザードマップポータルサイト 「重ねるハザードマップ」 「我が町ハザードマップ」  ▼各都道府県の　防災GIS</vt:lpstr>
      <vt:lpstr>まとめ方　自社関連・協力企業・社員</vt:lpstr>
      <vt:lpstr>PowerPoint プレゼンテーション</vt:lpstr>
      <vt:lpstr>PowerPoint プレゼンテーション</vt:lpstr>
      <vt:lpstr>PowerPoint プレゼンテーション</vt:lpstr>
      <vt:lpstr>PowerPoint プレゼンテーション</vt:lpstr>
      <vt:lpstr>朝日新聞「南海トラフの地震被害想定」</vt:lpstr>
      <vt:lpstr>６.常日頃から災害に備えて行動しお客様を守る</vt:lpstr>
      <vt:lpstr>災害が起こって困るのはトイレ 2016年の熊本地震のアンケートより 「避難生活の初期において最も困ったことは何ですか」 何時間でトイレに行きましたか？</vt:lpstr>
      <vt:lpstr>PowerPoint プレゼンテーション</vt:lpstr>
      <vt:lpstr>PowerPoint プレゼンテーション</vt:lpstr>
      <vt:lpstr>PowerPoint プレゼンテーション</vt:lpstr>
      <vt:lpstr>２０１８年　大阪北部地震</vt:lpstr>
      <vt:lpstr>エレベーター備蓄</vt:lpstr>
      <vt:lpstr>最低ガスは１０個はある状態を！長期保管もOK！ 人に分けれるくらい持っておこう　</vt:lpstr>
      <vt:lpstr>忘れそうな備蓄</vt:lpstr>
      <vt:lpstr>災害時や、ブレーカーが落ちて理由がわからない時全部OFFにして①②③の順で一つずつ確認しながらONにする</vt:lpstr>
      <vt:lpstr>ガスの復旧方法を事前に配布＆説明 プロパンも都市ガスも同じ震度５で自動停止</vt:lpstr>
      <vt:lpstr>通信可能にするために！  光回線・電話・WiFiルーター  UPS ＝無停電電源装置に繋げる  発電機は何につなげるのか？ 浸水しないためにどこに置くのか？</vt:lpstr>
      <vt:lpstr>PowerPoint プレゼンテーション</vt:lpstr>
      <vt:lpstr>サイバー攻撃の場合はNET回線を外す</vt:lpstr>
      <vt:lpstr>カーインバーター （バッテリー接続コード有り）</vt:lpstr>
      <vt:lpstr>PowerPoint プレゼンテーション</vt:lpstr>
      <vt:lpstr>PowerPoint プレゼンテーション</vt:lpstr>
      <vt:lpstr>PowerPoint プレゼンテーション</vt:lpstr>
      <vt:lpstr>コード類の処理 浸水対策</vt:lpstr>
      <vt:lpstr>PowerPoint プレゼンテーション</vt:lpstr>
      <vt:lpstr>自宅の各部屋に消火器具 （一般・電気・油の３種）</vt:lpstr>
      <vt:lpstr>消火スプレーは消火が簡単！！ （電気に使えるものを探そう）</vt:lpstr>
      <vt:lpstr>救急箱　止血と湿潤手当</vt:lpstr>
      <vt:lpstr>湿潤 療法</vt:lpstr>
      <vt:lpstr>総合防災訓練　訓練内容</vt:lpstr>
      <vt:lpstr>PowerPoint プレゼンテーション</vt:lpstr>
      <vt:lpstr>PowerPoint プレゼンテーション</vt:lpstr>
      <vt:lpstr>７.巨大地震について</vt:lpstr>
      <vt:lpstr>PowerPoint プレゼンテーション</vt:lpstr>
      <vt:lpstr>PowerPoint プレゼンテーション</vt:lpstr>
      <vt:lpstr>PowerPoint プレゼンテーション</vt:lpstr>
      <vt:lpstr>能登地方の災害時の最大の問題は？</vt:lpstr>
      <vt:lpstr>講師は思う　改善活動が大切</vt:lpstr>
      <vt:lpstr>ありがとうございました</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BCP研修</dc:title>
  <dc:subject/>
  <dc:creator>山口 taishin</dc:creator>
  <cp:keywords/>
  <dc:description/>
  <cp:lastModifiedBy>山口 taishin</cp:lastModifiedBy>
  <cp:revision>192</cp:revision>
  <cp:lastPrinted>2021-05-25T11:12:47Z</cp:lastPrinted>
  <dcterms:created xsi:type="dcterms:W3CDTF">2021-05-24T06:16:08Z</dcterms:created>
  <dcterms:modified xsi:type="dcterms:W3CDTF">2022-11-07T08:02:49Z</dcterms:modified>
  <cp:category/>
</cp:coreProperties>
</file>