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1935" r:id="rId2"/>
    <p:sldId id="1948" r:id="rId3"/>
    <p:sldId id="1986" r:id="rId4"/>
    <p:sldId id="2061" r:id="rId5"/>
    <p:sldId id="2065" r:id="rId6"/>
    <p:sldId id="2064" r:id="rId7"/>
    <p:sldId id="2066" r:id="rId8"/>
    <p:sldId id="2058" r:id="rId9"/>
    <p:sldId id="2059" r:id="rId10"/>
    <p:sldId id="2067" r:id="rId11"/>
    <p:sldId id="2068" r:id="rId12"/>
    <p:sldId id="1987" r:id="rId13"/>
    <p:sldId id="2055" r:id="rId14"/>
    <p:sldId id="2056" r:id="rId15"/>
    <p:sldId id="2069" r:id="rId16"/>
    <p:sldId id="2057" r:id="rId17"/>
    <p:sldId id="1976" r:id="rId18"/>
  </p:sldIdLst>
  <p:sldSz cx="9906000" cy="6858000" type="A4"/>
  <p:notesSz cx="6858000" cy="9144000"/>
  <p:defaultTextStyle>
    <a:defPPr>
      <a:defRPr lang="ja-JP"/>
    </a:defPPr>
    <a:lvl1pPr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スタイル/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27"/>
    <p:restoredTop sz="93689"/>
  </p:normalViewPr>
  <p:slideViewPr>
    <p:cSldViewPr snapToGrid="0" snapToObjects="1">
      <p:cViewPr varScale="1">
        <p:scale>
          <a:sx n="87" d="100"/>
          <a:sy n="87" d="100"/>
        </p:scale>
        <p:origin x="216" y="424"/>
      </p:cViewPr>
      <p:guideLst>
        <p:guide orient="horz" pos="2160"/>
        <p:guide pos="31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3DD39281-553B-0342-AC58-1460FFB112D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ja-JP" altLang="en-US"/>
          </a:p>
        </p:txBody>
      </p:sp>
      <p:sp>
        <p:nvSpPr>
          <p:cNvPr id="3" name="日付プレースホルダー 2">
            <a:extLst>
              <a:ext uri="{FF2B5EF4-FFF2-40B4-BE49-F238E27FC236}">
                <a16:creationId xmlns:a16="http://schemas.microsoft.com/office/drawing/2014/main" id="{26551DD8-5DAB-5144-A61A-AE13E73E263B}"/>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DD6F0898-72BC-544C-8649-4DA9047FD3BD}" type="datetime1">
              <a:rPr lang="ja-JP" altLang="en-US"/>
              <a:pPr/>
              <a:t>2022/10/17</a:t>
            </a:fld>
            <a:endParaRPr lang="ja-JP" altLang="en-US"/>
          </a:p>
        </p:txBody>
      </p:sp>
      <p:sp>
        <p:nvSpPr>
          <p:cNvPr id="4" name="フッター プレースホルダー 3">
            <a:extLst>
              <a:ext uri="{FF2B5EF4-FFF2-40B4-BE49-F238E27FC236}">
                <a16:creationId xmlns:a16="http://schemas.microsoft.com/office/drawing/2014/main" id="{C8A2B71D-9030-FE4C-9C60-C314C2E8FA08}"/>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ja-JP" altLang="en-US"/>
          </a:p>
        </p:txBody>
      </p:sp>
      <p:sp>
        <p:nvSpPr>
          <p:cNvPr id="5" name="スライド番号プレースホルダー 4">
            <a:extLst>
              <a:ext uri="{FF2B5EF4-FFF2-40B4-BE49-F238E27FC236}">
                <a16:creationId xmlns:a16="http://schemas.microsoft.com/office/drawing/2014/main" id="{979F2A3F-8AB5-2A40-932D-8F41B566D0F1}"/>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6EF1F10-3103-0F41-8907-770C87C86C35}" type="slidenum">
              <a:rPr lang="ja-JP" altLang="en-US"/>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30A5FD9-ED43-B041-9152-ED43BB85238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ja-JP" altLang="en-US"/>
          </a:p>
        </p:txBody>
      </p:sp>
      <p:sp>
        <p:nvSpPr>
          <p:cNvPr id="3" name="日付プレースホルダー 2">
            <a:extLst>
              <a:ext uri="{FF2B5EF4-FFF2-40B4-BE49-F238E27FC236}">
                <a16:creationId xmlns:a16="http://schemas.microsoft.com/office/drawing/2014/main" id="{9A814936-ED27-594B-BD5A-A64F1A4CDE6F}"/>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E60C25E-0EC4-2B46-8F1C-14A673C1811F}" type="datetime1">
              <a:rPr lang="ja-JP" altLang="en-US"/>
              <a:pPr/>
              <a:t>2022/10/17</a:t>
            </a:fld>
            <a:endParaRPr lang="ja-JP" altLang="en-US"/>
          </a:p>
        </p:txBody>
      </p:sp>
      <p:sp>
        <p:nvSpPr>
          <p:cNvPr id="4" name="スライド イメージ プレースホルダー 3">
            <a:extLst>
              <a:ext uri="{FF2B5EF4-FFF2-40B4-BE49-F238E27FC236}">
                <a16:creationId xmlns:a16="http://schemas.microsoft.com/office/drawing/2014/main" id="{A50F8F13-207F-CF42-98D3-94093D066A05}"/>
              </a:ext>
            </a:extLst>
          </p:cNvPr>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CAC0BF27-2819-ED4D-B9B0-799299449EA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DFF3E917-9A0E-9645-A165-1B9B1F9D020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9314EA65-FBF5-FA41-87DF-CC9658B53BD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6B62173-128E-2946-BE7E-853D45395771}" type="slidenum">
              <a:rPr lang="ja-JP" altLang="en-US"/>
              <a:pPr/>
              <a:t>‹#›</a:t>
            </a:fld>
            <a:endParaRPr lang="ja-JP" altLang="en-US"/>
          </a:p>
        </p:txBody>
      </p:sp>
    </p:spTree>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kumimoji="1" sz="1200" kern="1200">
        <a:solidFill>
          <a:schemeClr val="tx1"/>
        </a:solidFill>
        <a:latin typeface="+mn-lt"/>
        <a:ea typeface="+mn-ea"/>
        <a:cs typeface="ＭＳ Ｐゴシック" charset="0"/>
      </a:defRPr>
    </a:lvl1pPr>
    <a:lvl2pPr marL="457200" algn="l" defTabSz="457200" rtl="0" fontAlgn="base">
      <a:spcBef>
        <a:spcPct val="30000"/>
      </a:spcBef>
      <a:spcAft>
        <a:spcPct val="0"/>
      </a:spcAft>
      <a:defRPr kumimoji="1" sz="1200" kern="1200">
        <a:solidFill>
          <a:schemeClr val="tx1"/>
        </a:solidFill>
        <a:latin typeface="+mn-lt"/>
        <a:ea typeface="+mn-ea"/>
        <a:cs typeface="+mn-cs"/>
      </a:defRPr>
    </a:lvl2pPr>
    <a:lvl3pPr marL="914400" algn="l" defTabSz="457200" rtl="0" fontAlgn="base">
      <a:spcBef>
        <a:spcPct val="30000"/>
      </a:spcBef>
      <a:spcAft>
        <a:spcPct val="0"/>
      </a:spcAft>
      <a:defRPr kumimoji="1" sz="1200" kern="1200">
        <a:solidFill>
          <a:schemeClr val="tx1"/>
        </a:solidFill>
        <a:latin typeface="+mn-lt"/>
        <a:ea typeface="+mn-ea"/>
        <a:cs typeface="+mn-cs"/>
      </a:defRPr>
    </a:lvl3pPr>
    <a:lvl4pPr marL="1371600" algn="l" defTabSz="457200" rtl="0" fontAlgn="base">
      <a:spcBef>
        <a:spcPct val="30000"/>
      </a:spcBef>
      <a:spcAft>
        <a:spcPct val="0"/>
      </a:spcAft>
      <a:defRPr kumimoji="1" sz="1200" kern="1200">
        <a:solidFill>
          <a:schemeClr val="tx1"/>
        </a:solidFill>
        <a:latin typeface="+mn-lt"/>
        <a:ea typeface="+mn-ea"/>
        <a:cs typeface="+mn-cs"/>
      </a:defRPr>
    </a:lvl4pPr>
    <a:lvl5pPr marL="1828800" algn="l" defTabSz="457200" rtl="0" fontAlgn="base">
      <a:spcBef>
        <a:spcPct val="30000"/>
      </a:spcBef>
      <a:spcAft>
        <a:spcPct val="0"/>
      </a:spcAft>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32"/>
            <a:ext cx="84201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95285" indent="0" algn="ctr">
              <a:buNone/>
              <a:defRPr>
                <a:solidFill>
                  <a:schemeClr val="tx1">
                    <a:tint val="75000"/>
                  </a:schemeClr>
                </a:solidFill>
              </a:defRPr>
            </a:lvl2pPr>
            <a:lvl3pPr marL="990570" indent="0" algn="ctr">
              <a:buNone/>
              <a:defRPr>
                <a:solidFill>
                  <a:schemeClr val="tx1">
                    <a:tint val="75000"/>
                  </a:schemeClr>
                </a:solidFill>
              </a:defRPr>
            </a:lvl3pPr>
            <a:lvl4pPr marL="1485854" indent="0" algn="ctr">
              <a:buNone/>
              <a:defRPr>
                <a:solidFill>
                  <a:schemeClr val="tx1">
                    <a:tint val="75000"/>
                  </a:schemeClr>
                </a:solidFill>
              </a:defRPr>
            </a:lvl4pPr>
            <a:lvl5pPr marL="1981139" indent="0" algn="ctr">
              <a:buNone/>
              <a:defRPr>
                <a:solidFill>
                  <a:schemeClr val="tx1">
                    <a:tint val="75000"/>
                  </a:schemeClr>
                </a:solidFill>
              </a:defRPr>
            </a:lvl5pPr>
            <a:lvl6pPr marL="2476424" indent="0" algn="ctr">
              <a:buNone/>
              <a:defRPr>
                <a:solidFill>
                  <a:schemeClr val="tx1">
                    <a:tint val="75000"/>
                  </a:schemeClr>
                </a:solidFill>
              </a:defRPr>
            </a:lvl6pPr>
            <a:lvl7pPr marL="2971709" indent="0" algn="ctr">
              <a:buNone/>
              <a:defRPr>
                <a:solidFill>
                  <a:schemeClr val="tx1">
                    <a:tint val="75000"/>
                  </a:schemeClr>
                </a:solidFill>
              </a:defRPr>
            </a:lvl7pPr>
            <a:lvl8pPr marL="3466993" indent="0" algn="ctr">
              <a:buNone/>
              <a:defRPr>
                <a:solidFill>
                  <a:schemeClr val="tx1">
                    <a:tint val="75000"/>
                  </a:schemeClr>
                </a:solidFill>
              </a:defRPr>
            </a:lvl8pPr>
            <a:lvl9pPr marL="3962278"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D9179F29-70AA-4142-BAD6-2E0A1C263206}"/>
              </a:ext>
            </a:extLst>
          </p:cNvPr>
          <p:cNvSpPr>
            <a:spLocks noGrp="1"/>
          </p:cNvSpPr>
          <p:nvPr>
            <p:ph type="dt" sz="half" idx="10"/>
          </p:nvPr>
        </p:nvSpPr>
        <p:spPr/>
        <p:txBody>
          <a:bodyPr/>
          <a:lstStyle>
            <a:lvl1pPr>
              <a:defRPr/>
            </a:lvl1pPr>
          </a:lstStyle>
          <a:p>
            <a:fld id="{762287FB-F125-814E-8A35-CE85052F84C6}" type="datetime1">
              <a:rPr lang="ja-JP" altLang="en-US"/>
              <a:pPr/>
              <a:t>2022/10/17</a:t>
            </a:fld>
            <a:endParaRPr lang="ja-JP" altLang="en-US"/>
          </a:p>
        </p:txBody>
      </p:sp>
      <p:sp>
        <p:nvSpPr>
          <p:cNvPr id="5" name="フッター プレースホルダー 4">
            <a:extLst>
              <a:ext uri="{FF2B5EF4-FFF2-40B4-BE49-F238E27FC236}">
                <a16:creationId xmlns:a16="http://schemas.microsoft.com/office/drawing/2014/main" id="{BF971D4D-62F3-3C4F-8730-C2DC61861B46}"/>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2B79E06E-1D3C-1849-ADB7-BC59696D4661}"/>
              </a:ext>
            </a:extLst>
          </p:cNvPr>
          <p:cNvSpPr>
            <a:spLocks noGrp="1"/>
          </p:cNvSpPr>
          <p:nvPr>
            <p:ph type="sldNum" sz="quarter" idx="12"/>
          </p:nvPr>
        </p:nvSpPr>
        <p:spPr/>
        <p:txBody>
          <a:bodyPr/>
          <a:lstStyle>
            <a:lvl1pPr>
              <a:defRPr/>
            </a:lvl1pPr>
          </a:lstStyle>
          <a:p>
            <a:fld id="{26435680-4763-D64A-ADD5-0C0C8DBC3351}" type="slidenum">
              <a:rPr lang="ja-JP" altLang="en-US"/>
              <a:pPr/>
              <a:t>‹#›</a:t>
            </a:fld>
            <a:endParaRPr lang="ja-JP" altLang="en-US"/>
          </a:p>
        </p:txBody>
      </p:sp>
    </p:spTree>
    <p:extLst>
      <p:ext uri="{BB962C8B-B14F-4D97-AF65-F5344CB8AC3E}">
        <p14:creationId xmlns:p14="http://schemas.microsoft.com/office/powerpoint/2010/main" val="2096919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F4694B69-D22B-5B41-B392-FA1AB0D0C000}"/>
              </a:ext>
            </a:extLst>
          </p:cNvPr>
          <p:cNvSpPr>
            <a:spLocks noGrp="1"/>
          </p:cNvSpPr>
          <p:nvPr>
            <p:ph type="dt" sz="half" idx="10"/>
          </p:nvPr>
        </p:nvSpPr>
        <p:spPr/>
        <p:txBody>
          <a:bodyPr/>
          <a:lstStyle>
            <a:lvl1pPr>
              <a:defRPr/>
            </a:lvl1pPr>
          </a:lstStyle>
          <a:p>
            <a:fld id="{B2FEC508-AC94-AA43-8F24-74FCA3D186E5}" type="datetime1">
              <a:rPr lang="ja-JP" altLang="en-US"/>
              <a:pPr/>
              <a:t>2022/10/17</a:t>
            </a:fld>
            <a:endParaRPr lang="ja-JP" altLang="en-US"/>
          </a:p>
        </p:txBody>
      </p:sp>
      <p:sp>
        <p:nvSpPr>
          <p:cNvPr id="5" name="フッター プレースホルダー 4">
            <a:extLst>
              <a:ext uri="{FF2B5EF4-FFF2-40B4-BE49-F238E27FC236}">
                <a16:creationId xmlns:a16="http://schemas.microsoft.com/office/drawing/2014/main" id="{9773EF2B-13B9-CF4C-AF6C-9342FEF58708}"/>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52853F2B-AE95-5D44-A17E-151B9BC2045F}"/>
              </a:ext>
            </a:extLst>
          </p:cNvPr>
          <p:cNvSpPr>
            <a:spLocks noGrp="1"/>
          </p:cNvSpPr>
          <p:nvPr>
            <p:ph type="sldNum" sz="quarter" idx="12"/>
          </p:nvPr>
        </p:nvSpPr>
        <p:spPr/>
        <p:txBody>
          <a:bodyPr/>
          <a:lstStyle>
            <a:lvl1pPr>
              <a:defRPr/>
            </a:lvl1pPr>
          </a:lstStyle>
          <a:p>
            <a:fld id="{BD007C4E-AB2B-0D40-895D-86A14E822DD1}" type="slidenum">
              <a:rPr lang="ja-JP" altLang="en-US"/>
              <a:pPr/>
              <a:t>‹#›</a:t>
            </a:fld>
            <a:endParaRPr lang="ja-JP" altLang="en-US"/>
          </a:p>
        </p:txBody>
      </p:sp>
    </p:spTree>
    <p:extLst>
      <p:ext uri="{BB962C8B-B14F-4D97-AF65-F5344CB8AC3E}">
        <p14:creationId xmlns:p14="http://schemas.microsoft.com/office/powerpoint/2010/main" val="3722961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5"/>
            <a:ext cx="222885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95300" y="274645"/>
            <a:ext cx="6521450" cy="5851525"/>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2134CB87-9FFB-B340-8982-B67A46B2C113}"/>
              </a:ext>
            </a:extLst>
          </p:cNvPr>
          <p:cNvSpPr>
            <a:spLocks noGrp="1"/>
          </p:cNvSpPr>
          <p:nvPr>
            <p:ph type="dt" sz="half" idx="10"/>
          </p:nvPr>
        </p:nvSpPr>
        <p:spPr/>
        <p:txBody>
          <a:bodyPr/>
          <a:lstStyle>
            <a:lvl1pPr>
              <a:defRPr/>
            </a:lvl1pPr>
          </a:lstStyle>
          <a:p>
            <a:fld id="{A1E8986F-4A88-5E4F-BDB7-00B38B65604C}" type="datetime1">
              <a:rPr lang="ja-JP" altLang="en-US"/>
              <a:pPr/>
              <a:t>2022/10/17</a:t>
            </a:fld>
            <a:endParaRPr lang="ja-JP" altLang="en-US"/>
          </a:p>
        </p:txBody>
      </p:sp>
      <p:sp>
        <p:nvSpPr>
          <p:cNvPr id="5" name="フッター プレースホルダー 4">
            <a:extLst>
              <a:ext uri="{FF2B5EF4-FFF2-40B4-BE49-F238E27FC236}">
                <a16:creationId xmlns:a16="http://schemas.microsoft.com/office/drawing/2014/main" id="{FD5B56C5-0FA4-F740-A872-38C070B5FA45}"/>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1E5D3B76-2521-5743-8113-CF4E2A3BB28F}"/>
              </a:ext>
            </a:extLst>
          </p:cNvPr>
          <p:cNvSpPr>
            <a:spLocks noGrp="1"/>
          </p:cNvSpPr>
          <p:nvPr>
            <p:ph type="sldNum" sz="quarter" idx="12"/>
          </p:nvPr>
        </p:nvSpPr>
        <p:spPr/>
        <p:txBody>
          <a:bodyPr/>
          <a:lstStyle>
            <a:lvl1pPr>
              <a:defRPr/>
            </a:lvl1pPr>
          </a:lstStyle>
          <a:p>
            <a:fld id="{D54C0AEB-5948-1D4C-85E9-7D79E06DB12A}" type="slidenum">
              <a:rPr lang="ja-JP" altLang="en-US"/>
              <a:pPr/>
              <a:t>‹#›</a:t>
            </a:fld>
            <a:endParaRPr lang="ja-JP" altLang="en-US"/>
          </a:p>
        </p:txBody>
      </p:sp>
    </p:spTree>
    <p:extLst>
      <p:ext uri="{BB962C8B-B14F-4D97-AF65-F5344CB8AC3E}">
        <p14:creationId xmlns:p14="http://schemas.microsoft.com/office/powerpoint/2010/main" val="1203173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8BE2DD55-4F59-4849-92F6-76909D14B95F}"/>
              </a:ext>
            </a:extLst>
          </p:cNvPr>
          <p:cNvSpPr>
            <a:spLocks noGrp="1"/>
          </p:cNvSpPr>
          <p:nvPr>
            <p:ph type="dt" sz="half" idx="10"/>
          </p:nvPr>
        </p:nvSpPr>
        <p:spPr/>
        <p:txBody>
          <a:bodyPr/>
          <a:lstStyle>
            <a:lvl1pPr>
              <a:defRPr/>
            </a:lvl1pPr>
          </a:lstStyle>
          <a:p>
            <a:fld id="{E5249D5B-5CC5-B040-A07B-562969D73F7B}" type="datetime1">
              <a:rPr lang="ja-JP" altLang="en-US"/>
              <a:pPr/>
              <a:t>2022/10/17</a:t>
            </a:fld>
            <a:endParaRPr lang="ja-JP" altLang="en-US"/>
          </a:p>
        </p:txBody>
      </p:sp>
      <p:sp>
        <p:nvSpPr>
          <p:cNvPr id="5" name="フッター プレースホルダー 4">
            <a:extLst>
              <a:ext uri="{FF2B5EF4-FFF2-40B4-BE49-F238E27FC236}">
                <a16:creationId xmlns:a16="http://schemas.microsoft.com/office/drawing/2014/main" id="{0FD921EB-8AF6-C24A-A14B-9DAEF102589B}"/>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9AB9596D-AB17-9E41-A289-B5FB8551948A}"/>
              </a:ext>
            </a:extLst>
          </p:cNvPr>
          <p:cNvSpPr>
            <a:spLocks noGrp="1"/>
          </p:cNvSpPr>
          <p:nvPr>
            <p:ph type="sldNum" sz="quarter" idx="12"/>
          </p:nvPr>
        </p:nvSpPr>
        <p:spPr/>
        <p:txBody>
          <a:bodyPr/>
          <a:lstStyle>
            <a:lvl1pPr>
              <a:defRPr/>
            </a:lvl1pPr>
          </a:lstStyle>
          <a:p>
            <a:fld id="{0D17C488-F24E-F54A-9419-422FE66354AA}" type="slidenum">
              <a:rPr lang="ja-JP" altLang="en-US"/>
              <a:pPr/>
              <a:t>‹#›</a:t>
            </a:fld>
            <a:endParaRPr lang="ja-JP" altLang="en-US"/>
          </a:p>
        </p:txBody>
      </p:sp>
    </p:spTree>
    <p:extLst>
      <p:ext uri="{BB962C8B-B14F-4D97-AF65-F5344CB8AC3E}">
        <p14:creationId xmlns:p14="http://schemas.microsoft.com/office/powerpoint/2010/main" val="3874139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7"/>
            <a:ext cx="8420100" cy="1362075"/>
          </a:xfrm>
        </p:spPr>
        <p:txBody>
          <a:bodyPr anchor="t"/>
          <a:lstStyle>
            <a:lvl1pPr algn="l">
              <a:defRPr sz="4333"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167">
                <a:solidFill>
                  <a:schemeClr val="tx1">
                    <a:tint val="75000"/>
                  </a:schemeClr>
                </a:solidFill>
              </a:defRPr>
            </a:lvl1pPr>
            <a:lvl2pPr marL="495285" indent="0">
              <a:buNone/>
              <a:defRPr sz="1950">
                <a:solidFill>
                  <a:schemeClr val="tx1">
                    <a:tint val="75000"/>
                  </a:schemeClr>
                </a:solidFill>
              </a:defRPr>
            </a:lvl2pPr>
            <a:lvl3pPr marL="990570" indent="0">
              <a:buNone/>
              <a:defRPr sz="1733">
                <a:solidFill>
                  <a:schemeClr val="tx1">
                    <a:tint val="75000"/>
                  </a:schemeClr>
                </a:solidFill>
              </a:defRPr>
            </a:lvl3pPr>
            <a:lvl4pPr marL="1485854" indent="0">
              <a:buNone/>
              <a:defRPr sz="1517">
                <a:solidFill>
                  <a:schemeClr val="tx1">
                    <a:tint val="75000"/>
                  </a:schemeClr>
                </a:solidFill>
              </a:defRPr>
            </a:lvl4pPr>
            <a:lvl5pPr marL="1981139" indent="0">
              <a:buNone/>
              <a:defRPr sz="1517">
                <a:solidFill>
                  <a:schemeClr val="tx1">
                    <a:tint val="75000"/>
                  </a:schemeClr>
                </a:solidFill>
              </a:defRPr>
            </a:lvl5pPr>
            <a:lvl6pPr marL="2476424" indent="0">
              <a:buNone/>
              <a:defRPr sz="1517">
                <a:solidFill>
                  <a:schemeClr val="tx1">
                    <a:tint val="75000"/>
                  </a:schemeClr>
                </a:solidFill>
              </a:defRPr>
            </a:lvl6pPr>
            <a:lvl7pPr marL="2971709" indent="0">
              <a:buNone/>
              <a:defRPr sz="1517">
                <a:solidFill>
                  <a:schemeClr val="tx1">
                    <a:tint val="75000"/>
                  </a:schemeClr>
                </a:solidFill>
              </a:defRPr>
            </a:lvl7pPr>
            <a:lvl8pPr marL="3466993" indent="0">
              <a:buNone/>
              <a:defRPr sz="1517">
                <a:solidFill>
                  <a:schemeClr val="tx1">
                    <a:tint val="75000"/>
                  </a:schemeClr>
                </a:solidFill>
              </a:defRPr>
            </a:lvl8pPr>
            <a:lvl9pPr marL="3962278" indent="0">
              <a:buNone/>
              <a:defRPr sz="1517">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5D281EC2-1CED-BF4F-AD1D-D831B7057B74}"/>
              </a:ext>
            </a:extLst>
          </p:cNvPr>
          <p:cNvSpPr>
            <a:spLocks noGrp="1"/>
          </p:cNvSpPr>
          <p:nvPr>
            <p:ph type="dt" sz="half" idx="10"/>
          </p:nvPr>
        </p:nvSpPr>
        <p:spPr/>
        <p:txBody>
          <a:bodyPr/>
          <a:lstStyle>
            <a:lvl1pPr>
              <a:defRPr/>
            </a:lvl1pPr>
          </a:lstStyle>
          <a:p>
            <a:fld id="{4350EEA1-0D50-CE46-849B-D936FAB95300}" type="datetime1">
              <a:rPr lang="ja-JP" altLang="en-US"/>
              <a:pPr/>
              <a:t>2022/10/17</a:t>
            </a:fld>
            <a:endParaRPr lang="ja-JP" altLang="en-US"/>
          </a:p>
        </p:txBody>
      </p:sp>
      <p:sp>
        <p:nvSpPr>
          <p:cNvPr id="5" name="フッター プレースホルダー 4">
            <a:extLst>
              <a:ext uri="{FF2B5EF4-FFF2-40B4-BE49-F238E27FC236}">
                <a16:creationId xmlns:a16="http://schemas.microsoft.com/office/drawing/2014/main" id="{F297153B-F307-8C4B-9862-A52002EC2446}"/>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A3267EDE-C051-0742-8B37-EF467C866821}"/>
              </a:ext>
            </a:extLst>
          </p:cNvPr>
          <p:cNvSpPr>
            <a:spLocks noGrp="1"/>
          </p:cNvSpPr>
          <p:nvPr>
            <p:ph type="sldNum" sz="quarter" idx="12"/>
          </p:nvPr>
        </p:nvSpPr>
        <p:spPr/>
        <p:txBody>
          <a:bodyPr/>
          <a:lstStyle>
            <a:lvl1pPr>
              <a:defRPr/>
            </a:lvl1pPr>
          </a:lstStyle>
          <a:p>
            <a:fld id="{C64A03B1-4B9A-A744-831B-0085AED2C79E}" type="slidenum">
              <a:rPr lang="ja-JP" altLang="en-US"/>
              <a:pPr/>
              <a:t>‹#›</a:t>
            </a:fld>
            <a:endParaRPr lang="ja-JP" altLang="en-US"/>
          </a:p>
        </p:txBody>
      </p:sp>
    </p:spTree>
    <p:extLst>
      <p:ext uri="{BB962C8B-B14F-4D97-AF65-F5344CB8AC3E}">
        <p14:creationId xmlns:p14="http://schemas.microsoft.com/office/powerpoint/2010/main" val="3038599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95300" y="1600206"/>
            <a:ext cx="4375150"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コンテンツ プレースホルダー 3"/>
          <p:cNvSpPr>
            <a:spLocks noGrp="1"/>
          </p:cNvSpPr>
          <p:nvPr>
            <p:ph sz="half" idx="2"/>
          </p:nvPr>
        </p:nvSpPr>
        <p:spPr>
          <a:xfrm>
            <a:off x="5035550" y="1600206"/>
            <a:ext cx="4375150"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D7464566-37AA-CA48-A3AD-A8B5912E51E2}"/>
              </a:ext>
            </a:extLst>
          </p:cNvPr>
          <p:cNvSpPr>
            <a:spLocks noGrp="1"/>
          </p:cNvSpPr>
          <p:nvPr>
            <p:ph type="dt" sz="half" idx="10"/>
          </p:nvPr>
        </p:nvSpPr>
        <p:spPr/>
        <p:txBody>
          <a:bodyPr/>
          <a:lstStyle>
            <a:lvl1pPr>
              <a:defRPr/>
            </a:lvl1pPr>
          </a:lstStyle>
          <a:p>
            <a:fld id="{C650E804-159C-7446-AAD7-EC3BF446096B}" type="datetime1">
              <a:rPr lang="ja-JP" altLang="en-US"/>
              <a:pPr/>
              <a:t>2022/10/17</a:t>
            </a:fld>
            <a:endParaRPr lang="ja-JP" altLang="en-US"/>
          </a:p>
        </p:txBody>
      </p:sp>
      <p:sp>
        <p:nvSpPr>
          <p:cNvPr id="6" name="フッター プレースホルダー 4">
            <a:extLst>
              <a:ext uri="{FF2B5EF4-FFF2-40B4-BE49-F238E27FC236}">
                <a16:creationId xmlns:a16="http://schemas.microsoft.com/office/drawing/2014/main" id="{FAB652D5-BE09-304F-92AD-3671C84A7FCB}"/>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B357DAD8-F53A-9E47-9551-8F28EAFFED2F}"/>
              </a:ext>
            </a:extLst>
          </p:cNvPr>
          <p:cNvSpPr>
            <a:spLocks noGrp="1"/>
          </p:cNvSpPr>
          <p:nvPr>
            <p:ph type="sldNum" sz="quarter" idx="12"/>
          </p:nvPr>
        </p:nvSpPr>
        <p:spPr/>
        <p:txBody>
          <a:bodyPr/>
          <a:lstStyle>
            <a:lvl1pPr>
              <a:defRPr/>
            </a:lvl1pPr>
          </a:lstStyle>
          <a:p>
            <a:fld id="{4C49AAF1-8E9D-EF43-BEB0-EDD6A23C4A8D}" type="slidenum">
              <a:rPr lang="ja-JP" altLang="en-US"/>
              <a:pPr/>
              <a:t>‹#›</a:t>
            </a:fld>
            <a:endParaRPr lang="ja-JP" altLang="en-US"/>
          </a:p>
        </p:txBody>
      </p:sp>
    </p:spTree>
    <p:extLst>
      <p:ext uri="{BB962C8B-B14F-4D97-AF65-F5344CB8AC3E}">
        <p14:creationId xmlns:p14="http://schemas.microsoft.com/office/powerpoint/2010/main" val="2130167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コンテンツ プレースホルダー 3"/>
          <p:cNvSpPr>
            <a:spLocks noGrp="1"/>
          </p:cNvSpPr>
          <p:nvPr>
            <p:ph sz="half" idx="2"/>
          </p:nvPr>
        </p:nvSpPr>
        <p:spPr>
          <a:xfrm>
            <a:off x="495300" y="2174875"/>
            <a:ext cx="437687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5" name="テキスト プレースホルダー 4"/>
          <p:cNvSpPr>
            <a:spLocks noGrp="1"/>
          </p:cNvSpPr>
          <p:nvPr>
            <p:ph type="body" sz="quarter" idx="3"/>
          </p:nvPr>
        </p:nvSpPr>
        <p:spPr>
          <a:xfrm>
            <a:off x="5032114" y="1535113"/>
            <a:ext cx="437859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6" name="コンテンツ プレースホルダー 5"/>
          <p:cNvSpPr>
            <a:spLocks noGrp="1"/>
          </p:cNvSpPr>
          <p:nvPr>
            <p:ph sz="quarter" idx="4"/>
          </p:nvPr>
        </p:nvSpPr>
        <p:spPr>
          <a:xfrm>
            <a:off x="5032114" y="2174875"/>
            <a:ext cx="437859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583BB006-A8B5-724F-BF58-D49F4F8DC362}"/>
              </a:ext>
            </a:extLst>
          </p:cNvPr>
          <p:cNvSpPr>
            <a:spLocks noGrp="1"/>
          </p:cNvSpPr>
          <p:nvPr>
            <p:ph type="dt" sz="half" idx="10"/>
          </p:nvPr>
        </p:nvSpPr>
        <p:spPr/>
        <p:txBody>
          <a:bodyPr/>
          <a:lstStyle>
            <a:lvl1pPr>
              <a:defRPr/>
            </a:lvl1pPr>
          </a:lstStyle>
          <a:p>
            <a:fld id="{6C06C8C4-FC55-E74A-8DA5-7AE489B7E12C}" type="datetime1">
              <a:rPr lang="ja-JP" altLang="en-US"/>
              <a:pPr/>
              <a:t>2022/10/17</a:t>
            </a:fld>
            <a:endParaRPr lang="ja-JP" altLang="en-US"/>
          </a:p>
        </p:txBody>
      </p:sp>
      <p:sp>
        <p:nvSpPr>
          <p:cNvPr id="8" name="フッター プレースホルダー 4">
            <a:extLst>
              <a:ext uri="{FF2B5EF4-FFF2-40B4-BE49-F238E27FC236}">
                <a16:creationId xmlns:a16="http://schemas.microsoft.com/office/drawing/2014/main" id="{F4205C67-A17C-DB41-BEE8-25FE1A6652CE}"/>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a:extLst>
              <a:ext uri="{FF2B5EF4-FFF2-40B4-BE49-F238E27FC236}">
                <a16:creationId xmlns:a16="http://schemas.microsoft.com/office/drawing/2014/main" id="{18BEC0F8-4BFF-FF4E-AA62-6DD03FF79489}"/>
              </a:ext>
            </a:extLst>
          </p:cNvPr>
          <p:cNvSpPr>
            <a:spLocks noGrp="1"/>
          </p:cNvSpPr>
          <p:nvPr>
            <p:ph type="sldNum" sz="quarter" idx="12"/>
          </p:nvPr>
        </p:nvSpPr>
        <p:spPr/>
        <p:txBody>
          <a:bodyPr/>
          <a:lstStyle>
            <a:lvl1pPr>
              <a:defRPr/>
            </a:lvl1pPr>
          </a:lstStyle>
          <a:p>
            <a:fld id="{07CA7D31-ABB5-9943-927B-31DA8A23D12C}" type="slidenum">
              <a:rPr lang="ja-JP" altLang="en-US"/>
              <a:pPr/>
              <a:t>‹#›</a:t>
            </a:fld>
            <a:endParaRPr lang="ja-JP" altLang="en-US"/>
          </a:p>
        </p:txBody>
      </p:sp>
    </p:spTree>
    <p:extLst>
      <p:ext uri="{BB962C8B-B14F-4D97-AF65-F5344CB8AC3E}">
        <p14:creationId xmlns:p14="http://schemas.microsoft.com/office/powerpoint/2010/main" val="3096341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E896C19C-5E73-FE48-9CB0-B137A2D906F3}"/>
              </a:ext>
            </a:extLst>
          </p:cNvPr>
          <p:cNvSpPr>
            <a:spLocks noGrp="1"/>
          </p:cNvSpPr>
          <p:nvPr>
            <p:ph type="dt" sz="half" idx="10"/>
          </p:nvPr>
        </p:nvSpPr>
        <p:spPr/>
        <p:txBody>
          <a:bodyPr/>
          <a:lstStyle>
            <a:lvl1pPr>
              <a:defRPr/>
            </a:lvl1pPr>
          </a:lstStyle>
          <a:p>
            <a:fld id="{6891CD74-E583-BB40-91E0-6B32B7FF0259}" type="datetime1">
              <a:rPr lang="ja-JP" altLang="en-US"/>
              <a:pPr/>
              <a:t>2022/10/17</a:t>
            </a:fld>
            <a:endParaRPr lang="ja-JP" altLang="en-US"/>
          </a:p>
        </p:txBody>
      </p:sp>
      <p:sp>
        <p:nvSpPr>
          <p:cNvPr id="4" name="フッター プレースホルダー 4">
            <a:extLst>
              <a:ext uri="{FF2B5EF4-FFF2-40B4-BE49-F238E27FC236}">
                <a16:creationId xmlns:a16="http://schemas.microsoft.com/office/drawing/2014/main" id="{9571508E-4D30-D14E-9FF2-808AC3F98236}"/>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a:extLst>
              <a:ext uri="{FF2B5EF4-FFF2-40B4-BE49-F238E27FC236}">
                <a16:creationId xmlns:a16="http://schemas.microsoft.com/office/drawing/2014/main" id="{9F943D3F-C03B-DB45-A595-5E963FC20061}"/>
              </a:ext>
            </a:extLst>
          </p:cNvPr>
          <p:cNvSpPr>
            <a:spLocks noGrp="1"/>
          </p:cNvSpPr>
          <p:nvPr>
            <p:ph type="sldNum" sz="quarter" idx="12"/>
          </p:nvPr>
        </p:nvSpPr>
        <p:spPr/>
        <p:txBody>
          <a:bodyPr/>
          <a:lstStyle>
            <a:lvl1pPr>
              <a:defRPr/>
            </a:lvl1pPr>
          </a:lstStyle>
          <a:p>
            <a:fld id="{28A24196-8E62-D542-81A5-64F1992FD861}" type="slidenum">
              <a:rPr lang="ja-JP" altLang="en-US"/>
              <a:pPr/>
              <a:t>‹#›</a:t>
            </a:fld>
            <a:endParaRPr lang="ja-JP" altLang="en-US"/>
          </a:p>
        </p:txBody>
      </p:sp>
    </p:spTree>
    <p:extLst>
      <p:ext uri="{BB962C8B-B14F-4D97-AF65-F5344CB8AC3E}">
        <p14:creationId xmlns:p14="http://schemas.microsoft.com/office/powerpoint/2010/main" val="592331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D8068322-DE4F-7448-BDAC-9A7EA7173774}"/>
              </a:ext>
            </a:extLst>
          </p:cNvPr>
          <p:cNvSpPr>
            <a:spLocks noGrp="1"/>
          </p:cNvSpPr>
          <p:nvPr>
            <p:ph type="dt" sz="half" idx="10"/>
          </p:nvPr>
        </p:nvSpPr>
        <p:spPr/>
        <p:txBody>
          <a:bodyPr/>
          <a:lstStyle>
            <a:lvl1pPr>
              <a:defRPr/>
            </a:lvl1pPr>
          </a:lstStyle>
          <a:p>
            <a:fld id="{03263B78-5142-8E4A-A4A2-74C8F7B031EB}" type="datetime1">
              <a:rPr lang="ja-JP" altLang="en-US"/>
              <a:pPr/>
              <a:t>2022/10/17</a:t>
            </a:fld>
            <a:endParaRPr lang="ja-JP" altLang="en-US"/>
          </a:p>
        </p:txBody>
      </p:sp>
      <p:sp>
        <p:nvSpPr>
          <p:cNvPr id="3" name="フッター プレースホルダー 4">
            <a:extLst>
              <a:ext uri="{FF2B5EF4-FFF2-40B4-BE49-F238E27FC236}">
                <a16:creationId xmlns:a16="http://schemas.microsoft.com/office/drawing/2014/main" id="{691BCC4A-48AB-4245-A6B8-79F73E97DAA2}"/>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a:extLst>
              <a:ext uri="{FF2B5EF4-FFF2-40B4-BE49-F238E27FC236}">
                <a16:creationId xmlns:a16="http://schemas.microsoft.com/office/drawing/2014/main" id="{931932BB-6832-F241-A98E-0BDA23967505}"/>
              </a:ext>
            </a:extLst>
          </p:cNvPr>
          <p:cNvSpPr>
            <a:spLocks noGrp="1"/>
          </p:cNvSpPr>
          <p:nvPr>
            <p:ph type="sldNum" sz="quarter" idx="12"/>
          </p:nvPr>
        </p:nvSpPr>
        <p:spPr/>
        <p:txBody>
          <a:bodyPr/>
          <a:lstStyle>
            <a:lvl1pPr>
              <a:defRPr/>
            </a:lvl1pPr>
          </a:lstStyle>
          <a:p>
            <a:fld id="{473D7ADE-9824-2A42-9A6D-AF8C08751E73}" type="slidenum">
              <a:rPr lang="ja-JP" altLang="en-US"/>
              <a:pPr/>
              <a:t>‹#›</a:t>
            </a:fld>
            <a:endParaRPr lang="ja-JP" altLang="en-US"/>
          </a:p>
        </p:txBody>
      </p:sp>
    </p:spTree>
    <p:extLst>
      <p:ext uri="{BB962C8B-B14F-4D97-AF65-F5344CB8AC3E}">
        <p14:creationId xmlns:p14="http://schemas.microsoft.com/office/powerpoint/2010/main" val="2953609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167" b="1"/>
            </a:lvl1pPr>
          </a:lstStyle>
          <a:p>
            <a:r>
              <a:rPr lang="ja-JP" altLang="en-US"/>
              <a:t>マスター タイトルの書式設定</a:t>
            </a:r>
          </a:p>
        </p:txBody>
      </p:sp>
      <p:sp>
        <p:nvSpPr>
          <p:cNvPr id="3" name="コンテンツ プレースホルダー 2"/>
          <p:cNvSpPr>
            <a:spLocks noGrp="1"/>
          </p:cNvSpPr>
          <p:nvPr>
            <p:ph idx="1"/>
          </p:nvPr>
        </p:nvSpPr>
        <p:spPr>
          <a:xfrm>
            <a:off x="3872972" y="273057"/>
            <a:ext cx="5537729" cy="5853113"/>
          </a:xfrm>
        </p:spPr>
        <p:txBody>
          <a:bodyPr/>
          <a:lstStyle>
            <a:lvl1pPr>
              <a:defRPr sz="3467"/>
            </a:lvl1pPr>
            <a:lvl2pPr>
              <a:defRPr sz="3033"/>
            </a:lvl2pPr>
            <a:lvl3pPr>
              <a:defRPr sz="2600"/>
            </a:lvl3pPr>
            <a:lvl4pPr>
              <a:defRPr sz="2167"/>
            </a:lvl4pPr>
            <a:lvl5pPr>
              <a:defRPr sz="2167"/>
            </a:lvl5pPr>
            <a:lvl6pPr>
              <a:defRPr sz="2167"/>
            </a:lvl6pPr>
            <a:lvl7pPr>
              <a:defRPr sz="2167"/>
            </a:lvl7pPr>
            <a:lvl8pPr>
              <a:defRPr sz="2167"/>
            </a:lvl8pPr>
            <a:lvl9pPr>
              <a:defRPr sz="2167"/>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テキスト プレースホルダー 3"/>
          <p:cNvSpPr>
            <a:spLocks noGrp="1"/>
          </p:cNvSpPr>
          <p:nvPr>
            <p:ph type="body" sz="half" idx="2"/>
          </p:nvPr>
        </p:nvSpPr>
        <p:spPr>
          <a:xfrm>
            <a:off x="495300" y="1435103"/>
            <a:ext cx="3259006" cy="4691063"/>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A6F01124-02CC-7649-B4EB-D86254EAC857}"/>
              </a:ext>
            </a:extLst>
          </p:cNvPr>
          <p:cNvSpPr>
            <a:spLocks noGrp="1"/>
          </p:cNvSpPr>
          <p:nvPr>
            <p:ph type="dt" sz="half" idx="10"/>
          </p:nvPr>
        </p:nvSpPr>
        <p:spPr/>
        <p:txBody>
          <a:bodyPr/>
          <a:lstStyle>
            <a:lvl1pPr>
              <a:defRPr/>
            </a:lvl1pPr>
          </a:lstStyle>
          <a:p>
            <a:fld id="{25B26F97-F1FC-F542-84DE-053FF43C403A}" type="datetime1">
              <a:rPr lang="ja-JP" altLang="en-US"/>
              <a:pPr/>
              <a:t>2022/10/17</a:t>
            </a:fld>
            <a:endParaRPr lang="ja-JP" altLang="en-US"/>
          </a:p>
        </p:txBody>
      </p:sp>
      <p:sp>
        <p:nvSpPr>
          <p:cNvPr id="6" name="フッター プレースホルダー 4">
            <a:extLst>
              <a:ext uri="{FF2B5EF4-FFF2-40B4-BE49-F238E27FC236}">
                <a16:creationId xmlns:a16="http://schemas.microsoft.com/office/drawing/2014/main" id="{5923776B-CA04-5A4C-BE93-F3ABA684A87C}"/>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D557764E-A9F5-8D40-B835-EE10D05325F1}"/>
              </a:ext>
            </a:extLst>
          </p:cNvPr>
          <p:cNvSpPr>
            <a:spLocks noGrp="1"/>
          </p:cNvSpPr>
          <p:nvPr>
            <p:ph type="sldNum" sz="quarter" idx="12"/>
          </p:nvPr>
        </p:nvSpPr>
        <p:spPr/>
        <p:txBody>
          <a:bodyPr/>
          <a:lstStyle>
            <a:lvl1pPr>
              <a:defRPr/>
            </a:lvl1pPr>
          </a:lstStyle>
          <a:p>
            <a:fld id="{7F02F328-E5B3-B849-97D1-C2B4E4FFB95F}" type="slidenum">
              <a:rPr lang="ja-JP" altLang="en-US"/>
              <a:pPr/>
              <a:t>‹#›</a:t>
            </a:fld>
            <a:endParaRPr lang="ja-JP" altLang="en-US"/>
          </a:p>
        </p:txBody>
      </p:sp>
    </p:spTree>
    <p:extLst>
      <p:ext uri="{BB962C8B-B14F-4D97-AF65-F5344CB8AC3E}">
        <p14:creationId xmlns:p14="http://schemas.microsoft.com/office/powerpoint/2010/main" val="14594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167" b="1"/>
            </a:lvl1pPr>
          </a:lstStyle>
          <a:p>
            <a:r>
              <a:rPr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rtlCol="0">
            <a:normAutofit/>
          </a:bodyPr>
          <a:lstStyle>
            <a:lvl1pPr marL="0" indent="0">
              <a:buNone/>
              <a:defRPr sz="3467"/>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pPr lvl="0"/>
            <a:r>
              <a:rPr lang="ja-JP" altLang="en-US" noProof="0"/>
              <a:t>アイコンをクリックして図を追加</a:t>
            </a:r>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F22771FE-FEC4-8D4B-942C-DC637F05FEC2}"/>
              </a:ext>
            </a:extLst>
          </p:cNvPr>
          <p:cNvSpPr>
            <a:spLocks noGrp="1"/>
          </p:cNvSpPr>
          <p:nvPr>
            <p:ph type="dt" sz="half" idx="10"/>
          </p:nvPr>
        </p:nvSpPr>
        <p:spPr/>
        <p:txBody>
          <a:bodyPr/>
          <a:lstStyle>
            <a:lvl1pPr>
              <a:defRPr/>
            </a:lvl1pPr>
          </a:lstStyle>
          <a:p>
            <a:fld id="{C2752A7F-E2C5-CB4D-AE8C-B2FDF40A3020}" type="datetime1">
              <a:rPr lang="ja-JP" altLang="en-US"/>
              <a:pPr/>
              <a:t>2022/10/17</a:t>
            </a:fld>
            <a:endParaRPr lang="ja-JP" altLang="en-US"/>
          </a:p>
        </p:txBody>
      </p:sp>
      <p:sp>
        <p:nvSpPr>
          <p:cNvPr id="6" name="フッター プレースホルダー 4">
            <a:extLst>
              <a:ext uri="{FF2B5EF4-FFF2-40B4-BE49-F238E27FC236}">
                <a16:creationId xmlns:a16="http://schemas.microsoft.com/office/drawing/2014/main" id="{48900EF5-5752-6F47-A720-570050BE7A6C}"/>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72996E58-34E5-8548-8932-068BC3410E35}"/>
              </a:ext>
            </a:extLst>
          </p:cNvPr>
          <p:cNvSpPr>
            <a:spLocks noGrp="1"/>
          </p:cNvSpPr>
          <p:nvPr>
            <p:ph type="sldNum" sz="quarter" idx="12"/>
          </p:nvPr>
        </p:nvSpPr>
        <p:spPr/>
        <p:txBody>
          <a:bodyPr/>
          <a:lstStyle>
            <a:lvl1pPr>
              <a:defRPr/>
            </a:lvl1pPr>
          </a:lstStyle>
          <a:p>
            <a:fld id="{CA76B1AE-7168-244D-A5A9-E00F60D0B26F}" type="slidenum">
              <a:rPr lang="ja-JP" altLang="en-US"/>
              <a:pPr/>
              <a:t>‹#›</a:t>
            </a:fld>
            <a:endParaRPr lang="ja-JP" altLang="en-US"/>
          </a:p>
        </p:txBody>
      </p:sp>
    </p:spTree>
    <p:extLst>
      <p:ext uri="{BB962C8B-B14F-4D97-AF65-F5344CB8AC3E}">
        <p14:creationId xmlns:p14="http://schemas.microsoft.com/office/powerpoint/2010/main" val="960669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a:extLst>
              <a:ext uri="{FF2B5EF4-FFF2-40B4-BE49-F238E27FC236}">
                <a16:creationId xmlns:a16="http://schemas.microsoft.com/office/drawing/2014/main" id="{4E5C28B9-1CF7-144E-A8E4-3A1098E97832}"/>
              </a:ext>
            </a:extLst>
          </p:cNvPr>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a:extLst>
              <a:ext uri="{FF2B5EF4-FFF2-40B4-BE49-F238E27FC236}">
                <a16:creationId xmlns:a16="http://schemas.microsoft.com/office/drawing/2014/main" id="{08521AD6-3219-E547-AA3C-F089B6D0A7FC}"/>
              </a:ext>
            </a:extLst>
          </p:cNvPr>
          <p:cNvSpPr>
            <a:spLocks noGrp="1"/>
          </p:cNvSpPr>
          <p:nvPr>
            <p:ph type="body" idx="1"/>
          </p:nvPr>
        </p:nvSpPr>
        <p:spPr bwMode="auto">
          <a:xfrm>
            <a:off x="495300" y="1600201"/>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6551E166-33D0-AB41-95FA-26528A090589}"/>
              </a:ext>
            </a:extLst>
          </p:cNvPr>
          <p:cNvSpPr>
            <a:spLocks noGrp="1"/>
          </p:cNvSpPr>
          <p:nvPr>
            <p:ph type="dt" sz="half" idx="2"/>
          </p:nvPr>
        </p:nvSpPr>
        <p:spPr>
          <a:xfrm>
            <a:off x="495300" y="6356351"/>
            <a:ext cx="2311400" cy="365125"/>
          </a:xfrm>
          <a:prstGeom prst="rect">
            <a:avLst/>
          </a:prstGeom>
        </p:spPr>
        <p:txBody>
          <a:bodyPr vert="horz" wrap="square" lIns="91440" tIns="45720" rIns="91440" bIns="45720" numCol="1" anchor="ctr" anchorCtr="0" compatLnSpc="1">
            <a:prstTxWarp prst="textNoShape">
              <a:avLst/>
            </a:prstTxWarp>
          </a:bodyPr>
          <a:lstStyle>
            <a:lvl1pPr>
              <a:defRPr sz="1300">
                <a:solidFill>
                  <a:srgbClr val="898989"/>
                </a:solidFill>
              </a:defRPr>
            </a:lvl1pPr>
          </a:lstStyle>
          <a:p>
            <a:fld id="{95C42022-1AA2-EC4C-B60B-33F1A9D57695}" type="datetime1">
              <a:rPr lang="ja-JP" altLang="en-US"/>
              <a:pPr/>
              <a:t>2022/10/17</a:t>
            </a:fld>
            <a:endParaRPr lang="ja-JP" altLang="en-US"/>
          </a:p>
        </p:txBody>
      </p:sp>
      <p:sp>
        <p:nvSpPr>
          <p:cNvPr id="5" name="フッター プレースホルダー 4">
            <a:extLst>
              <a:ext uri="{FF2B5EF4-FFF2-40B4-BE49-F238E27FC236}">
                <a16:creationId xmlns:a16="http://schemas.microsoft.com/office/drawing/2014/main" id="{A979AEFD-6060-074E-A170-6B0256A7AFBD}"/>
              </a:ext>
            </a:extLst>
          </p:cNvPr>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fontAlgn="auto">
              <a:spcBef>
                <a:spcPts val="0"/>
              </a:spcBef>
              <a:spcAft>
                <a:spcPts val="0"/>
              </a:spcAft>
              <a:defRPr sz="1300">
                <a:solidFill>
                  <a:schemeClr val="tx1">
                    <a:tint val="75000"/>
                  </a:schemeClr>
                </a:solidFill>
                <a:latin typeface="+mn-lt"/>
                <a:ea typeface="+mn-ea"/>
                <a:cs typeface="+mn-cs"/>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7CBC3BBC-1BB0-BC42-A7BF-9C5C9D09E2BA}"/>
              </a:ext>
            </a:extLst>
          </p:cNvPr>
          <p:cNvSpPr>
            <a:spLocks noGrp="1"/>
          </p:cNvSpPr>
          <p:nvPr>
            <p:ph type="sldNum" sz="quarter" idx="4"/>
          </p:nvPr>
        </p:nvSpPr>
        <p:spPr>
          <a:xfrm>
            <a:off x="7099300" y="6356351"/>
            <a:ext cx="2311400" cy="365125"/>
          </a:xfrm>
          <a:prstGeom prst="rect">
            <a:avLst/>
          </a:prstGeom>
        </p:spPr>
        <p:txBody>
          <a:bodyPr vert="horz" wrap="square" lIns="91440" tIns="45720" rIns="91440" bIns="45720" numCol="1" anchor="ctr" anchorCtr="0" compatLnSpc="1">
            <a:prstTxWarp prst="textNoShape">
              <a:avLst/>
            </a:prstTxWarp>
          </a:bodyPr>
          <a:lstStyle>
            <a:lvl1pPr algn="r">
              <a:defRPr sz="1300">
                <a:solidFill>
                  <a:srgbClr val="898989"/>
                </a:solidFill>
              </a:defRPr>
            </a:lvl1pPr>
          </a:lstStyle>
          <a:p>
            <a:fld id="{D36490AD-F999-DA41-8068-8BB5DA03FB39}" type="slidenum">
              <a:rPr lang="ja-JP" altLang="en-US"/>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95285" rtl="0" eaLnBrk="1" fontAlgn="base" hangingPunct="1">
        <a:spcBef>
          <a:spcPct val="0"/>
        </a:spcBef>
        <a:spcAft>
          <a:spcPct val="0"/>
        </a:spcAft>
        <a:defRPr kumimoji="1" sz="4767" kern="1200">
          <a:solidFill>
            <a:schemeClr val="tx1"/>
          </a:solidFill>
          <a:latin typeface="+mj-lt"/>
          <a:ea typeface="+mj-ea"/>
          <a:cs typeface="ＭＳ Ｐゴシック" charset="0"/>
        </a:defRPr>
      </a:lvl1pPr>
      <a:lvl2pPr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2pPr>
      <a:lvl3pPr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3pPr>
      <a:lvl4pPr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4pPr>
      <a:lvl5pPr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5pPr>
      <a:lvl6pPr marL="495285"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6pPr>
      <a:lvl7pPr marL="990570"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7pPr>
      <a:lvl8pPr marL="1485854"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8pPr>
      <a:lvl9pPr marL="1981139"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9pPr>
    </p:titleStyle>
    <p:bodyStyle>
      <a:lvl1pPr marL="371464" indent="-371464" algn="l" defTabSz="495285" rtl="0" eaLnBrk="1" fontAlgn="base" hangingPunct="1">
        <a:spcBef>
          <a:spcPct val="20000"/>
        </a:spcBef>
        <a:spcAft>
          <a:spcPct val="0"/>
        </a:spcAft>
        <a:buFont typeface="Arial" panose="020B0604020202020204" pitchFamily="34" charset="0"/>
        <a:buChar char="•"/>
        <a:defRPr kumimoji="1" sz="3467" kern="1200">
          <a:solidFill>
            <a:schemeClr val="tx1"/>
          </a:solidFill>
          <a:latin typeface="+mn-lt"/>
          <a:ea typeface="+mn-ea"/>
          <a:cs typeface="ＭＳ Ｐゴシック" charset="0"/>
        </a:defRPr>
      </a:lvl1pPr>
      <a:lvl2pPr marL="804838" indent="-309553" algn="l" defTabSz="495285" rtl="0" eaLnBrk="1" fontAlgn="base" hangingPunct="1">
        <a:spcBef>
          <a:spcPct val="20000"/>
        </a:spcBef>
        <a:spcAft>
          <a:spcPct val="0"/>
        </a:spcAft>
        <a:buFont typeface="Arial" panose="020B0604020202020204" pitchFamily="34" charset="0"/>
        <a:buChar char="–"/>
        <a:defRPr kumimoji="1" sz="3033" kern="1200">
          <a:solidFill>
            <a:schemeClr val="tx1"/>
          </a:solidFill>
          <a:latin typeface="+mn-lt"/>
          <a:ea typeface="+mn-ea"/>
          <a:cs typeface="+mn-cs"/>
        </a:defRPr>
      </a:lvl2pPr>
      <a:lvl3pPr marL="1238212" indent="-247642" algn="l" defTabSz="495285" rtl="0" eaLnBrk="1" fontAlgn="base" hangingPunct="1">
        <a:spcBef>
          <a:spcPct val="20000"/>
        </a:spcBef>
        <a:spcAft>
          <a:spcPct val="0"/>
        </a:spcAft>
        <a:buFont typeface="Arial" panose="020B0604020202020204" pitchFamily="34" charset="0"/>
        <a:buChar char="•"/>
        <a:defRPr kumimoji="1" sz="2600" kern="1200">
          <a:solidFill>
            <a:schemeClr val="tx1"/>
          </a:solidFill>
          <a:latin typeface="+mn-lt"/>
          <a:ea typeface="+mn-ea"/>
          <a:cs typeface="+mn-cs"/>
        </a:defRPr>
      </a:lvl3pPr>
      <a:lvl4pPr marL="1733497" indent="-247642" algn="l" defTabSz="495285" rtl="0" eaLnBrk="1" fontAlgn="base" hangingPunct="1">
        <a:spcBef>
          <a:spcPct val="20000"/>
        </a:spcBef>
        <a:spcAft>
          <a:spcPct val="0"/>
        </a:spcAft>
        <a:buFont typeface="Arial" panose="020B0604020202020204" pitchFamily="34" charset="0"/>
        <a:buChar char="–"/>
        <a:defRPr kumimoji="1" sz="2167" kern="1200">
          <a:solidFill>
            <a:schemeClr val="tx1"/>
          </a:solidFill>
          <a:latin typeface="+mn-lt"/>
          <a:ea typeface="+mn-ea"/>
          <a:cs typeface="+mn-cs"/>
        </a:defRPr>
      </a:lvl4pPr>
      <a:lvl5pPr marL="2228781" indent="-247642" algn="l" defTabSz="495285" rtl="0" eaLnBrk="1" fontAlgn="base" hangingPunct="1">
        <a:spcBef>
          <a:spcPct val="20000"/>
        </a:spcBef>
        <a:spcAft>
          <a:spcPct val="0"/>
        </a:spcAft>
        <a:buFont typeface="Arial" panose="020B0604020202020204" pitchFamily="34" charset="0"/>
        <a:buChar char="»"/>
        <a:defRPr kumimoji="1" sz="2167" kern="1200">
          <a:solidFill>
            <a:schemeClr val="tx1"/>
          </a:solidFill>
          <a:latin typeface="+mn-lt"/>
          <a:ea typeface="+mn-ea"/>
          <a:cs typeface="+mn-cs"/>
        </a:defRPr>
      </a:lvl5pPr>
      <a:lvl6pPr marL="2724066" indent="-247642" algn="l" defTabSz="495285" rtl="0" eaLnBrk="1" latinLnBrk="0" hangingPunct="1">
        <a:spcBef>
          <a:spcPct val="20000"/>
        </a:spcBef>
        <a:buFont typeface="Arial"/>
        <a:buChar char="•"/>
        <a:defRPr kumimoji="1" sz="2167" kern="1200">
          <a:solidFill>
            <a:schemeClr val="tx1"/>
          </a:solidFill>
          <a:latin typeface="+mn-lt"/>
          <a:ea typeface="+mn-ea"/>
          <a:cs typeface="+mn-cs"/>
        </a:defRPr>
      </a:lvl6pPr>
      <a:lvl7pPr marL="3219351" indent="-247642" algn="l" defTabSz="495285" rtl="0" eaLnBrk="1" latinLnBrk="0" hangingPunct="1">
        <a:spcBef>
          <a:spcPct val="20000"/>
        </a:spcBef>
        <a:buFont typeface="Arial"/>
        <a:buChar char="•"/>
        <a:defRPr kumimoji="1" sz="2167" kern="1200">
          <a:solidFill>
            <a:schemeClr val="tx1"/>
          </a:solidFill>
          <a:latin typeface="+mn-lt"/>
          <a:ea typeface="+mn-ea"/>
          <a:cs typeface="+mn-cs"/>
        </a:defRPr>
      </a:lvl7pPr>
      <a:lvl8pPr marL="3714636" indent="-247642" algn="l" defTabSz="495285" rtl="0" eaLnBrk="1" latinLnBrk="0" hangingPunct="1">
        <a:spcBef>
          <a:spcPct val="20000"/>
        </a:spcBef>
        <a:buFont typeface="Arial"/>
        <a:buChar char="•"/>
        <a:defRPr kumimoji="1" sz="2167" kern="1200">
          <a:solidFill>
            <a:schemeClr val="tx1"/>
          </a:solidFill>
          <a:latin typeface="+mn-lt"/>
          <a:ea typeface="+mn-ea"/>
          <a:cs typeface="+mn-cs"/>
        </a:defRPr>
      </a:lvl8pPr>
      <a:lvl9pPr marL="4209920" indent="-247642" algn="l" defTabSz="495285" rtl="0" eaLnBrk="1" latinLnBrk="0" hangingPunct="1">
        <a:spcBef>
          <a:spcPct val="20000"/>
        </a:spcBef>
        <a:buFont typeface="Arial"/>
        <a:buChar char="•"/>
        <a:defRPr kumimoji="1" sz="2167" kern="1200">
          <a:solidFill>
            <a:schemeClr val="tx1"/>
          </a:solidFill>
          <a:latin typeface="+mn-lt"/>
          <a:ea typeface="+mn-ea"/>
          <a:cs typeface="+mn-cs"/>
        </a:defRPr>
      </a:lvl9pPr>
    </p:bodyStyle>
    <p:otherStyle>
      <a:defPPr>
        <a:defRPr lang="ja-JP"/>
      </a:defPPr>
      <a:lvl1pPr marL="0" algn="l" defTabSz="495285" rtl="0" eaLnBrk="1" latinLnBrk="0" hangingPunct="1">
        <a:defRPr kumimoji="1" sz="1950" kern="1200">
          <a:solidFill>
            <a:schemeClr val="tx1"/>
          </a:solidFill>
          <a:latin typeface="+mn-lt"/>
          <a:ea typeface="+mn-ea"/>
          <a:cs typeface="+mn-cs"/>
        </a:defRPr>
      </a:lvl1pPr>
      <a:lvl2pPr marL="495285" algn="l" defTabSz="495285" rtl="0" eaLnBrk="1" latinLnBrk="0" hangingPunct="1">
        <a:defRPr kumimoji="1" sz="1950" kern="1200">
          <a:solidFill>
            <a:schemeClr val="tx1"/>
          </a:solidFill>
          <a:latin typeface="+mn-lt"/>
          <a:ea typeface="+mn-ea"/>
          <a:cs typeface="+mn-cs"/>
        </a:defRPr>
      </a:lvl2pPr>
      <a:lvl3pPr marL="990570" algn="l" defTabSz="495285" rtl="0" eaLnBrk="1" latinLnBrk="0" hangingPunct="1">
        <a:defRPr kumimoji="1" sz="1950" kern="1200">
          <a:solidFill>
            <a:schemeClr val="tx1"/>
          </a:solidFill>
          <a:latin typeface="+mn-lt"/>
          <a:ea typeface="+mn-ea"/>
          <a:cs typeface="+mn-cs"/>
        </a:defRPr>
      </a:lvl3pPr>
      <a:lvl4pPr marL="1485854" algn="l" defTabSz="495285" rtl="0" eaLnBrk="1" latinLnBrk="0" hangingPunct="1">
        <a:defRPr kumimoji="1" sz="1950" kern="1200">
          <a:solidFill>
            <a:schemeClr val="tx1"/>
          </a:solidFill>
          <a:latin typeface="+mn-lt"/>
          <a:ea typeface="+mn-ea"/>
          <a:cs typeface="+mn-cs"/>
        </a:defRPr>
      </a:lvl4pPr>
      <a:lvl5pPr marL="1981139" algn="l" defTabSz="495285" rtl="0" eaLnBrk="1" latinLnBrk="0" hangingPunct="1">
        <a:defRPr kumimoji="1" sz="1950" kern="1200">
          <a:solidFill>
            <a:schemeClr val="tx1"/>
          </a:solidFill>
          <a:latin typeface="+mn-lt"/>
          <a:ea typeface="+mn-ea"/>
          <a:cs typeface="+mn-cs"/>
        </a:defRPr>
      </a:lvl5pPr>
      <a:lvl6pPr marL="2476424" algn="l" defTabSz="495285" rtl="0" eaLnBrk="1" latinLnBrk="0" hangingPunct="1">
        <a:defRPr kumimoji="1" sz="1950" kern="1200">
          <a:solidFill>
            <a:schemeClr val="tx1"/>
          </a:solidFill>
          <a:latin typeface="+mn-lt"/>
          <a:ea typeface="+mn-ea"/>
          <a:cs typeface="+mn-cs"/>
        </a:defRPr>
      </a:lvl6pPr>
      <a:lvl7pPr marL="2971709" algn="l" defTabSz="495285" rtl="0" eaLnBrk="1" latinLnBrk="0" hangingPunct="1">
        <a:defRPr kumimoji="1" sz="1950" kern="1200">
          <a:solidFill>
            <a:schemeClr val="tx1"/>
          </a:solidFill>
          <a:latin typeface="+mn-lt"/>
          <a:ea typeface="+mn-ea"/>
          <a:cs typeface="+mn-cs"/>
        </a:defRPr>
      </a:lvl7pPr>
      <a:lvl8pPr marL="3466993" algn="l" defTabSz="495285" rtl="0" eaLnBrk="1" latinLnBrk="0" hangingPunct="1">
        <a:defRPr kumimoji="1" sz="1950" kern="1200">
          <a:solidFill>
            <a:schemeClr val="tx1"/>
          </a:solidFill>
          <a:latin typeface="+mn-lt"/>
          <a:ea typeface="+mn-ea"/>
          <a:cs typeface="+mn-cs"/>
        </a:defRPr>
      </a:lvl8pPr>
      <a:lvl9pPr marL="3962278" algn="l" defTabSz="495285" rtl="0" eaLnBrk="1" latinLnBrk="0" hangingPunct="1">
        <a:defRPr kumimoji="1"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mhlw.go.jp/content/11130500/000478404.pdf" TargetMode="External"/><Relationship Id="rId1" Type="http://schemas.openxmlformats.org/officeDocument/2006/relationships/slideLayout" Target="../slideLayouts/slideLayout6.xml"/><Relationship Id="rId5" Type="http://schemas.openxmlformats.org/officeDocument/2006/relationships/hyperlink" Target="file:////System/Applications/Preview.app" TargetMode="Externa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hyperlink" Target="https://haccp.shokusan.or.jp/library/guide/candies/c-2/"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サブタイトル 2">
            <a:extLst>
              <a:ext uri="{FF2B5EF4-FFF2-40B4-BE49-F238E27FC236}">
                <a16:creationId xmlns:a16="http://schemas.microsoft.com/office/drawing/2014/main" id="{69AF4BB6-7DF7-4F47-8B4B-F1F05012AB31}"/>
              </a:ext>
            </a:extLst>
          </p:cNvPr>
          <p:cNvSpPr>
            <a:spLocks noGrp="1"/>
          </p:cNvSpPr>
          <p:nvPr>
            <p:ph type="subTitle" idx="1"/>
          </p:nvPr>
        </p:nvSpPr>
        <p:spPr>
          <a:xfrm>
            <a:off x="0" y="5912379"/>
            <a:ext cx="9906000" cy="662120"/>
          </a:xfrm>
          <a:solidFill>
            <a:srgbClr val="0000FF"/>
          </a:solidFill>
        </p:spPr>
        <p:txBody>
          <a:bodyPr/>
          <a:lstStyle/>
          <a:p>
            <a:r>
              <a:rPr lang="ja-JP" altLang="en-US" sz="3033">
                <a:solidFill>
                  <a:schemeClr val="bg1"/>
                </a:solidFill>
              </a:rPr>
              <a:t>株式会社 </a:t>
            </a:r>
            <a:r>
              <a:rPr lang="en-US" altLang="ja-JP" dirty="0">
                <a:solidFill>
                  <a:schemeClr val="bg1"/>
                </a:solidFill>
                <a:latin typeface="Stencil" pitchFamily="82" charset="0"/>
              </a:rPr>
              <a:t>BCPJAPAN</a:t>
            </a:r>
            <a:r>
              <a:rPr lang="ja-JP" altLang="en-US" sz="3033">
                <a:solidFill>
                  <a:schemeClr val="bg1"/>
                </a:solidFill>
              </a:rPr>
              <a:t>　代表取締役山口泰信</a:t>
            </a:r>
          </a:p>
        </p:txBody>
      </p:sp>
      <p:sp>
        <p:nvSpPr>
          <p:cNvPr id="5" name="スライド番号プレースホルダー 4">
            <a:extLst>
              <a:ext uri="{FF2B5EF4-FFF2-40B4-BE49-F238E27FC236}">
                <a16:creationId xmlns:a16="http://schemas.microsoft.com/office/drawing/2014/main" id="{9BC21DD3-FBB0-9040-BAFF-5546046D8C7E}"/>
              </a:ext>
            </a:extLst>
          </p:cNvPr>
          <p:cNvSpPr>
            <a:spLocks noGrp="1"/>
          </p:cNvSpPr>
          <p:nvPr>
            <p:ph type="sldNum" sz="quarter" idx="12"/>
          </p:nvPr>
        </p:nvSpPr>
        <p:spPr/>
        <p:txBody>
          <a:bodyPr/>
          <a:lstStyle>
            <a:lvl1pPr>
              <a:defRPr kumimoji="1" sz="2600">
                <a:solidFill>
                  <a:schemeClr val="tx1"/>
                </a:solidFill>
                <a:latin typeface="Calibri" panose="020F0502020204030204" pitchFamily="34" charset="0"/>
                <a:ea typeface="ＭＳ Ｐゴシック" panose="020B0600070205080204" pitchFamily="34" charset="-128"/>
              </a:defRPr>
            </a:lvl1pPr>
            <a:lvl2pPr marL="804838" indent="-309553">
              <a:defRPr kumimoji="1" sz="2600">
                <a:solidFill>
                  <a:schemeClr val="tx1"/>
                </a:solidFill>
                <a:latin typeface="Calibri" panose="020F0502020204030204" pitchFamily="34" charset="0"/>
                <a:ea typeface="ＭＳ Ｐゴシック" panose="020B0600070205080204" pitchFamily="34" charset="-128"/>
              </a:defRPr>
            </a:lvl2pPr>
            <a:lvl3pPr marL="1238212" indent="-247642">
              <a:defRPr kumimoji="1" sz="2600">
                <a:solidFill>
                  <a:schemeClr val="tx1"/>
                </a:solidFill>
                <a:latin typeface="Calibri" panose="020F0502020204030204" pitchFamily="34" charset="0"/>
                <a:ea typeface="ＭＳ Ｐゴシック" panose="020B0600070205080204" pitchFamily="34" charset="-128"/>
              </a:defRPr>
            </a:lvl3pPr>
            <a:lvl4pPr marL="1733497" indent="-247642">
              <a:defRPr kumimoji="1" sz="2600">
                <a:solidFill>
                  <a:schemeClr val="tx1"/>
                </a:solidFill>
                <a:latin typeface="Calibri" panose="020F0502020204030204" pitchFamily="34" charset="0"/>
                <a:ea typeface="ＭＳ Ｐゴシック" panose="020B0600070205080204" pitchFamily="34" charset="-128"/>
              </a:defRPr>
            </a:lvl4pPr>
            <a:lvl5pPr marL="2228781" indent="-247642">
              <a:defRPr kumimoji="1" sz="2600">
                <a:solidFill>
                  <a:schemeClr val="tx1"/>
                </a:solidFill>
                <a:latin typeface="Calibri" panose="020F0502020204030204" pitchFamily="34" charset="0"/>
                <a:ea typeface="ＭＳ Ｐゴシック" panose="020B0600070205080204" pitchFamily="34" charset="-128"/>
              </a:defRPr>
            </a:lvl5pPr>
            <a:lvl6pPr marL="2724066" indent="-247642" defTabSz="495285" fontAlgn="base">
              <a:spcBef>
                <a:spcPct val="0"/>
              </a:spcBef>
              <a:spcAft>
                <a:spcPct val="0"/>
              </a:spcAft>
              <a:defRPr kumimoji="1" sz="2600">
                <a:solidFill>
                  <a:schemeClr val="tx1"/>
                </a:solidFill>
                <a:latin typeface="Calibri" panose="020F0502020204030204" pitchFamily="34" charset="0"/>
                <a:ea typeface="ＭＳ Ｐゴシック" panose="020B0600070205080204" pitchFamily="34" charset="-128"/>
              </a:defRPr>
            </a:lvl6pPr>
            <a:lvl7pPr marL="3219351" indent="-247642" defTabSz="495285" fontAlgn="base">
              <a:spcBef>
                <a:spcPct val="0"/>
              </a:spcBef>
              <a:spcAft>
                <a:spcPct val="0"/>
              </a:spcAft>
              <a:defRPr kumimoji="1" sz="2600">
                <a:solidFill>
                  <a:schemeClr val="tx1"/>
                </a:solidFill>
                <a:latin typeface="Calibri" panose="020F0502020204030204" pitchFamily="34" charset="0"/>
                <a:ea typeface="ＭＳ Ｐゴシック" panose="020B0600070205080204" pitchFamily="34" charset="-128"/>
              </a:defRPr>
            </a:lvl7pPr>
            <a:lvl8pPr marL="3714636" indent="-247642" defTabSz="495285" fontAlgn="base">
              <a:spcBef>
                <a:spcPct val="0"/>
              </a:spcBef>
              <a:spcAft>
                <a:spcPct val="0"/>
              </a:spcAft>
              <a:defRPr kumimoji="1" sz="2600">
                <a:solidFill>
                  <a:schemeClr val="tx1"/>
                </a:solidFill>
                <a:latin typeface="Calibri" panose="020F0502020204030204" pitchFamily="34" charset="0"/>
                <a:ea typeface="ＭＳ Ｐゴシック" panose="020B0600070205080204" pitchFamily="34" charset="-128"/>
              </a:defRPr>
            </a:lvl8pPr>
            <a:lvl9pPr marL="4209920" indent="-247642" defTabSz="495285" fontAlgn="base">
              <a:spcBef>
                <a:spcPct val="0"/>
              </a:spcBef>
              <a:spcAft>
                <a:spcPct val="0"/>
              </a:spcAft>
              <a:defRPr kumimoji="1" sz="2600">
                <a:solidFill>
                  <a:schemeClr val="tx1"/>
                </a:solidFill>
                <a:latin typeface="Calibri" panose="020F0502020204030204" pitchFamily="34" charset="0"/>
                <a:ea typeface="ＭＳ Ｐゴシック" panose="020B0600070205080204" pitchFamily="34" charset="-128"/>
              </a:defRPr>
            </a:lvl9pPr>
          </a:lstStyle>
          <a:p>
            <a:fld id="{7B361451-D23D-5740-AAE2-DDF4E5865805}" type="slidenum">
              <a:rPr lang="ja-JP" altLang="en-US" sz="1300">
                <a:solidFill>
                  <a:srgbClr val="898989"/>
                </a:solidFill>
              </a:rPr>
              <a:pPr/>
              <a:t>1</a:t>
            </a:fld>
            <a:endParaRPr lang="ja-JP" altLang="en-US" sz="1300">
              <a:solidFill>
                <a:srgbClr val="898989"/>
              </a:solidFill>
            </a:endParaRPr>
          </a:p>
        </p:txBody>
      </p:sp>
      <p:cxnSp>
        <p:nvCxnSpPr>
          <p:cNvPr id="9" name="直線コネクタ 8">
            <a:extLst>
              <a:ext uri="{FF2B5EF4-FFF2-40B4-BE49-F238E27FC236}">
                <a16:creationId xmlns:a16="http://schemas.microsoft.com/office/drawing/2014/main" id="{999F252E-5877-424B-BC48-3517005C1AC7}"/>
              </a:ext>
            </a:extLst>
          </p:cNvPr>
          <p:cNvCxnSpPr>
            <a:cxnSpLocks noChangeShapeType="1"/>
          </p:cNvCxnSpPr>
          <p:nvPr/>
        </p:nvCxnSpPr>
        <p:spPr bwMode="auto">
          <a:xfrm>
            <a:off x="-24077" y="6626093"/>
            <a:ext cx="9954154" cy="0"/>
          </a:xfrm>
          <a:prstGeom prst="line">
            <a:avLst/>
          </a:prstGeom>
          <a:noFill/>
          <a:ln w="25400">
            <a:solidFill>
              <a:srgbClr val="3366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直線コネクタ 10">
            <a:extLst>
              <a:ext uri="{FF2B5EF4-FFF2-40B4-BE49-F238E27FC236}">
                <a16:creationId xmlns:a16="http://schemas.microsoft.com/office/drawing/2014/main" id="{294696C7-5A3B-B240-8383-578500CC3969}"/>
              </a:ext>
            </a:extLst>
          </p:cNvPr>
          <p:cNvCxnSpPr>
            <a:cxnSpLocks noChangeShapeType="1"/>
          </p:cNvCxnSpPr>
          <p:nvPr/>
        </p:nvCxnSpPr>
        <p:spPr bwMode="auto">
          <a:xfrm>
            <a:off x="-24077" y="961100"/>
            <a:ext cx="9930077" cy="0"/>
          </a:xfrm>
          <a:prstGeom prst="line">
            <a:avLst/>
          </a:prstGeom>
          <a:noFill/>
          <a:ln w="25400">
            <a:solidFill>
              <a:srgbClr val="3366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 name="正方形/長方形 1">
            <a:extLst>
              <a:ext uri="{FF2B5EF4-FFF2-40B4-BE49-F238E27FC236}">
                <a16:creationId xmlns:a16="http://schemas.microsoft.com/office/drawing/2014/main" id="{327AAD05-6A21-6543-9E1F-A3C142AF0564}"/>
              </a:ext>
            </a:extLst>
          </p:cNvPr>
          <p:cNvSpPr/>
          <p:nvPr/>
        </p:nvSpPr>
        <p:spPr>
          <a:xfrm>
            <a:off x="1185718" y="348037"/>
            <a:ext cx="7639627" cy="369332"/>
          </a:xfrm>
          <a:prstGeom prst="rect">
            <a:avLst/>
          </a:prstGeom>
        </p:spPr>
        <p:txBody>
          <a:bodyPr wrap="square">
            <a:spAutoFit/>
          </a:bodyPr>
          <a:lstStyle/>
          <a:p>
            <a:pPr algn="ctr"/>
            <a:r>
              <a:rPr lang="ja-JP" altLang="en-US" b="1">
                <a:solidFill>
                  <a:srgbClr val="393939"/>
                </a:solidFill>
                <a:latin typeface="inherit"/>
                <a:ea typeface="Meiryo" panose="020B0604030504040204" pitchFamily="34" charset="-128"/>
              </a:rPr>
              <a:t>株式会社森八大名閣　様</a:t>
            </a:r>
            <a:endParaRPr lang="ja-JP" altLang="en-US" b="1" i="0" u="none" strike="noStrike">
              <a:solidFill>
                <a:srgbClr val="393939"/>
              </a:solidFill>
              <a:effectLst/>
              <a:latin typeface="Meiryo" panose="020B0604030504040204" pitchFamily="34" charset="-128"/>
              <a:ea typeface="Meiryo" panose="020B0604030504040204" pitchFamily="34" charset="-128"/>
            </a:endParaRPr>
          </a:p>
        </p:txBody>
      </p:sp>
      <p:sp>
        <p:nvSpPr>
          <p:cNvPr id="8" name="角丸四角形 7">
            <a:extLst>
              <a:ext uri="{FF2B5EF4-FFF2-40B4-BE49-F238E27FC236}">
                <a16:creationId xmlns:a16="http://schemas.microsoft.com/office/drawing/2014/main" id="{68F78A1E-E396-E14C-88B7-BBCB20F5A677}"/>
              </a:ext>
            </a:extLst>
          </p:cNvPr>
          <p:cNvSpPr>
            <a:spLocks noChangeArrowheads="1"/>
          </p:cNvSpPr>
          <p:nvPr/>
        </p:nvSpPr>
        <p:spPr bwMode="auto">
          <a:xfrm>
            <a:off x="575468" y="1706167"/>
            <a:ext cx="8835232" cy="3082925"/>
          </a:xfrm>
          <a:prstGeom prst="roundRect">
            <a:avLst>
              <a:gd name="adj" fmla="val 16667"/>
            </a:avLst>
          </a:prstGeom>
          <a:gradFill rotWithShape="1">
            <a:gsLst>
              <a:gs pos="0">
                <a:srgbClr val="9BC1FF">
                  <a:alpha val="39000"/>
                </a:srgbClr>
              </a:gs>
              <a:gs pos="100000">
                <a:srgbClr val="3F80CD">
                  <a:alpha val="39000"/>
                </a:srgbClr>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fontAlgn="auto">
              <a:spcBef>
                <a:spcPts val="0"/>
              </a:spcBef>
              <a:spcAft>
                <a:spcPts val="0"/>
              </a:spcAft>
              <a:defRPr/>
            </a:pPr>
            <a:endParaRPr lang="en-US" altLang="ja-JP" sz="2800" dirty="0">
              <a:latin typeface="+mn-lt"/>
              <a:ea typeface="+mn-ea"/>
            </a:endParaRPr>
          </a:p>
          <a:p>
            <a:pPr algn="ctr" fontAlgn="auto">
              <a:spcBef>
                <a:spcPts val="0"/>
              </a:spcBef>
              <a:spcAft>
                <a:spcPts val="0"/>
              </a:spcAft>
              <a:defRPr/>
            </a:pPr>
            <a:r>
              <a:rPr lang="ja-JP" altLang="en-US" sz="3600">
                <a:latin typeface="+mn-lt"/>
                <a:ea typeface="+mn-ea"/>
              </a:rPr>
              <a:t>危機管理研修　中上級編</a:t>
            </a:r>
            <a:r>
              <a:rPr lang="en-US" altLang="ja-JP" sz="3600" dirty="0">
                <a:latin typeface="+mn-lt"/>
                <a:ea typeface="+mn-ea"/>
              </a:rPr>
              <a:t>2022</a:t>
            </a:r>
            <a:r>
              <a:rPr lang="ja-JP" altLang="en-US" sz="3600">
                <a:latin typeface="+mn-lt"/>
                <a:ea typeface="+mn-ea"/>
              </a:rPr>
              <a:t>年度版</a:t>
            </a:r>
            <a:endParaRPr lang="en-US" altLang="ja-JP" sz="3600" dirty="0">
              <a:latin typeface="+mn-lt"/>
              <a:ea typeface="+mn-ea"/>
            </a:endParaRPr>
          </a:p>
          <a:p>
            <a:pPr fontAlgn="auto">
              <a:spcBef>
                <a:spcPts val="0"/>
              </a:spcBef>
              <a:spcAft>
                <a:spcPts val="0"/>
              </a:spcAft>
              <a:defRPr/>
            </a:pPr>
            <a:endParaRPr lang="en-US" altLang="ja-JP" sz="2800" dirty="0">
              <a:latin typeface="+mn-lt"/>
              <a:ea typeface="+mn-ea"/>
            </a:endParaRPr>
          </a:p>
          <a:p>
            <a:pPr fontAlgn="auto">
              <a:spcBef>
                <a:spcPts val="0"/>
              </a:spcBef>
              <a:spcAft>
                <a:spcPts val="0"/>
              </a:spcAft>
              <a:defRPr/>
            </a:pPr>
            <a:r>
              <a:rPr lang="ja-JP" altLang="en-US" sz="2800">
                <a:latin typeface="+mn-lt"/>
                <a:ea typeface="+mn-ea"/>
              </a:rPr>
              <a:t>危機管理を学ぶことにより、日常の職場の安全レベル向上と危機発生時の対応力のスキルアップを目的とする</a:t>
            </a:r>
            <a:endParaRPr lang="en-US" altLang="ja-JP" sz="2800" dirty="0">
              <a:latin typeface="+mn-lt"/>
              <a:ea typeface="+mn-ea"/>
            </a:endParaRPr>
          </a:p>
        </p:txBody>
      </p:sp>
    </p:spTree>
    <p:extLst>
      <p:ext uri="{BB962C8B-B14F-4D97-AF65-F5344CB8AC3E}">
        <p14:creationId xmlns:p14="http://schemas.microsoft.com/office/powerpoint/2010/main" val="1275344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7149205-7EDF-2CB1-16A1-2BBC002020F5}"/>
              </a:ext>
            </a:extLst>
          </p:cNvPr>
          <p:cNvSpPr>
            <a:spLocks noGrp="1"/>
          </p:cNvSpPr>
          <p:nvPr>
            <p:ph type="sldNum" sz="quarter" idx="12"/>
          </p:nvPr>
        </p:nvSpPr>
        <p:spPr/>
        <p:txBody>
          <a:bodyPr/>
          <a:lstStyle/>
          <a:p>
            <a:fld id="{28A24196-8E62-D542-81A5-64F1992FD861}" type="slidenum">
              <a:rPr lang="ja-JP" altLang="en-US" smtClean="0"/>
              <a:pPr/>
              <a:t>10</a:t>
            </a:fld>
            <a:endParaRPr lang="ja-JP" altLang="en-US"/>
          </a:p>
        </p:txBody>
      </p:sp>
      <p:pic>
        <p:nvPicPr>
          <p:cNvPr id="5" name="図 4">
            <a:extLst>
              <a:ext uri="{FF2B5EF4-FFF2-40B4-BE49-F238E27FC236}">
                <a16:creationId xmlns:a16="http://schemas.microsoft.com/office/drawing/2014/main" id="{73AB4260-E0E5-E6FF-8AB6-9C7C6C973211}"/>
              </a:ext>
            </a:extLst>
          </p:cNvPr>
          <p:cNvPicPr>
            <a:picLocks noChangeAspect="1"/>
          </p:cNvPicPr>
          <p:nvPr/>
        </p:nvPicPr>
        <p:blipFill>
          <a:blip r:embed="rId2"/>
          <a:stretch>
            <a:fillRect/>
          </a:stretch>
        </p:blipFill>
        <p:spPr>
          <a:xfrm>
            <a:off x="29495" y="73740"/>
            <a:ext cx="9803375" cy="6046841"/>
          </a:xfrm>
          <a:prstGeom prst="rect">
            <a:avLst/>
          </a:prstGeom>
        </p:spPr>
      </p:pic>
      <p:sp>
        <p:nvSpPr>
          <p:cNvPr id="7" name="角丸四角形 6">
            <a:extLst>
              <a:ext uri="{FF2B5EF4-FFF2-40B4-BE49-F238E27FC236}">
                <a16:creationId xmlns:a16="http://schemas.microsoft.com/office/drawing/2014/main" id="{D728A42F-C713-7C7D-A930-666B7D78F8BE}"/>
              </a:ext>
            </a:extLst>
          </p:cNvPr>
          <p:cNvSpPr/>
          <p:nvPr/>
        </p:nvSpPr>
        <p:spPr>
          <a:xfrm>
            <a:off x="255639" y="5043948"/>
            <a:ext cx="9394722" cy="1312404"/>
          </a:xfrm>
          <a:prstGeom prst="roundRect">
            <a:avLst/>
          </a:prstGeom>
          <a:noFill/>
          <a:ln w="1206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角丸四角形 7">
            <a:extLst>
              <a:ext uri="{FF2B5EF4-FFF2-40B4-BE49-F238E27FC236}">
                <a16:creationId xmlns:a16="http://schemas.microsoft.com/office/drawing/2014/main" id="{7D6E2D38-4BF1-BEFC-D7F1-EB5DC76D3FDC}"/>
              </a:ext>
            </a:extLst>
          </p:cNvPr>
          <p:cNvSpPr/>
          <p:nvPr/>
        </p:nvSpPr>
        <p:spPr>
          <a:xfrm>
            <a:off x="255639" y="590238"/>
            <a:ext cx="9394722" cy="1312404"/>
          </a:xfrm>
          <a:prstGeom prst="roundRect">
            <a:avLst/>
          </a:prstGeom>
          <a:noFill/>
          <a:ln w="1206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4887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7149205-7EDF-2CB1-16A1-2BBC002020F5}"/>
              </a:ext>
            </a:extLst>
          </p:cNvPr>
          <p:cNvSpPr>
            <a:spLocks noGrp="1"/>
          </p:cNvSpPr>
          <p:nvPr>
            <p:ph type="sldNum" sz="quarter" idx="12"/>
          </p:nvPr>
        </p:nvSpPr>
        <p:spPr/>
        <p:txBody>
          <a:bodyPr/>
          <a:lstStyle/>
          <a:p>
            <a:fld id="{28A24196-8E62-D542-81A5-64F1992FD861}" type="slidenum">
              <a:rPr lang="ja-JP" altLang="en-US" smtClean="0"/>
              <a:pPr/>
              <a:t>11</a:t>
            </a:fld>
            <a:endParaRPr lang="ja-JP" altLang="en-US"/>
          </a:p>
        </p:txBody>
      </p:sp>
      <p:sp>
        <p:nvSpPr>
          <p:cNvPr id="7" name="テキスト ボックス 6">
            <a:extLst>
              <a:ext uri="{FF2B5EF4-FFF2-40B4-BE49-F238E27FC236}">
                <a16:creationId xmlns:a16="http://schemas.microsoft.com/office/drawing/2014/main" id="{B52E1737-121E-2AAE-0E2E-C87D6284F3D9}"/>
              </a:ext>
            </a:extLst>
          </p:cNvPr>
          <p:cNvSpPr txBox="1"/>
          <p:nvPr/>
        </p:nvSpPr>
        <p:spPr>
          <a:xfrm>
            <a:off x="1563329" y="2305615"/>
            <a:ext cx="7005484" cy="2246769"/>
          </a:xfrm>
          <a:prstGeom prst="rect">
            <a:avLst/>
          </a:prstGeom>
          <a:noFill/>
        </p:spPr>
        <p:txBody>
          <a:bodyPr wrap="square">
            <a:spAutoFit/>
          </a:bodyPr>
          <a:lstStyle/>
          <a:p>
            <a:pPr algn="ctr"/>
            <a:r>
              <a:rPr lang="ja-JP" altLang="en-US" sz="2800"/>
              <a:t>株式会社森八大名閣では</a:t>
            </a:r>
            <a:endParaRPr lang="en-US" altLang="ja-JP" sz="2800" dirty="0"/>
          </a:p>
          <a:p>
            <a:endParaRPr lang="en-US" altLang="ja-JP" sz="2800" dirty="0"/>
          </a:p>
          <a:p>
            <a:r>
              <a:rPr lang="en-US" altLang="ja-JP" sz="2800" dirty="0"/>
              <a:t>HACCP</a:t>
            </a:r>
            <a:r>
              <a:rPr lang="ja-JP" altLang="en-US" sz="2800"/>
              <a:t>の考え方を取り入れた衛生管理計画</a:t>
            </a:r>
            <a:endParaRPr lang="en-US" altLang="ja-JP" sz="2800" dirty="0"/>
          </a:p>
          <a:p>
            <a:pPr algn="ctr"/>
            <a:endParaRPr lang="en-US" altLang="ja-JP" sz="2800" dirty="0"/>
          </a:p>
          <a:p>
            <a:pPr algn="ctr"/>
            <a:r>
              <a:rPr lang="ja-JP" altLang="en-US" sz="2800"/>
              <a:t>が必要</a:t>
            </a:r>
          </a:p>
        </p:txBody>
      </p:sp>
    </p:spTree>
    <p:extLst>
      <p:ext uri="{BB962C8B-B14F-4D97-AF65-F5344CB8AC3E}">
        <p14:creationId xmlns:p14="http://schemas.microsoft.com/office/powerpoint/2010/main" val="771135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2E0123F-46A1-3F45-8C85-1F716F0DBCE1}"/>
              </a:ext>
            </a:extLst>
          </p:cNvPr>
          <p:cNvSpPr>
            <a:spLocks noGrp="1"/>
          </p:cNvSpPr>
          <p:nvPr>
            <p:ph type="sldNum" sz="quarter" idx="12"/>
          </p:nvPr>
        </p:nvSpPr>
        <p:spPr/>
        <p:txBody>
          <a:bodyPr/>
          <a:lstStyle/>
          <a:p>
            <a:fld id="{0D17C488-F24E-F54A-9419-422FE66354AA}" type="slidenum">
              <a:rPr lang="ja-JP" altLang="en-US" smtClean="0"/>
              <a:pPr/>
              <a:t>12</a:t>
            </a:fld>
            <a:endParaRPr lang="ja-JP" altLang="en-US"/>
          </a:p>
        </p:txBody>
      </p:sp>
      <p:sp>
        <p:nvSpPr>
          <p:cNvPr id="10" name="正方形/長方形 9">
            <a:extLst>
              <a:ext uri="{FF2B5EF4-FFF2-40B4-BE49-F238E27FC236}">
                <a16:creationId xmlns:a16="http://schemas.microsoft.com/office/drawing/2014/main" id="{01F692A4-D112-D647-9F2B-5A3796B53DA0}"/>
              </a:ext>
            </a:extLst>
          </p:cNvPr>
          <p:cNvSpPr/>
          <p:nvPr/>
        </p:nvSpPr>
        <p:spPr>
          <a:xfrm>
            <a:off x="1737359" y="6352143"/>
            <a:ext cx="5982728" cy="369332"/>
          </a:xfrm>
          <a:prstGeom prst="rect">
            <a:avLst/>
          </a:prstGeom>
        </p:spPr>
        <p:txBody>
          <a:bodyPr wrap="none">
            <a:spAutoFit/>
          </a:bodyPr>
          <a:lstStyle/>
          <a:p>
            <a:pPr algn="ctr"/>
            <a:r>
              <a:rPr lang="ja-JP" altLang="en-US" b="1">
                <a:solidFill>
                  <a:schemeClr val="accent1"/>
                </a:solidFill>
                <a:latin typeface="Helvetica Neue" panose="02000503000000020004" pitchFamily="2" charset="0"/>
              </a:rPr>
              <a:t>参照：日本経済新聞「新型コロナウイルス感染　世界マップ」</a:t>
            </a:r>
            <a:endParaRPr lang="ja-JP" altLang="en-US" b="1" i="0" u="none" strike="noStrike">
              <a:solidFill>
                <a:schemeClr val="accent1"/>
              </a:solidFill>
              <a:effectLst/>
              <a:latin typeface="Helvetica Neue" panose="02000503000000020004" pitchFamily="2" charset="0"/>
            </a:endParaRPr>
          </a:p>
        </p:txBody>
      </p:sp>
      <p:pic>
        <p:nvPicPr>
          <p:cNvPr id="5" name="図 4">
            <a:extLst>
              <a:ext uri="{FF2B5EF4-FFF2-40B4-BE49-F238E27FC236}">
                <a16:creationId xmlns:a16="http://schemas.microsoft.com/office/drawing/2014/main" id="{1CAB5033-EF87-E64D-93B5-D02E465A0B27}"/>
              </a:ext>
            </a:extLst>
          </p:cNvPr>
          <p:cNvPicPr>
            <a:picLocks noChangeAspect="1"/>
          </p:cNvPicPr>
          <p:nvPr/>
        </p:nvPicPr>
        <p:blipFill>
          <a:blip r:embed="rId2"/>
          <a:stretch>
            <a:fillRect/>
          </a:stretch>
        </p:blipFill>
        <p:spPr>
          <a:xfrm>
            <a:off x="444500" y="304800"/>
            <a:ext cx="9080500" cy="6553200"/>
          </a:xfrm>
          <a:prstGeom prst="rect">
            <a:avLst/>
          </a:prstGeom>
        </p:spPr>
      </p:pic>
    </p:spTree>
    <p:extLst>
      <p:ext uri="{BB962C8B-B14F-4D97-AF65-F5344CB8AC3E}">
        <p14:creationId xmlns:p14="http://schemas.microsoft.com/office/powerpoint/2010/main" val="709266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7F4D9C7-DF5E-8142-8B74-56DD392B27F9}"/>
              </a:ext>
            </a:extLst>
          </p:cNvPr>
          <p:cNvSpPr>
            <a:spLocks noGrp="1"/>
          </p:cNvSpPr>
          <p:nvPr>
            <p:ph type="sldNum" sz="quarter" idx="12"/>
          </p:nvPr>
        </p:nvSpPr>
        <p:spPr/>
        <p:txBody>
          <a:bodyPr/>
          <a:lstStyle/>
          <a:p>
            <a:fld id="{473D7ADE-9824-2A42-9A6D-AF8C08751E73}" type="slidenum">
              <a:rPr lang="ja-JP" altLang="en-US" smtClean="0"/>
              <a:pPr/>
              <a:t>13</a:t>
            </a:fld>
            <a:endParaRPr lang="ja-JP" altLang="en-US"/>
          </a:p>
        </p:txBody>
      </p:sp>
      <p:sp>
        <p:nvSpPr>
          <p:cNvPr id="3" name="正方形/長方形 2">
            <a:extLst>
              <a:ext uri="{FF2B5EF4-FFF2-40B4-BE49-F238E27FC236}">
                <a16:creationId xmlns:a16="http://schemas.microsoft.com/office/drawing/2014/main" id="{9BAE696F-8887-C54E-AA4C-A3E0527B4DA7}"/>
              </a:ext>
            </a:extLst>
          </p:cNvPr>
          <p:cNvSpPr/>
          <p:nvPr/>
        </p:nvSpPr>
        <p:spPr>
          <a:xfrm>
            <a:off x="1012372" y="609600"/>
            <a:ext cx="8055429" cy="5632311"/>
          </a:xfrm>
          <a:prstGeom prst="rect">
            <a:avLst/>
          </a:prstGeom>
        </p:spPr>
        <p:txBody>
          <a:bodyPr wrap="square">
            <a:spAutoFit/>
          </a:bodyPr>
          <a:lstStyle/>
          <a:p>
            <a:r>
              <a:rPr lang="ja-JP" altLang="en-US" sz="2400"/>
              <a:t>営業者（集団給食施設を含む。）は、食品衛生法施行規則に定められた</a:t>
            </a:r>
            <a:r>
              <a:rPr lang="en-US" altLang="ja-JP" sz="2400" dirty="0"/>
              <a:t>｢</a:t>
            </a:r>
            <a:r>
              <a:rPr lang="ja-JP" altLang="en-US" sz="2400"/>
              <a:t>一 般的な衛生管理</a:t>
            </a:r>
            <a:r>
              <a:rPr lang="en-US" altLang="ja-JP" sz="2400" dirty="0"/>
              <a:t>｣</a:t>
            </a:r>
            <a:r>
              <a:rPr lang="ja-JP" altLang="en-US" sz="2400"/>
              <a:t>及び</a:t>
            </a:r>
            <a:r>
              <a:rPr lang="en-US" altLang="ja-JP" sz="2400" dirty="0"/>
              <a:t>｢</a:t>
            </a:r>
            <a:r>
              <a:rPr lang="en" altLang="ja-JP" sz="2400" dirty="0"/>
              <a:t>HACCP </a:t>
            </a:r>
            <a:r>
              <a:rPr lang="ja-JP" altLang="en-US" sz="2400"/>
              <a:t>に沿った衛生管理</a:t>
            </a:r>
            <a:r>
              <a:rPr lang="en-US" altLang="ja-JP" sz="2400" dirty="0"/>
              <a:t>｣</a:t>
            </a:r>
            <a:r>
              <a:rPr lang="ja-JP" altLang="en-US" sz="2400"/>
              <a:t>に関する基準に従い、 以下の４つが求められています。</a:t>
            </a:r>
          </a:p>
          <a:p>
            <a:endParaRPr lang="en-US" altLang="ja-JP" sz="2400" dirty="0"/>
          </a:p>
          <a:p>
            <a:r>
              <a:rPr lang="ja-JP" altLang="en-US" sz="2400">
                <a:solidFill>
                  <a:srgbClr val="0070C0"/>
                </a:solidFill>
              </a:rPr>
              <a:t>①</a:t>
            </a:r>
            <a:r>
              <a:rPr lang="ja-JP" altLang="en-US" sz="2400">
                <a:solidFill>
                  <a:srgbClr val="FF0000"/>
                </a:solidFill>
              </a:rPr>
              <a:t>衛生管理計画</a:t>
            </a:r>
            <a:r>
              <a:rPr lang="ja-JP" altLang="en-US" sz="2400">
                <a:solidFill>
                  <a:srgbClr val="0070C0"/>
                </a:solidFill>
              </a:rPr>
              <a:t>を作成し、食品等取扱者や関係者に周知徹底を図ること</a:t>
            </a:r>
            <a:endParaRPr lang="en-US" altLang="ja-JP" sz="2400" dirty="0">
              <a:solidFill>
                <a:srgbClr val="0070C0"/>
              </a:solidFill>
            </a:endParaRPr>
          </a:p>
          <a:p>
            <a:endParaRPr lang="en-US" altLang="ja-JP" sz="2400" dirty="0">
              <a:solidFill>
                <a:srgbClr val="0070C0"/>
              </a:solidFill>
            </a:endParaRPr>
          </a:p>
          <a:p>
            <a:r>
              <a:rPr lang="ja-JP" altLang="en-US" sz="2400">
                <a:solidFill>
                  <a:srgbClr val="0070C0"/>
                </a:solidFill>
              </a:rPr>
              <a:t>②公衆衛生上必要な措置を適切に行うための</a:t>
            </a:r>
            <a:r>
              <a:rPr lang="ja-JP" altLang="en-US" sz="2400">
                <a:solidFill>
                  <a:srgbClr val="FF0000"/>
                </a:solidFill>
              </a:rPr>
              <a:t>手順書</a:t>
            </a:r>
            <a:r>
              <a:rPr lang="ja-JP" altLang="en-US" sz="2400">
                <a:solidFill>
                  <a:srgbClr val="0070C0"/>
                </a:solidFill>
              </a:rPr>
              <a:t>を必要に応じて作成す ること</a:t>
            </a:r>
            <a:endParaRPr lang="en-US" altLang="ja-JP" sz="2400" dirty="0">
              <a:solidFill>
                <a:srgbClr val="0070C0"/>
              </a:solidFill>
            </a:endParaRPr>
          </a:p>
          <a:p>
            <a:endParaRPr lang="en-US" altLang="ja-JP" sz="2400" dirty="0">
              <a:solidFill>
                <a:srgbClr val="0070C0"/>
              </a:solidFill>
            </a:endParaRPr>
          </a:p>
          <a:p>
            <a:r>
              <a:rPr lang="ja-JP" altLang="en-US" sz="2400">
                <a:solidFill>
                  <a:srgbClr val="0070C0"/>
                </a:solidFill>
              </a:rPr>
              <a:t>③衛生管理の実施状況を</a:t>
            </a:r>
            <a:r>
              <a:rPr lang="ja-JP" altLang="en-US" sz="2400">
                <a:solidFill>
                  <a:srgbClr val="FF0000"/>
                </a:solidFill>
              </a:rPr>
              <a:t>記録し、保存</a:t>
            </a:r>
            <a:r>
              <a:rPr lang="ja-JP" altLang="en-US" sz="2400">
                <a:solidFill>
                  <a:srgbClr val="0070C0"/>
                </a:solidFill>
              </a:rPr>
              <a:t>すること</a:t>
            </a:r>
            <a:endParaRPr lang="en-US" altLang="ja-JP" sz="2400" dirty="0">
              <a:solidFill>
                <a:srgbClr val="0070C0"/>
              </a:solidFill>
            </a:endParaRPr>
          </a:p>
          <a:p>
            <a:endParaRPr lang="en-US" altLang="ja-JP" sz="2400" dirty="0">
              <a:solidFill>
                <a:srgbClr val="0070C0"/>
              </a:solidFill>
            </a:endParaRPr>
          </a:p>
          <a:p>
            <a:r>
              <a:rPr lang="ja-JP" altLang="en-US" sz="2400">
                <a:solidFill>
                  <a:srgbClr val="0070C0"/>
                </a:solidFill>
              </a:rPr>
              <a:t>④衛生管理計画及び手順書の効果を検証し、必要に応じてその内容を</a:t>
            </a:r>
            <a:r>
              <a:rPr lang="ja-JP" altLang="en-US" sz="2400">
                <a:solidFill>
                  <a:srgbClr val="FF0000"/>
                </a:solidFill>
              </a:rPr>
              <a:t>見直す</a:t>
            </a:r>
            <a:r>
              <a:rPr lang="ja-JP" altLang="en-US" sz="2400">
                <a:solidFill>
                  <a:srgbClr val="0070C0"/>
                </a:solidFill>
              </a:rPr>
              <a:t> こと</a:t>
            </a:r>
            <a:endParaRPr lang="en-US" altLang="ja-JP" sz="2400" dirty="0">
              <a:solidFill>
                <a:srgbClr val="0070C0"/>
              </a:solidFill>
            </a:endParaRPr>
          </a:p>
          <a:p>
            <a:endParaRPr lang="en-US" altLang="ja-JP" sz="2400" dirty="0"/>
          </a:p>
        </p:txBody>
      </p:sp>
    </p:spTree>
    <p:extLst>
      <p:ext uri="{BB962C8B-B14F-4D97-AF65-F5344CB8AC3E}">
        <p14:creationId xmlns:p14="http://schemas.microsoft.com/office/powerpoint/2010/main" val="4014315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E0A921-36FB-5249-939F-D71F19ABFF58}"/>
              </a:ext>
            </a:extLst>
          </p:cNvPr>
          <p:cNvSpPr>
            <a:spLocks noGrp="1"/>
          </p:cNvSpPr>
          <p:nvPr>
            <p:ph type="title"/>
          </p:nvPr>
        </p:nvSpPr>
        <p:spPr/>
        <p:txBody>
          <a:bodyPr/>
          <a:lstStyle/>
          <a:p>
            <a:r>
              <a:rPr lang="en" altLang="ja-JP" dirty="0">
                <a:hlinkClick r:id="rId2"/>
              </a:rPr>
              <a:t>https://www.mhlw.go.jp/content/11130500/000478404.pdf</a:t>
            </a:r>
            <a:endParaRPr kumimoji="1" lang="ja-JP" altLang="en-US"/>
          </a:p>
        </p:txBody>
      </p:sp>
      <p:sp>
        <p:nvSpPr>
          <p:cNvPr id="3" name="スライド番号プレースホルダー 2">
            <a:extLst>
              <a:ext uri="{FF2B5EF4-FFF2-40B4-BE49-F238E27FC236}">
                <a16:creationId xmlns:a16="http://schemas.microsoft.com/office/drawing/2014/main" id="{C34AE530-C463-F44B-BE20-A88A37170024}"/>
              </a:ext>
            </a:extLst>
          </p:cNvPr>
          <p:cNvSpPr>
            <a:spLocks noGrp="1"/>
          </p:cNvSpPr>
          <p:nvPr>
            <p:ph type="sldNum" sz="quarter" idx="12"/>
          </p:nvPr>
        </p:nvSpPr>
        <p:spPr/>
        <p:txBody>
          <a:bodyPr/>
          <a:lstStyle/>
          <a:p>
            <a:fld id="{28A24196-8E62-D542-81A5-64F1992FD861}" type="slidenum">
              <a:rPr lang="ja-JP" altLang="en-US" smtClean="0"/>
              <a:pPr/>
              <a:t>14</a:t>
            </a:fld>
            <a:endParaRPr lang="ja-JP" altLang="en-US"/>
          </a:p>
        </p:txBody>
      </p:sp>
      <p:pic>
        <p:nvPicPr>
          <p:cNvPr id="5" name="図 4">
            <a:extLst>
              <a:ext uri="{FF2B5EF4-FFF2-40B4-BE49-F238E27FC236}">
                <a16:creationId xmlns:a16="http://schemas.microsoft.com/office/drawing/2014/main" id="{8AEACD99-6D67-624E-845A-75CFAA63AEE5}"/>
              </a:ext>
            </a:extLst>
          </p:cNvPr>
          <p:cNvPicPr>
            <a:picLocks noChangeAspect="1"/>
          </p:cNvPicPr>
          <p:nvPr/>
        </p:nvPicPr>
        <p:blipFill>
          <a:blip r:embed="rId3"/>
          <a:stretch>
            <a:fillRect/>
          </a:stretch>
        </p:blipFill>
        <p:spPr>
          <a:xfrm>
            <a:off x="1066800" y="1663700"/>
            <a:ext cx="7772400" cy="1181100"/>
          </a:xfrm>
          <a:prstGeom prst="rect">
            <a:avLst/>
          </a:prstGeom>
        </p:spPr>
      </p:pic>
      <p:pic>
        <p:nvPicPr>
          <p:cNvPr id="7" name="図 6">
            <a:extLst>
              <a:ext uri="{FF2B5EF4-FFF2-40B4-BE49-F238E27FC236}">
                <a16:creationId xmlns:a16="http://schemas.microsoft.com/office/drawing/2014/main" id="{3523412B-6570-A74F-9979-06F974E83945}"/>
              </a:ext>
            </a:extLst>
          </p:cNvPr>
          <p:cNvPicPr>
            <a:picLocks noChangeAspect="1"/>
          </p:cNvPicPr>
          <p:nvPr/>
        </p:nvPicPr>
        <p:blipFill rotWithShape="1">
          <a:blip r:embed="rId4"/>
          <a:srcRect t="59804"/>
          <a:stretch/>
        </p:blipFill>
        <p:spPr>
          <a:xfrm>
            <a:off x="1924050" y="5244860"/>
            <a:ext cx="6057900" cy="1613140"/>
          </a:xfrm>
          <a:prstGeom prst="rect">
            <a:avLst/>
          </a:prstGeom>
        </p:spPr>
      </p:pic>
      <p:pic>
        <p:nvPicPr>
          <p:cNvPr id="9" name="図 8">
            <a:extLst>
              <a:ext uri="{FF2B5EF4-FFF2-40B4-BE49-F238E27FC236}">
                <a16:creationId xmlns:a16="http://schemas.microsoft.com/office/drawing/2014/main" id="{8D1CCDBD-E7B1-5C43-BD15-A411C97F5F1E}"/>
              </a:ext>
            </a:extLst>
          </p:cNvPr>
          <p:cNvPicPr>
            <a:picLocks noChangeAspect="1"/>
          </p:cNvPicPr>
          <p:nvPr/>
        </p:nvPicPr>
        <p:blipFill rotWithShape="1">
          <a:blip r:embed="rId4"/>
          <a:srcRect b="86004"/>
          <a:stretch/>
        </p:blipFill>
        <p:spPr>
          <a:xfrm>
            <a:off x="1665258" y="4485078"/>
            <a:ext cx="6057900" cy="561675"/>
          </a:xfrm>
          <a:prstGeom prst="rect">
            <a:avLst/>
          </a:prstGeom>
        </p:spPr>
      </p:pic>
      <p:sp>
        <p:nvSpPr>
          <p:cNvPr id="4" name="動作設定ボタン: 進む/次へ 3">
            <a:hlinkClick r:id="rId5" action="ppaction://program" highlightClick="1"/>
            <a:extLst>
              <a:ext uri="{FF2B5EF4-FFF2-40B4-BE49-F238E27FC236}">
                <a16:creationId xmlns:a16="http://schemas.microsoft.com/office/drawing/2014/main" id="{B3B8D080-124C-29E2-CC68-D6C97F37C794}"/>
              </a:ext>
            </a:extLst>
          </p:cNvPr>
          <p:cNvSpPr/>
          <p:nvPr/>
        </p:nvSpPr>
        <p:spPr>
          <a:xfrm>
            <a:off x="8839200" y="2271252"/>
            <a:ext cx="1042416" cy="10424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5716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04ED6D-D316-7C1A-CA86-704572508A4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36533550-9015-7870-AE53-DF3ECF37003C}"/>
              </a:ext>
            </a:extLst>
          </p:cNvPr>
          <p:cNvSpPr>
            <a:spLocks noGrp="1"/>
          </p:cNvSpPr>
          <p:nvPr>
            <p:ph idx="1"/>
          </p:nvPr>
        </p:nvSpPr>
        <p:spPr/>
        <p:txBody>
          <a:bodyPr/>
          <a:lstStyle/>
          <a:p>
            <a:r>
              <a:rPr kumimoji="1" lang="ja-JP" altLang="en-US">
                <a:hlinkClick r:id="rId2"/>
              </a:rPr>
              <a:t>食品産業センター 導入事例</a:t>
            </a:r>
            <a:r>
              <a:rPr kumimoji="1" lang="en" altLang="ja-JP" dirty="0">
                <a:hlinkClick r:id="rId2"/>
              </a:rPr>
              <a:t>https://haccp.shokusan.or.jp/library/guide/candies/c-2/</a:t>
            </a:r>
            <a:endParaRPr kumimoji="1" lang="en" altLang="ja-JP" dirty="0"/>
          </a:p>
          <a:p>
            <a:endParaRPr kumimoji="1" lang="ja-JP" altLang="en-US"/>
          </a:p>
        </p:txBody>
      </p:sp>
      <p:sp>
        <p:nvSpPr>
          <p:cNvPr id="4" name="スライド番号プレースホルダー 3">
            <a:extLst>
              <a:ext uri="{FF2B5EF4-FFF2-40B4-BE49-F238E27FC236}">
                <a16:creationId xmlns:a16="http://schemas.microsoft.com/office/drawing/2014/main" id="{70C4F076-06FF-82D0-7290-8FF1B109328F}"/>
              </a:ext>
            </a:extLst>
          </p:cNvPr>
          <p:cNvSpPr>
            <a:spLocks noGrp="1"/>
          </p:cNvSpPr>
          <p:nvPr>
            <p:ph type="sldNum" sz="quarter" idx="12"/>
          </p:nvPr>
        </p:nvSpPr>
        <p:spPr/>
        <p:txBody>
          <a:bodyPr/>
          <a:lstStyle/>
          <a:p>
            <a:fld id="{0D17C488-F24E-F54A-9419-422FE66354AA}" type="slidenum">
              <a:rPr lang="ja-JP" altLang="en-US" smtClean="0"/>
              <a:pPr/>
              <a:t>15</a:t>
            </a:fld>
            <a:endParaRPr lang="ja-JP" altLang="en-US"/>
          </a:p>
        </p:txBody>
      </p:sp>
    </p:spTree>
    <p:extLst>
      <p:ext uri="{BB962C8B-B14F-4D97-AF65-F5344CB8AC3E}">
        <p14:creationId xmlns:p14="http://schemas.microsoft.com/office/powerpoint/2010/main" val="1954685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C06D9E-99FD-B745-943B-14EAC2FD2E1B}"/>
              </a:ext>
            </a:extLst>
          </p:cNvPr>
          <p:cNvSpPr>
            <a:spLocks noGrp="1"/>
          </p:cNvSpPr>
          <p:nvPr>
            <p:ph type="title"/>
          </p:nvPr>
        </p:nvSpPr>
        <p:spPr/>
        <p:txBody>
          <a:bodyPr/>
          <a:lstStyle/>
          <a:p>
            <a:r>
              <a:rPr kumimoji="1" lang="en-US" altLang="ja-JP" dirty="0"/>
              <a:t>HACCP</a:t>
            </a:r>
            <a:r>
              <a:rPr kumimoji="1" lang="ja-JP" altLang="en-US"/>
              <a:t>は</a:t>
            </a:r>
            <a:br>
              <a:rPr kumimoji="1" lang="en-US" altLang="ja-JP" dirty="0"/>
            </a:br>
            <a:r>
              <a:rPr kumimoji="1" lang="ja-JP" altLang="en-US"/>
              <a:t>今までの</a:t>
            </a:r>
            <a:r>
              <a:rPr kumimoji="1" lang="ja-JP" altLang="en-US">
                <a:solidFill>
                  <a:srgbClr val="FF0000"/>
                </a:solidFill>
              </a:rPr>
              <a:t>３</a:t>
            </a:r>
            <a:r>
              <a:rPr kumimoji="1" lang="en-US" altLang="ja-JP" dirty="0">
                <a:solidFill>
                  <a:srgbClr val="FF0000"/>
                </a:solidFill>
              </a:rPr>
              <a:t>SK</a:t>
            </a:r>
            <a:r>
              <a:rPr kumimoji="1" lang="ja-JP" altLang="en-US"/>
              <a:t>勉強が基本</a:t>
            </a:r>
          </a:p>
        </p:txBody>
      </p:sp>
      <p:sp>
        <p:nvSpPr>
          <p:cNvPr id="3" name="コンテンツ プレースホルダー 2">
            <a:extLst>
              <a:ext uri="{FF2B5EF4-FFF2-40B4-BE49-F238E27FC236}">
                <a16:creationId xmlns:a16="http://schemas.microsoft.com/office/drawing/2014/main" id="{E96ECA0A-9ED6-4748-BBBA-92DFE177A6A2}"/>
              </a:ext>
            </a:extLst>
          </p:cNvPr>
          <p:cNvSpPr>
            <a:spLocks noGrp="1"/>
          </p:cNvSpPr>
          <p:nvPr>
            <p:ph idx="1"/>
          </p:nvPr>
        </p:nvSpPr>
        <p:spPr>
          <a:xfrm>
            <a:off x="838200" y="2139352"/>
            <a:ext cx="8229600" cy="3693515"/>
          </a:xfrm>
        </p:spPr>
        <p:txBody>
          <a:bodyPr/>
          <a:lstStyle/>
          <a:p>
            <a:pPr algn="ctr"/>
            <a:r>
              <a:rPr lang="ja-JP" altLang="en-US" sz="4000">
                <a:solidFill>
                  <a:srgbClr val="0070C0"/>
                </a:solidFill>
              </a:rPr>
              <a:t>整理</a:t>
            </a:r>
            <a:endParaRPr lang="en-US" altLang="ja-JP" sz="4000" dirty="0">
              <a:solidFill>
                <a:srgbClr val="0070C0"/>
              </a:solidFill>
            </a:endParaRPr>
          </a:p>
          <a:p>
            <a:pPr algn="ctr"/>
            <a:r>
              <a:rPr lang="ja-JP" altLang="en-US" sz="4000">
                <a:solidFill>
                  <a:srgbClr val="0070C0"/>
                </a:solidFill>
              </a:rPr>
              <a:t>整頓</a:t>
            </a:r>
            <a:endParaRPr lang="en-US" altLang="ja-JP" sz="4000" dirty="0">
              <a:solidFill>
                <a:srgbClr val="0070C0"/>
              </a:solidFill>
            </a:endParaRPr>
          </a:p>
          <a:p>
            <a:pPr algn="ctr"/>
            <a:r>
              <a:rPr lang="ja-JP" altLang="en-US" sz="4000">
                <a:solidFill>
                  <a:srgbClr val="0070C0"/>
                </a:solidFill>
              </a:rPr>
              <a:t>清掃</a:t>
            </a:r>
            <a:endParaRPr lang="en-US" altLang="ja-JP" sz="4000" dirty="0">
              <a:solidFill>
                <a:srgbClr val="0070C0"/>
              </a:solidFill>
            </a:endParaRPr>
          </a:p>
          <a:p>
            <a:pPr algn="ctr"/>
            <a:r>
              <a:rPr lang="ja-JP" altLang="en-US" sz="4000">
                <a:solidFill>
                  <a:srgbClr val="0070C0"/>
                </a:solidFill>
              </a:rPr>
              <a:t>危機管理</a:t>
            </a:r>
            <a:endParaRPr lang="en-US" altLang="ja-JP" sz="4000" dirty="0">
              <a:solidFill>
                <a:srgbClr val="0070C0"/>
              </a:solidFill>
            </a:endParaRPr>
          </a:p>
          <a:p>
            <a:pPr marL="0" indent="0" algn="ctr">
              <a:buNone/>
            </a:pPr>
            <a:endParaRPr lang="en-US" altLang="ja-JP" dirty="0"/>
          </a:p>
          <a:p>
            <a:pPr marL="0" indent="0" algn="ctr">
              <a:buNone/>
            </a:pPr>
            <a:r>
              <a:rPr lang="ja-JP" altLang="en-US"/>
              <a:t>が基本です</a:t>
            </a:r>
            <a:endParaRPr kumimoji="1" lang="ja-JP" altLang="en-US"/>
          </a:p>
        </p:txBody>
      </p:sp>
      <p:sp>
        <p:nvSpPr>
          <p:cNvPr id="4" name="スライド番号プレースホルダー 3">
            <a:extLst>
              <a:ext uri="{FF2B5EF4-FFF2-40B4-BE49-F238E27FC236}">
                <a16:creationId xmlns:a16="http://schemas.microsoft.com/office/drawing/2014/main" id="{C37650B2-C336-4647-AE56-C7C7A4658759}"/>
              </a:ext>
            </a:extLst>
          </p:cNvPr>
          <p:cNvSpPr>
            <a:spLocks noGrp="1"/>
          </p:cNvSpPr>
          <p:nvPr>
            <p:ph type="sldNum" sz="quarter" idx="12"/>
          </p:nvPr>
        </p:nvSpPr>
        <p:spPr/>
        <p:txBody>
          <a:bodyPr/>
          <a:lstStyle/>
          <a:p>
            <a:fld id="{0D17C488-F24E-F54A-9419-422FE66354AA}" type="slidenum">
              <a:rPr lang="ja-JP" altLang="en-US" smtClean="0"/>
              <a:pPr/>
              <a:t>16</a:t>
            </a:fld>
            <a:endParaRPr lang="ja-JP" altLang="en-US"/>
          </a:p>
        </p:txBody>
      </p:sp>
    </p:spTree>
    <p:extLst>
      <p:ext uri="{BB962C8B-B14F-4D97-AF65-F5344CB8AC3E}">
        <p14:creationId xmlns:p14="http://schemas.microsoft.com/office/powerpoint/2010/main" val="2326139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サブタイトル 2">
            <a:extLst>
              <a:ext uri="{FF2B5EF4-FFF2-40B4-BE49-F238E27FC236}">
                <a16:creationId xmlns:a16="http://schemas.microsoft.com/office/drawing/2014/main" id="{69AF4BB6-7DF7-4F47-8B4B-F1F05012AB31}"/>
              </a:ext>
            </a:extLst>
          </p:cNvPr>
          <p:cNvSpPr>
            <a:spLocks noGrp="1"/>
          </p:cNvSpPr>
          <p:nvPr>
            <p:ph type="subTitle" idx="1"/>
          </p:nvPr>
        </p:nvSpPr>
        <p:spPr>
          <a:xfrm>
            <a:off x="1143001" y="5038498"/>
            <a:ext cx="7620000" cy="810118"/>
          </a:xfrm>
          <a:gradFill>
            <a:gsLst>
              <a:gs pos="0">
                <a:srgbClr val="9BC1FF">
                  <a:alpha val="39000"/>
                </a:srgbClr>
              </a:gs>
              <a:gs pos="100000">
                <a:srgbClr val="3F80CD">
                  <a:alpha val="39000"/>
                </a:srgbClr>
              </a:gs>
            </a:gsLst>
            <a:lin ang="5400000" scaled="0"/>
          </a:gradFill>
        </p:spPr>
        <p:txBody>
          <a:bodyPr>
            <a:normAutofit fontScale="92500" lnSpcReduction="10000"/>
          </a:bodyPr>
          <a:lstStyle/>
          <a:p>
            <a:pPr algn="ctr"/>
            <a:r>
              <a:rPr lang="ja-JP" altLang="en-US" sz="2332"/>
              <a:t>株式会社 </a:t>
            </a:r>
            <a:r>
              <a:rPr lang="en-US" altLang="ja-JP" sz="2400" dirty="0">
                <a:latin typeface="Stencil" pitchFamily="82" charset="0"/>
              </a:rPr>
              <a:t>BCPJAPAN</a:t>
            </a:r>
            <a:r>
              <a:rPr lang="ja-JP" altLang="en-US" sz="2332"/>
              <a:t>　代表取締役山口泰信</a:t>
            </a:r>
            <a:endParaRPr lang="en-US" altLang="ja-JP" sz="2332" dirty="0"/>
          </a:p>
          <a:p>
            <a:pPr algn="ctr"/>
            <a:r>
              <a:rPr lang="en-US" altLang="ja-JP" sz="2332" dirty="0" err="1"/>
              <a:t>info@bcpjapan.jp</a:t>
            </a:r>
            <a:endParaRPr lang="ja-JP" altLang="en-US" sz="2332"/>
          </a:p>
        </p:txBody>
      </p:sp>
      <p:sp>
        <p:nvSpPr>
          <p:cNvPr id="5" name="スライド番号プレースホルダー 4">
            <a:extLst>
              <a:ext uri="{FF2B5EF4-FFF2-40B4-BE49-F238E27FC236}">
                <a16:creationId xmlns:a16="http://schemas.microsoft.com/office/drawing/2014/main" id="{9BC21DD3-FBB0-9040-BAFF-5546046D8C7E}"/>
              </a:ext>
            </a:extLst>
          </p:cNvPr>
          <p:cNvSpPr>
            <a:spLocks noGrp="1"/>
          </p:cNvSpPr>
          <p:nvPr>
            <p:ph type="sldNum" sz="quarter" idx="12"/>
          </p:nvPr>
        </p:nvSpPr>
        <p:spPr/>
        <p:txBody>
          <a:bodyPr/>
          <a:lstStyle>
            <a:lvl1pPr>
              <a:defRPr kumimoji="1" sz="2000">
                <a:solidFill>
                  <a:schemeClr val="tx1"/>
                </a:solidFill>
                <a:latin typeface="Calibri" panose="020F0502020204030204" pitchFamily="34" charset="0"/>
                <a:ea typeface="ＭＳ Ｐゴシック" panose="020B0600070205080204" pitchFamily="34" charset="-128"/>
              </a:defRPr>
            </a:lvl1pPr>
            <a:lvl2pPr marL="619048" indent="-238095">
              <a:defRPr kumimoji="1" sz="2000">
                <a:solidFill>
                  <a:schemeClr val="tx1"/>
                </a:solidFill>
                <a:latin typeface="Calibri" panose="020F0502020204030204" pitchFamily="34" charset="0"/>
                <a:ea typeface="ＭＳ Ｐゴシック" panose="020B0600070205080204" pitchFamily="34" charset="-128"/>
              </a:defRPr>
            </a:lvl2pPr>
            <a:lvl3pPr marL="952382" indent="-190476">
              <a:defRPr kumimoji="1" sz="2000">
                <a:solidFill>
                  <a:schemeClr val="tx1"/>
                </a:solidFill>
                <a:latin typeface="Calibri" panose="020F0502020204030204" pitchFamily="34" charset="0"/>
                <a:ea typeface="ＭＳ Ｐゴシック" panose="020B0600070205080204" pitchFamily="34" charset="-128"/>
              </a:defRPr>
            </a:lvl3pPr>
            <a:lvl4pPr marL="1333335" indent="-190476">
              <a:defRPr kumimoji="1" sz="2000">
                <a:solidFill>
                  <a:schemeClr val="tx1"/>
                </a:solidFill>
                <a:latin typeface="Calibri" panose="020F0502020204030204" pitchFamily="34" charset="0"/>
                <a:ea typeface="ＭＳ Ｐゴシック" panose="020B0600070205080204" pitchFamily="34" charset="-128"/>
              </a:defRPr>
            </a:lvl4pPr>
            <a:lvl5pPr marL="1714287" indent="-190476">
              <a:defRPr kumimoji="1" sz="2000">
                <a:solidFill>
                  <a:schemeClr val="tx1"/>
                </a:solidFill>
                <a:latin typeface="Calibri" panose="020F0502020204030204" pitchFamily="34" charset="0"/>
                <a:ea typeface="ＭＳ Ｐゴシック" panose="020B0600070205080204" pitchFamily="34" charset="-128"/>
              </a:defRPr>
            </a:lvl5pPr>
            <a:lvl6pPr marL="2095240" indent="-190476" defTabSz="380953" fontAlgn="base">
              <a:spcBef>
                <a:spcPct val="0"/>
              </a:spcBef>
              <a:spcAft>
                <a:spcPct val="0"/>
              </a:spcAft>
              <a:defRPr kumimoji="1" sz="2000">
                <a:solidFill>
                  <a:schemeClr val="tx1"/>
                </a:solidFill>
                <a:latin typeface="Calibri" panose="020F0502020204030204" pitchFamily="34" charset="0"/>
                <a:ea typeface="ＭＳ Ｐゴシック" panose="020B0600070205080204" pitchFamily="34" charset="-128"/>
              </a:defRPr>
            </a:lvl6pPr>
            <a:lvl7pPr marL="2476193" indent="-190476" defTabSz="380953" fontAlgn="base">
              <a:spcBef>
                <a:spcPct val="0"/>
              </a:spcBef>
              <a:spcAft>
                <a:spcPct val="0"/>
              </a:spcAft>
              <a:defRPr kumimoji="1" sz="2000">
                <a:solidFill>
                  <a:schemeClr val="tx1"/>
                </a:solidFill>
                <a:latin typeface="Calibri" panose="020F0502020204030204" pitchFamily="34" charset="0"/>
                <a:ea typeface="ＭＳ Ｐゴシック" panose="020B0600070205080204" pitchFamily="34" charset="-128"/>
              </a:defRPr>
            </a:lvl7pPr>
            <a:lvl8pPr marL="2857146" indent="-190476" defTabSz="380953" fontAlgn="base">
              <a:spcBef>
                <a:spcPct val="0"/>
              </a:spcBef>
              <a:spcAft>
                <a:spcPct val="0"/>
              </a:spcAft>
              <a:defRPr kumimoji="1" sz="2000">
                <a:solidFill>
                  <a:schemeClr val="tx1"/>
                </a:solidFill>
                <a:latin typeface="Calibri" panose="020F0502020204030204" pitchFamily="34" charset="0"/>
                <a:ea typeface="ＭＳ Ｐゴシック" panose="020B0600070205080204" pitchFamily="34" charset="-128"/>
              </a:defRPr>
            </a:lvl8pPr>
            <a:lvl9pPr marL="3238098" indent="-190476" defTabSz="380953" fontAlgn="base">
              <a:spcBef>
                <a:spcPct val="0"/>
              </a:spcBef>
              <a:spcAft>
                <a:spcPct val="0"/>
              </a:spcAft>
              <a:defRPr kumimoji="1" sz="2000">
                <a:solidFill>
                  <a:schemeClr val="tx1"/>
                </a:solidFill>
                <a:latin typeface="Calibri" panose="020F0502020204030204" pitchFamily="34" charset="0"/>
                <a:ea typeface="ＭＳ Ｐゴシック" panose="020B0600070205080204" pitchFamily="34" charset="-128"/>
              </a:defRPr>
            </a:lvl9pPr>
          </a:lstStyle>
          <a:p>
            <a:fld id="{7B361451-D23D-5740-AAE2-DDF4E5865805}" type="slidenum">
              <a:rPr lang="ja-JP" altLang="en-US" sz="1000">
                <a:solidFill>
                  <a:srgbClr val="898989"/>
                </a:solidFill>
              </a:rPr>
              <a:pPr/>
              <a:t>17</a:t>
            </a:fld>
            <a:endParaRPr lang="ja-JP" altLang="en-US" sz="1000">
              <a:solidFill>
                <a:srgbClr val="898989"/>
              </a:solidFill>
            </a:endParaRPr>
          </a:p>
        </p:txBody>
      </p:sp>
      <p:cxnSp>
        <p:nvCxnSpPr>
          <p:cNvPr id="9" name="直線コネクタ 8">
            <a:extLst>
              <a:ext uri="{FF2B5EF4-FFF2-40B4-BE49-F238E27FC236}">
                <a16:creationId xmlns:a16="http://schemas.microsoft.com/office/drawing/2014/main" id="{999F252E-5877-424B-BC48-3517005C1AC7}"/>
              </a:ext>
            </a:extLst>
          </p:cNvPr>
          <p:cNvCxnSpPr>
            <a:cxnSpLocks noChangeShapeType="1"/>
          </p:cNvCxnSpPr>
          <p:nvPr/>
        </p:nvCxnSpPr>
        <p:spPr bwMode="auto">
          <a:xfrm>
            <a:off x="1124479" y="5888303"/>
            <a:ext cx="7657042" cy="0"/>
          </a:xfrm>
          <a:prstGeom prst="line">
            <a:avLst/>
          </a:prstGeom>
          <a:noFill/>
          <a:ln w="25400">
            <a:solidFill>
              <a:srgbClr val="3366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 name="テキスト ボックス 2">
            <a:extLst>
              <a:ext uri="{FF2B5EF4-FFF2-40B4-BE49-F238E27FC236}">
                <a16:creationId xmlns:a16="http://schemas.microsoft.com/office/drawing/2014/main" id="{CCF715B5-E1A2-334A-92C9-EBD91F100DBA}"/>
              </a:ext>
            </a:extLst>
          </p:cNvPr>
          <p:cNvSpPr txBox="1"/>
          <p:nvPr/>
        </p:nvSpPr>
        <p:spPr>
          <a:xfrm>
            <a:off x="1567907" y="1018310"/>
            <a:ext cx="6199133" cy="3200876"/>
          </a:xfrm>
          <a:prstGeom prst="rect">
            <a:avLst/>
          </a:prstGeom>
          <a:noFill/>
        </p:spPr>
        <p:txBody>
          <a:bodyPr wrap="none" rtlCol="0">
            <a:spAutoFit/>
          </a:bodyPr>
          <a:lstStyle/>
          <a:p>
            <a:pPr algn="ctr"/>
            <a:r>
              <a:rPr lang="ja-JP" altLang="en-US" sz="3600">
                <a:solidFill>
                  <a:schemeClr val="accent5">
                    <a:lumMod val="75000"/>
                  </a:schemeClr>
                </a:solidFill>
              </a:rPr>
              <a:t>ご清聴</a:t>
            </a:r>
            <a:r>
              <a:rPr kumimoji="1" lang="ja-JP" altLang="en-US" sz="3600">
                <a:solidFill>
                  <a:schemeClr val="accent5">
                    <a:lumMod val="75000"/>
                  </a:schemeClr>
                </a:solidFill>
              </a:rPr>
              <a:t>ありがとうございました。</a:t>
            </a:r>
            <a:endParaRPr kumimoji="1" lang="en-US" altLang="ja-JP" sz="3600" dirty="0">
              <a:solidFill>
                <a:schemeClr val="accent5">
                  <a:lumMod val="75000"/>
                </a:schemeClr>
              </a:solidFill>
            </a:endParaRPr>
          </a:p>
          <a:p>
            <a:pPr algn="ctr"/>
            <a:r>
              <a:rPr lang="ja-JP" altLang="en-US" sz="16600">
                <a:solidFill>
                  <a:srgbClr val="C00000"/>
                </a:solidFill>
              </a:rPr>
              <a:t>感謝</a:t>
            </a:r>
            <a:endParaRPr kumimoji="1" lang="ja-JP" altLang="en-US" sz="3600">
              <a:solidFill>
                <a:srgbClr val="C00000"/>
              </a:solidFill>
            </a:endParaRPr>
          </a:p>
        </p:txBody>
      </p:sp>
    </p:spTree>
    <p:extLst>
      <p:ext uri="{BB962C8B-B14F-4D97-AF65-F5344CB8AC3E}">
        <p14:creationId xmlns:p14="http://schemas.microsoft.com/office/powerpoint/2010/main" val="1121346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E50F59-E19C-6942-BFBE-5EF3D1EECB40}"/>
              </a:ext>
            </a:extLst>
          </p:cNvPr>
          <p:cNvSpPr>
            <a:spLocks noGrp="1"/>
          </p:cNvSpPr>
          <p:nvPr>
            <p:ph type="title"/>
          </p:nvPr>
        </p:nvSpPr>
        <p:spPr/>
        <p:txBody>
          <a:bodyPr/>
          <a:lstStyle/>
          <a:p>
            <a:r>
              <a:rPr lang="ja-JP" altLang="en-US"/>
              <a:t>２０２２</a:t>
            </a:r>
            <a:r>
              <a:rPr kumimoji="1" lang="ja-JP" altLang="en-US"/>
              <a:t>年１０月開催　目次</a:t>
            </a:r>
          </a:p>
        </p:txBody>
      </p:sp>
      <p:sp>
        <p:nvSpPr>
          <p:cNvPr id="4" name="スライド番号プレースホルダー 3">
            <a:extLst>
              <a:ext uri="{FF2B5EF4-FFF2-40B4-BE49-F238E27FC236}">
                <a16:creationId xmlns:a16="http://schemas.microsoft.com/office/drawing/2014/main" id="{E87C822B-7B24-F641-BDC8-9C8702E14F8D}"/>
              </a:ext>
            </a:extLst>
          </p:cNvPr>
          <p:cNvSpPr>
            <a:spLocks noGrp="1"/>
          </p:cNvSpPr>
          <p:nvPr>
            <p:ph type="sldNum" sz="quarter" idx="12"/>
          </p:nvPr>
        </p:nvSpPr>
        <p:spPr/>
        <p:txBody>
          <a:bodyPr/>
          <a:lstStyle/>
          <a:p>
            <a:fld id="{0D17C488-F24E-F54A-9419-422FE66354AA}" type="slidenum">
              <a:rPr lang="ja-JP" altLang="en-US" smtClean="0"/>
              <a:pPr/>
              <a:t>2</a:t>
            </a:fld>
            <a:endParaRPr lang="ja-JP" altLang="en-US"/>
          </a:p>
        </p:txBody>
      </p:sp>
      <p:sp>
        <p:nvSpPr>
          <p:cNvPr id="6" name="正方形/長方形 5">
            <a:extLst>
              <a:ext uri="{FF2B5EF4-FFF2-40B4-BE49-F238E27FC236}">
                <a16:creationId xmlns:a16="http://schemas.microsoft.com/office/drawing/2014/main" id="{15F8B7D3-895A-5744-95E7-7E45F84B28FB}"/>
              </a:ext>
            </a:extLst>
          </p:cNvPr>
          <p:cNvSpPr/>
          <p:nvPr/>
        </p:nvSpPr>
        <p:spPr>
          <a:xfrm>
            <a:off x="3697069" y="1417638"/>
            <a:ext cx="3383619" cy="461665"/>
          </a:xfrm>
          <a:prstGeom prst="rect">
            <a:avLst/>
          </a:prstGeom>
        </p:spPr>
        <p:txBody>
          <a:bodyPr wrap="none">
            <a:spAutoFit/>
          </a:bodyPr>
          <a:lstStyle/>
          <a:p>
            <a:r>
              <a:rPr lang="en" altLang="ja-JP" sz="2400" u="none" strike="noStrike" dirty="0">
                <a:effectLst/>
              </a:rPr>
              <a:t>HACCP（</a:t>
            </a:r>
            <a:r>
              <a:rPr lang="ja-JP" altLang="en-US" sz="2400" u="none" strike="noStrike">
                <a:effectLst/>
              </a:rPr>
              <a:t>ハサップ）</a:t>
            </a:r>
            <a:r>
              <a:rPr lang="ja-JP" altLang="en-US" sz="2400"/>
              <a:t>の基礎</a:t>
            </a:r>
          </a:p>
        </p:txBody>
      </p:sp>
      <p:graphicFrame>
        <p:nvGraphicFramePr>
          <p:cNvPr id="5" name="表 4">
            <a:extLst>
              <a:ext uri="{FF2B5EF4-FFF2-40B4-BE49-F238E27FC236}">
                <a16:creationId xmlns:a16="http://schemas.microsoft.com/office/drawing/2014/main" id="{814CBB57-219F-E5F5-3F05-13C4F91B168A}"/>
              </a:ext>
            </a:extLst>
          </p:cNvPr>
          <p:cNvGraphicFramePr>
            <a:graphicFrameLocks noGrp="1"/>
          </p:cNvGraphicFramePr>
          <p:nvPr>
            <p:extLst>
              <p:ext uri="{D42A27DB-BD31-4B8C-83A1-F6EECF244321}">
                <p14:modId xmlns:p14="http://schemas.microsoft.com/office/powerpoint/2010/main" val="2683545994"/>
              </p:ext>
            </p:extLst>
          </p:nvPr>
        </p:nvGraphicFramePr>
        <p:xfrm>
          <a:off x="1066799" y="2116455"/>
          <a:ext cx="7881257" cy="2181225"/>
        </p:xfrm>
        <a:graphic>
          <a:graphicData uri="http://schemas.openxmlformats.org/drawingml/2006/table">
            <a:tbl>
              <a:tblPr>
                <a:tableStyleId>{5C22544A-7EE6-4342-B048-85BDC9FD1C3A}</a:tableStyleId>
              </a:tblPr>
              <a:tblGrid>
                <a:gridCol w="7881257">
                  <a:extLst>
                    <a:ext uri="{9D8B030D-6E8A-4147-A177-3AD203B41FA5}">
                      <a16:colId xmlns:a16="http://schemas.microsoft.com/office/drawing/2014/main" val="3374319881"/>
                    </a:ext>
                  </a:extLst>
                </a:gridCol>
              </a:tblGrid>
              <a:tr h="190500">
                <a:tc>
                  <a:txBody>
                    <a:bodyPr/>
                    <a:lstStyle/>
                    <a:p>
                      <a:pPr algn="l" fontAlgn="ctr"/>
                      <a:r>
                        <a:rPr lang="ja-JP" altLang="en-US" sz="2800" u="none" strike="noStrike">
                          <a:effectLst/>
                        </a:rPr>
                        <a:t>講義：　</a:t>
                      </a:r>
                      <a:r>
                        <a:rPr lang="en" sz="2800" u="none" strike="noStrike" dirty="0">
                          <a:effectLst/>
                        </a:rPr>
                        <a:t>HACCP（</a:t>
                      </a:r>
                      <a:r>
                        <a:rPr lang="ja-JP" altLang="en-US" sz="2800" u="none" strike="noStrike">
                          <a:effectLst/>
                        </a:rPr>
                        <a:t>ハサップ）の考え方</a:t>
                      </a:r>
                      <a:endParaRPr lang="ja-JP" altLang="en-US" sz="28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525" marR="9525" marT="9525" marB="0" anchor="ctr"/>
                </a:tc>
                <a:extLst>
                  <a:ext uri="{0D108BD9-81ED-4DB2-BD59-A6C34878D82A}">
                    <a16:rowId xmlns:a16="http://schemas.microsoft.com/office/drawing/2014/main" val="413993297"/>
                  </a:ext>
                </a:extLst>
              </a:tr>
              <a:tr h="190500">
                <a:tc>
                  <a:txBody>
                    <a:bodyPr/>
                    <a:lstStyle/>
                    <a:p>
                      <a:pPr algn="l" fontAlgn="ctr"/>
                      <a:r>
                        <a:rPr lang="ja-JP" altLang="en-US" sz="2800" u="none" strike="noStrike">
                          <a:effectLst/>
                        </a:rPr>
                        <a:t>講義：　３</a:t>
                      </a:r>
                      <a:r>
                        <a:rPr lang="en" sz="2800" u="none" strike="noStrike">
                          <a:effectLst/>
                        </a:rPr>
                        <a:t>SK（</a:t>
                      </a:r>
                      <a:r>
                        <a:rPr lang="ja-JP" altLang="en-US" sz="2800" u="none" strike="noStrike">
                          <a:effectLst/>
                        </a:rPr>
                        <a:t>整理整頓清掃危機管理）が基本</a:t>
                      </a:r>
                      <a:endParaRPr lang="ja-JP" altLang="en-US" sz="28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525" marR="9525" marT="9525" marB="0" anchor="ctr"/>
                </a:tc>
                <a:extLst>
                  <a:ext uri="{0D108BD9-81ED-4DB2-BD59-A6C34878D82A}">
                    <a16:rowId xmlns:a16="http://schemas.microsoft.com/office/drawing/2014/main" val="2050282531"/>
                  </a:ext>
                </a:extLst>
              </a:tr>
              <a:tr h="190500">
                <a:tc>
                  <a:txBody>
                    <a:bodyPr/>
                    <a:lstStyle/>
                    <a:p>
                      <a:pPr algn="l" fontAlgn="ctr"/>
                      <a:r>
                        <a:rPr lang="ja-JP" altLang="en-US" sz="2800" u="none" strike="noStrike">
                          <a:effectLst/>
                        </a:rPr>
                        <a:t>講義：　</a:t>
                      </a:r>
                      <a:r>
                        <a:rPr lang="en" sz="2800" u="none" strike="noStrike">
                          <a:effectLst/>
                        </a:rPr>
                        <a:t>HACCP</a:t>
                      </a:r>
                      <a:r>
                        <a:rPr lang="ja-JP" altLang="en-US" sz="2800" u="none" strike="noStrike">
                          <a:effectLst/>
                        </a:rPr>
                        <a:t>を取り入れた衛生管理手引書の解読</a:t>
                      </a:r>
                      <a:endParaRPr lang="ja-JP" altLang="en-US" sz="28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525" marR="9525" marT="9525" marB="0" anchor="ctr"/>
                </a:tc>
                <a:extLst>
                  <a:ext uri="{0D108BD9-81ED-4DB2-BD59-A6C34878D82A}">
                    <a16:rowId xmlns:a16="http://schemas.microsoft.com/office/drawing/2014/main" val="3587626954"/>
                  </a:ext>
                </a:extLst>
              </a:tr>
              <a:tr h="190500">
                <a:tc>
                  <a:txBody>
                    <a:bodyPr/>
                    <a:lstStyle/>
                    <a:p>
                      <a:pPr algn="l" fontAlgn="ctr"/>
                      <a:r>
                        <a:rPr lang="ja-JP" altLang="en-US" sz="2800" u="none" strike="noStrike">
                          <a:effectLst/>
                        </a:rPr>
                        <a:t>演習：　重要項目の読み合わせ</a:t>
                      </a:r>
                      <a:endParaRPr lang="ja-JP" altLang="en-US" sz="28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525" marR="9525" marT="9525" marB="0" anchor="ctr"/>
                </a:tc>
                <a:extLst>
                  <a:ext uri="{0D108BD9-81ED-4DB2-BD59-A6C34878D82A}">
                    <a16:rowId xmlns:a16="http://schemas.microsoft.com/office/drawing/2014/main" val="796767333"/>
                  </a:ext>
                </a:extLst>
              </a:tr>
              <a:tr h="190500">
                <a:tc>
                  <a:txBody>
                    <a:bodyPr/>
                    <a:lstStyle/>
                    <a:p>
                      <a:pPr algn="l" fontAlgn="ctr"/>
                      <a:r>
                        <a:rPr lang="ja-JP" altLang="en-US" sz="2800" u="none" strike="noStrike">
                          <a:effectLst/>
                        </a:rPr>
                        <a:t>演習：　ディスカッションと発表</a:t>
                      </a:r>
                      <a:endParaRPr lang="ja-JP" altLang="en-US" sz="28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525" marR="9525" marT="9525" marB="0" anchor="ctr"/>
                </a:tc>
                <a:extLst>
                  <a:ext uri="{0D108BD9-81ED-4DB2-BD59-A6C34878D82A}">
                    <a16:rowId xmlns:a16="http://schemas.microsoft.com/office/drawing/2014/main" val="1299312809"/>
                  </a:ext>
                </a:extLst>
              </a:tr>
            </a:tbl>
          </a:graphicData>
        </a:graphic>
      </p:graphicFrame>
    </p:spTree>
    <p:extLst>
      <p:ext uri="{BB962C8B-B14F-4D97-AF65-F5344CB8AC3E}">
        <p14:creationId xmlns:p14="http://schemas.microsoft.com/office/powerpoint/2010/main" val="919273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76A160-F289-974F-B516-E0E3E550673B}"/>
              </a:ext>
            </a:extLst>
          </p:cNvPr>
          <p:cNvSpPr>
            <a:spLocks noGrp="1"/>
          </p:cNvSpPr>
          <p:nvPr>
            <p:ph type="title"/>
          </p:nvPr>
        </p:nvSpPr>
        <p:spPr>
          <a:xfrm>
            <a:off x="838200" y="1044660"/>
            <a:ext cx="8229600" cy="1143000"/>
          </a:xfrm>
        </p:spPr>
        <p:txBody>
          <a:bodyPr/>
          <a:lstStyle/>
          <a:p>
            <a:r>
              <a:rPr lang="en" altLang="ja-JP" sz="4800" u="none" strike="noStrike" dirty="0">
                <a:effectLst/>
              </a:rPr>
              <a:t>HACCP（</a:t>
            </a:r>
            <a:r>
              <a:rPr lang="ja-JP" altLang="en-US" sz="4800" u="none" strike="noStrike">
                <a:effectLst/>
              </a:rPr>
              <a:t>ハサップ）の基礎</a:t>
            </a:r>
            <a:endParaRPr kumimoji="1" lang="ja-JP" altLang="en-US"/>
          </a:p>
        </p:txBody>
      </p:sp>
      <p:sp>
        <p:nvSpPr>
          <p:cNvPr id="4" name="スライド番号プレースホルダー 3">
            <a:extLst>
              <a:ext uri="{FF2B5EF4-FFF2-40B4-BE49-F238E27FC236}">
                <a16:creationId xmlns:a16="http://schemas.microsoft.com/office/drawing/2014/main" id="{CE378998-EB4D-124B-A19E-8AE7C58CF6AF}"/>
              </a:ext>
            </a:extLst>
          </p:cNvPr>
          <p:cNvSpPr>
            <a:spLocks noGrp="1"/>
          </p:cNvSpPr>
          <p:nvPr>
            <p:ph type="sldNum" sz="quarter" idx="12"/>
          </p:nvPr>
        </p:nvSpPr>
        <p:spPr/>
        <p:txBody>
          <a:bodyPr/>
          <a:lstStyle/>
          <a:p>
            <a:fld id="{0D17C488-F24E-F54A-9419-422FE66354AA}" type="slidenum">
              <a:rPr lang="ja-JP" altLang="en-US" smtClean="0"/>
              <a:pPr/>
              <a:t>3</a:t>
            </a:fld>
            <a:endParaRPr lang="ja-JP" altLang="en-US"/>
          </a:p>
        </p:txBody>
      </p:sp>
      <p:pic>
        <p:nvPicPr>
          <p:cNvPr id="7" name="IMG_4342.mov">
            <a:hlinkClick r:id="" action="ppaction://media"/>
            <a:extLst>
              <a:ext uri="{FF2B5EF4-FFF2-40B4-BE49-F238E27FC236}">
                <a16:creationId xmlns:a16="http://schemas.microsoft.com/office/drawing/2014/main" id="{83B27F6D-D2DF-434A-976B-F7D4844814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50595" y="2487021"/>
            <a:ext cx="5404811" cy="4234455"/>
          </a:xfrm>
          <a:prstGeom prst="rect">
            <a:avLst/>
          </a:prstGeom>
        </p:spPr>
      </p:pic>
    </p:spTree>
    <p:extLst>
      <p:ext uri="{BB962C8B-B14F-4D97-AF65-F5344CB8AC3E}">
        <p14:creationId xmlns:p14="http://schemas.microsoft.com/office/powerpoint/2010/main" val="195642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08252A-7C04-4E1E-BCBB-91760CA91DBB}"/>
              </a:ext>
            </a:extLst>
          </p:cNvPr>
          <p:cNvSpPr>
            <a:spLocks noGrp="1"/>
          </p:cNvSpPr>
          <p:nvPr>
            <p:ph type="title"/>
          </p:nvPr>
        </p:nvSpPr>
        <p:spPr>
          <a:xfrm>
            <a:off x="235973" y="274638"/>
            <a:ext cx="3613355" cy="718139"/>
          </a:xfrm>
          <a:solidFill>
            <a:schemeClr val="accent5"/>
          </a:solidFill>
        </p:spPr>
        <p:txBody>
          <a:bodyPr/>
          <a:lstStyle/>
          <a:p>
            <a:r>
              <a:rPr kumimoji="1" lang="en" altLang="ja-JP" sz="4400" dirty="0">
                <a:solidFill>
                  <a:schemeClr val="bg1"/>
                </a:solidFill>
              </a:rPr>
              <a:t>HACCP</a:t>
            </a:r>
            <a:r>
              <a:rPr lang="ja-JP" altLang="en-US" sz="4400">
                <a:solidFill>
                  <a:schemeClr val="bg1"/>
                </a:solidFill>
              </a:rPr>
              <a:t>とは？</a:t>
            </a:r>
            <a:endParaRPr kumimoji="1" lang="ja-JP" altLang="en-US" sz="4400">
              <a:solidFill>
                <a:schemeClr val="bg1"/>
              </a:solidFill>
            </a:endParaRPr>
          </a:p>
        </p:txBody>
      </p:sp>
      <p:sp>
        <p:nvSpPr>
          <p:cNvPr id="3" name="スライド番号プレースホルダー 2">
            <a:extLst>
              <a:ext uri="{FF2B5EF4-FFF2-40B4-BE49-F238E27FC236}">
                <a16:creationId xmlns:a16="http://schemas.microsoft.com/office/drawing/2014/main" id="{A7149205-7EDF-2CB1-16A1-2BBC002020F5}"/>
              </a:ext>
            </a:extLst>
          </p:cNvPr>
          <p:cNvSpPr>
            <a:spLocks noGrp="1"/>
          </p:cNvSpPr>
          <p:nvPr>
            <p:ph type="sldNum" sz="quarter" idx="12"/>
          </p:nvPr>
        </p:nvSpPr>
        <p:spPr/>
        <p:txBody>
          <a:bodyPr/>
          <a:lstStyle/>
          <a:p>
            <a:fld id="{28A24196-8E62-D542-81A5-64F1992FD861}" type="slidenum">
              <a:rPr lang="ja-JP" altLang="en-US" smtClean="0"/>
              <a:pPr/>
              <a:t>4</a:t>
            </a:fld>
            <a:endParaRPr lang="ja-JP" altLang="en-US"/>
          </a:p>
        </p:txBody>
      </p:sp>
      <p:pic>
        <p:nvPicPr>
          <p:cNvPr id="4" name="図 3">
            <a:extLst>
              <a:ext uri="{FF2B5EF4-FFF2-40B4-BE49-F238E27FC236}">
                <a16:creationId xmlns:a16="http://schemas.microsoft.com/office/drawing/2014/main" id="{6391DDD6-09D9-6506-C1E5-B9C84C722C6D}"/>
              </a:ext>
            </a:extLst>
          </p:cNvPr>
          <p:cNvPicPr>
            <a:picLocks noChangeAspect="1"/>
          </p:cNvPicPr>
          <p:nvPr/>
        </p:nvPicPr>
        <p:blipFill>
          <a:blip r:embed="rId2"/>
          <a:stretch>
            <a:fillRect/>
          </a:stretch>
        </p:blipFill>
        <p:spPr>
          <a:xfrm>
            <a:off x="4129548" y="136524"/>
            <a:ext cx="5255752" cy="3281761"/>
          </a:xfrm>
          <a:prstGeom prst="rect">
            <a:avLst/>
          </a:prstGeom>
          <a:ln>
            <a:noFill/>
          </a:ln>
          <a:effectLst>
            <a:outerShdw blurRad="292100" dist="139700" dir="2700000" algn="tl" rotWithShape="0">
              <a:srgbClr val="333333">
                <a:alpha val="65000"/>
              </a:srgbClr>
            </a:outerShdw>
          </a:effectLst>
        </p:spPr>
      </p:pic>
      <p:pic>
        <p:nvPicPr>
          <p:cNvPr id="1026" name="Picture 2" descr="haccp_about">
            <a:extLst>
              <a:ext uri="{FF2B5EF4-FFF2-40B4-BE49-F238E27FC236}">
                <a16:creationId xmlns:a16="http://schemas.microsoft.com/office/drawing/2014/main" id="{D489EAD7-78C4-5506-A0D8-D870C5762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3559176"/>
            <a:ext cx="8890000" cy="3162300"/>
          </a:xfrm>
          <a:custGeom>
            <a:avLst/>
            <a:gdLst>
              <a:gd name="connsiteX0" fmla="*/ 0 w 8890000"/>
              <a:gd name="connsiteY0" fmla="*/ 0 h 3162300"/>
              <a:gd name="connsiteX1" fmla="*/ 594946 w 8890000"/>
              <a:gd name="connsiteY1" fmla="*/ 0 h 3162300"/>
              <a:gd name="connsiteX2" fmla="*/ 1012092 w 8890000"/>
              <a:gd name="connsiteY2" fmla="*/ 0 h 3162300"/>
              <a:gd name="connsiteX3" fmla="*/ 1873738 w 8890000"/>
              <a:gd name="connsiteY3" fmla="*/ 0 h 3162300"/>
              <a:gd name="connsiteX4" fmla="*/ 2468685 w 8890000"/>
              <a:gd name="connsiteY4" fmla="*/ 0 h 3162300"/>
              <a:gd name="connsiteX5" fmla="*/ 3063631 w 8890000"/>
              <a:gd name="connsiteY5" fmla="*/ 0 h 3162300"/>
              <a:gd name="connsiteX6" fmla="*/ 3925277 w 8890000"/>
              <a:gd name="connsiteY6" fmla="*/ 0 h 3162300"/>
              <a:gd name="connsiteX7" fmla="*/ 4431323 w 8890000"/>
              <a:gd name="connsiteY7" fmla="*/ 0 h 3162300"/>
              <a:gd name="connsiteX8" fmla="*/ 5292969 w 8890000"/>
              <a:gd name="connsiteY8" fmla="*/ 0 h 3162300"/>
              <a:gd name="connsiteX9" fmla="*/ 6154615 w 8890000"/>
              <a:gd name="connsiteY9" fmla="*/ 0 h 3162300"/>
              <a:gd name="connsiteX10" fmla="*/ 6838462 w 8890000"/>
              <a:gd name="connsiteY10" fmla="*/ 0 h 3162300"/>
              <a:gd name="connsiteX11" fmla="*/ 7700108 w 8890000"/>
              <a:gd name="connsiteY11" fmla="*/ 0 h 3162300"/>
              <a:gd name="connsiteX12" fmla="*/ 8295054 w 8890000"/>
              <a:gd name="connsiteY12" fmla="*/ 0 h 3162300"/>
              <a:gd name="connsiteX13" fmla="*/ 8890000 w 8890000"/>
              <a:gd name="connsiteY13" fmla="*/ 0 h 3162300"/>
              <a:gd name="connsiteX14" fmla="*/ 8890000 w 8890000"/>
              <a:gd name="connsiteY14" fmla="*/ 664083 h 3162300"/>
              <a:gd name="connsiteX15" fmla="*/ 8890000 w 8890000"/>
              <a:gd name="connsiteY15" fmla="*/ 1296543 h 3162300"/>
              <a:gd name="connsiteX16" fmla="*/ 8890000 w 8890000"/>
              <a:gd name="connsiteY16" fmla="*/ 1929003 h 3162300"/>
              <a:gd name="connsiteX17" fmla="*/ 8890000 w 8890000"/>
              <a:gd name="connsiteY17" fmla="*/ 2593086 h 3162300"/>
              <a:gd name="connsiteX18" fmla="*/ 8890000 w 8890000"/>
              <a:gd name="connsiteY18" fmla="*/ 3162300 h 3162300"/>
              <a:gd name="connsiteX19" fmla="*/ 8117254 w 8890000"/>
              <a:gd name="connsiteY19" fmla="*/ 3162300 h 3162300"/>
              <a:gd name="connsiteX20" fmla="*/ 7611208 w 8890000"/>
              <a:gd name="connsiteY20" fmla="*/ 3162300 h 3162300"/>
              <a:gd name="connsiteX21" fmla="*/ 6749562 w 8890000"/>
              <a:gd name="connsiteY21" fmla="*/ 3162300 h 3162300"/>
              <a:gd name="connsiteX22" fmla="*/ 6065715 w 8890000"/>
              <a:gd name="connsiteY22" fmla="*/ 3162300 h 3162300"/>
              <a:gd name="connsiteX23" fmla="*/ 5559669 w 8890000"/>
              <a:gd name="connsiteY23" fmla="*/ 3162300 h 3162300"/>
              <a:gd name="connsiteX24" fmla="*/ 4875823 w 8890000"/>
              <a:gd name="connsiteY24" fmla="*/ 3162300 h 3162300"/>
              <a:gd name="connsiteX25" fmla="*/ 4458677 w 8890000"/>
              <a:gd name="connsiteY25" fmla="*/ 3162300 h 3162300"/>
              <a:gd name="connsiteX26" fmla="*/ 4041531 w 8890000"/>
              <a:gd name="connsiteY26" fmla="*/ 3162300 h 3162300"/>
              <a:gd name="connsiteX27" fmla="*/ 3357685 w 8890000"/>
              <a:gd name="connsiteY27" fmla="*/ 3162300 h 3162300"/>
              <a:gd name="connsiteX28" fmla="*/ 2851638 w 8890000"/>
              <a:gd name="connsiteY28" fmla="*/ 3162300 h 3162300"/>
              <a:gd name="connsiteX29" fmla="*/ 2078892 w 8890000"/>
              <a:gd name="connsiteY29" fmla="*/ 3162300 h 3162300"/>
              <a:gd name="connsiteX30" fmla="*/ 1572846 w 8890000"/>
              <a:gd name="connsiteY30" fmla="*/ 3162300 h 3162300"/>
              <a:gd name="connsiteX31" fmla="*/ 800100 w 8890000"/>
              <a:gd name="connsiteY31" fmla="*/ 3162300 h 3162300"/>
              <a:gd name="connsiteX32" fmla="*/ 0 w 8890000"/>
              <a:gd name="connsiteY32" fmla="*/ 3162300 h 3162300"/>
              <a:gd name="connsiteX33" fmla="*/ 0 w 8890000"/>
              <a:gd name="connsiteY33" fmla="*/ 2498217 h 3162300"/>
              <a:gd name="connsiteX34" fmla="*/ 0 w 8890000"/>
              <a:gd name="connsiteY34" fmla="*/ 1834134 h 3162300"/>
              <a:gd name="connsiteX35" fmla="*/ 0 w 8890000"/>
              <a:gd name="connsiteY35" fmla="*/ 1138428 h 3162300"/>
              <a:gd name="connsiteX36" fmla="*/ 0 w 8890000"/>
              <a:gd name="connsiteY36" fmla="*/ 0 h 316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90000" h="3162300" extrusionOk="0">
                <a:moveTo>
                  <a:pt x="0" y="0"/>
                </a:moveTo>
                <a:cubicBezTo>
                  <a:pt x="258882" y="-17833"/>
                  <a:pt x="321803" y="-1685"/>
                  <a:pt x="594946" y="0"/>
                </a:cubicBezTo>
                <a:cubicBezTo>
                  <a:pt x="868089" y="1685"/>
                  <a:pt x="838512" y="-3417"/>
                  <a:pt x="1012092" y="0"/>
                </a:cubicBezTo>
                <a:cubicBezTo>
                  <a:pt x="1185672" y="3417"/>
                  <a:pt x="1610604" y="32099"/>
                  <a:pt x="1873738" y="0"/>
                </a:cubicBezTo>
                <a:cubicBezTo>
                  <a:pt x="2136872" y="-32099"/>
                  <a:pt x="2298553" y="10514"/>
                  <a:pt x="2468685" y="0"/>
                </a:cubicBezTo>
                <a:cubicBezTo>
                  <a:pt x="2638817" y="-10514"/>
                  <a:pt x="2853652" y="289"/>
                  <a:pt x="3063631" y="0"/>
                </a:cubicBezTo>
                <a:cubicBezTo>
                  <a:pt x="3273610" y="-289"/>
                  <a:pt x="3533144" y="-16341"/>
                  <a:pt x="3925277" y="0"/>
                </a:cubicBezTo>
                <a:cubicBezTo>
                  <a:pt x="4317410" y="16341"/>
                  <a:pt x="4223335" y="-14203"/>
                  <a:pt x="4431323" y="0"/>
                </a:cubicBezTo>
                <a:cubicBezTo>
                  <a:pt x="4639311" y="14203"/>
                  <a:pt x="5100728" y="12041"/>
                  <a:pt x="5292969" y="0"/>
                </a:cubicBezTo>
                <a:cubicBezTo>
                  <a:pt x="5485210" y="-12041"/>
                  <a:pt x="5789300" y="-27622"/>
                  <a:pt x="6154615" y="0"/>
                </a:cubicBezTo>
                <a:cubicBezTo>
                  <a:pt x="6519930" y="27622"/>
                  <a:pt x="6579827" y="101"/>
                  <a:pt x="6838462" y="0"/>
                </a:cubicBezTo>
                <a:cubicBezTo>
                  <a:pt x="7097097" y="-101"/>
                  <a:pt x="7491250" y="-68"/>
                  <a:pt x="7700108" y="0"/>
                </a:cubicBezTo>
                <a:cubicBezTo>
                  <a:pt x="7908966" y="68"/>
                  <a:pt x="8069950" y="-634"/>
                  <a:pt x="8295054" y="0"/>
                </a:cubicBezTo>
                <a:cubicBezTo>
                  <a:pt x="8520158" y="634"/>
                  <a:pt x="8654853" y="2401"/>
                  <a:pt x="8890000" y="0"/>
                </a:cubicBezTo>
                <a:cubicBezTo>
                  <a:pt x="8895401" y="274548"/>
                  <a:pt x="8870652" y="513427"/>
                  <a:pt x="8890000" y="664083"/>
                </a:cubicBezTo>
                <a:cubicBezTo>
                  <a:pt x="8909348" y="814739"/>
                  <a:pt x="8912250" y="1111789"/>
                  <a:pt x="8890000" y="1296543"/>
                </a:cubicBezTo>
                <a:cubicBezTo>
                  <a:pt x="8867750" y="1481297"/>
                  <a:pt x="8920024" y="1656271"/>
                  <a:pt x="8890000" y="1929003"/>
                </a:cubicBezTo>
                <a:cubicBezTo>
                  <a:pt x="8859976" y="2201735"/>
                  <a:pt x="8901448" y="2449503"/>
                  <a:pt x="8890000" y="2593086"/>
                </a:cubicBezTo>
                <a:cubicBezTo>
                  <a:pt x="8878552" y="2736669"/>
                  <a:pt x="8907561" y="3034726"/>
                  <a:pt x="8890000" y="3162300"/>
                </a:cubicBezTo>
                <a:cubicBezTo>
                  <a:pt x="8682864" y="3144569"/>
                  <a:pt x="8425235" y="3143871"/>
                  <a:pt x="8117254" y="3162300"/>
                </a:cubicBezTo>
                <a:cubicBezTo>
                  <a:pt x="7809273" y="3180729"/>
                  <a:pt x="7753274" y="3187107"/>
                  <a:pt x="7611208" y="3162300"/>
                </a:cubicBezTo>
                <a:cubicBezTo>
                  <a:pt x="7469142" y="3137493"/>
                  <a:pt x="7014821" y="3179842"/>
                  <a:pt x="6749562" y="3162300"/>
                </a:cubicBezTo>
                <a:cubicBezTo>
                  <a:pt x="6484303" y="3144758"/>
                  <a:pt x="6346821" y="3166277"/>
                  <a:pt x="6065715" y="3162300"/>
                </a:cubicBezTo>
                <a:cubicBezTo>
                  <a:pt x="5784609" y="3158323"/>
                  <a:pt x="5722186" y="3156737"/>
                  <a:pt x="5559669" y="3162300"/>
                </a:cubicBezTo>
                <a:cubicBezTo>
                  <a:pt x="5397152" y="3167863"/>
                  <a:pt x="5178114" y="3152892"/>
                  <a:pt x="4875823" y="3162300"/>
                </a:cubicBezTo>
                <a:cubicBezTo>
                  <a:pt x="4573532" y="3171708"/>
                  <a:pt x="4655917" y="3152654"/>
                  <a:pt x="4458677" y="3162300"/>
                </a:cubicBezTo>
                <a:cubicBezTo>
                  <a:pt x="4261437" y="3171946"/>
                  <a:pt x="4232893" y="3168074"/>
                  <a:pt x="4041531" y="3162300"/>
                </a:cubicBezTo>
                <a:cubicBezTo>
                  <a:pt x="3850169" y="3156526"/>
                  <a:pt x="3532594" y="3149809"/>
                  <a:pt x="3357685" y="3162300"/>
                </a:cubicBezTo>
                <a:cubicBezTo>
                  <a:pt x="3182776" y="3174791"/>
                  <a:pt x="3072915" y="3157661"/>
                  <a:pt x="2851638" y="3162300"/>
                </a:cubicBezTo>
                <a:cubicBezTo>
                  <a:pt x="2630361" y="3166939"/>
                  <a:pt x="2423656" y="3176077"/>
                  <a:pt x="2078892" y="3162300"/>
                </a:cubicBezTo>
                <a:cubicBezTo>
                  <a:pt x="1734128" y="3148523"/>
                  <a:pt x="1746466" y="3145226"/>
                  <a:pt x="1572846" y="3162300"/>
                </a:cubicBezTo>
                <a:cubicBezTo>
                  <a:pt x="1399226" y="3179374"/>
                  <a:pt x="1143202" y="3185519"/>
                  <a:pt x="800100" y="3162300"/>
                </a:cubicBezTo>
                <a:cubicBezTo>
                  <a:pt x="456998" y="3139081"/>
                  <a:pt x="258497" y="3184487"/>
                  <a:pt x="0" y="3162300"/>
                </a:cubicBezTo>
                <a:cubicBezTo>
                  <a:pt x="-47" y="2895979"/>
                  <a:pt x="-5323" y="2805431"/>
                  <a:pt x="0" y="2498217"/>
                </a:cubicBezTo>
                <a:cubicBezTo>
                  <a:pt x="5323" y="2191003"/>
                  <a:pt x="18669" y="2138335"/>
                  <a:pt x="0" y="1834134"/>
                </a:cubicBezTo>
                <a:cubicBezTo>
                  <a:pt x="-18669" y="1529933"/>
                  <a:pt x="14087" y="1345643"/>
                  <a:pt x="0" y="1138428"/>
                </a:cubicBezTo>
                <a:cubicBezTo>
                  <a:pt x="-14087" y="931213"/>
                  <a:pt x="30470" y="356209"/>
                  <a:pt x="0" y="0"/>
                </a:cubicBezTo>
                <a:close/>
              </a:path>
            </a:pathLst>
          </a:custGeom>
          <a:noFill/>
          <a:ln w="38100">
            <a:solidFill>
              <a:srgbClr val="FF0000"/>
            </a:solidFill>
            <a:extLst>
              <a:ext uri="{C807C97D-BFC1-408E-A445-0C87EB9F89A2}">
                <ask:lineSketchStyleProps xmlns:ask="http://schemas.microsoft.com/office/drawing/2018/sketchyshapes" sd="1219033472">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48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dissolv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A249AC9-55B3-0030-4136-56E95B67A9BE}"/>
              </a:ext>
            </a:extLst>
          </p:cNvPr>
          <p:cNvSpPr>
            <a:spLocks noGrp="1"/>
          </p:cNvSpPr>
          <p:nvPr>
            <p:ph type="sldNum" sz="quarter" idx="12"/>
          </p:nvPr>
        </p:nvSpPr>
        <p:spPr/>
        <p:txBody>
          <a:bodyPr/>
          <a:lstStyle/>
          <a:p>
            <a:fld id="{28A24196-8E62-D542-81A5-64F1992FD861}" type="slidenum">
              <a:rPr lang="ja-JP" altLang="en-US" smtClean="0"/>
              <a:pPr/>
              <a:t>5</a:t>
            </a:fld>
            <a:endParaRPr lang="ja-JP" altLang="en-US"/>
          </a:p>
        </p:txBody>
      </p:sp>
      <p:sp>
        <p:nvSpPr>
          <p:cNvPr id="5" name="テキスト ボックス 4">
            <a:extLst>
              <a:ext uri="{FF2B5EF4-FFF2-40B4-BE49-F238E27FC236}">
                <a16:creationId xmlns:a16="http://schemas.microsoft.com/office/drawing/2014/main" id="{31B8480F-BA28-9A89-6F12-B51F5F8F2395}"/>
              </a:ext>
            </a:extLst>
          </p:cNvPr>
          <p:cNvSpPr txBox="1"/>
          <p:nvPr/>
        </p:nvSpPr>
        <p:spPr>
          <a:xfrm>
            <a:off x="496529" y="1255696"/>
            <a:ext cx="8915400" cy="4154984"/>
          </a:xfrm>
          <a:custGeom>
            <a:avLst/>
            <a:gdLst>
              <a:gd name="connsiteX0" fmla="*/ 0 w 8915400"/>
              <a:gd name="connsiteY0" fmla="*/ 0 h 4154984"/>
              <a:gd name="connsiteX1" fmla="*/ 418338 w 8915400"/>
              <a:gd name="connsiteY1" fmla="*/ 0 h 4154984"/>
              <a:gd name="connsiteX2" fmla="*/ 925830 w 8915400"/>
              <a:gd name="connsiteY2" fmla="*/ 0 h 4154984"/>
              <a:gd name="connsiteX3" fmla="*/ 1789938 w 8915400"/>
              <a:gd name="connsiteY3" fmla="*/ 0 h 4154984"/>
              <a:gd name="connsiteX4" fmla="*/ 2475738 w 8915400"/>
              <a:gd name="connsiteY4" fmla="*/ 0 h 4154984"/>
              <a:gd name="connsiteX5" fmla="*/ 2894076 w 8915400"/>
              <a:gd name="connsiteY5" fmla="*/ 0 h 4154984"/>
              <a:gd name="connsiteX6" fmla="*/ 3579876 w 8915400"/>
              <a:gd name="connsiteY6" fmla="*/ 0 h 4154984"/>
              <a:gd name="connsiteX7" fmla="*/ 4087368 w 8915400"/>
              <a:gd name="connsiteY7" fmla="*/ 0 h 4154984"/>
              <a:gd name="connsiteX8" fmla="*/ 4594860 w 8915400"/>
              <a:gd name="connsiteY8" fmla="*/ 0 h 4154984"/>
              <a:gd name="connsiteX9" fmla="*/ 5013198 w 8915400"/>
              <a:gd name="connsiteY9" fmla="*/ 0 h 4154984"/>
              <a:gd name="connsiteX10" fmla="*/ 5609844 w 8915400"/>
              <a:gd name="connsiteY10" fmla="*/ 0 h 4154984"/>
              <a:gd name="connsiteX11" fmla="*/ 6295644 w 8915400"/>
              <a:gd name="connsiteY11" fmla="*/ 0 h 4154984"/>
              <a:gd name="connsiteX12" fmla="*/ 6892290 w 8915400"/>
              <a:gd name="connsiteY12" fmla="*/ 0 h 4154984"/>
              <a:gd name="connsiteX13" fmla="*/ 7488936 w 8915400"/>
              <a:gd name="connsiteY13" fmla="*/ 0 h 4154984"/>
              <a:gd name="connsiteX14" fmla="*/ 8085582 w 8915400"/>
              <a:gd name="connsiteY14" fmla="*/ 0 h 4154984"/>
              <a:gd name="connsiteX15" fmla="*/ 8915400 w 8915400"/>
              <a:gd name="connsiteY15" fmla="*/ 0 h 4154984"/>
              <a:gd name="connsiteX16" fmla="*/ 8915400 w 8915400"/>
              <a:gd name="connsiteY16" fmla="*/ 734047 h 4154984"/>
              <a:gd name="connsiteX17" fmla="*/ 8915400 w 8915400"/>
              <a:gd name="connsiteY17" fmla="*/ 1509644 h 4154984"/>
              <a:gd name="connsiteX18" fmla="*/ 8915400 w 8915400"/>
              <a:gd name="connsiteY18" fmla="*/ 2202142 h 4154984"/>
              <a:gd name="connsiteX19" fmla="*/ 8915400 w 8915400"/>
              <a:gd name="connsiteY19" fmla="*/ 2894639 h 4154984"/>
              <a:gd name="connsiteX20" fmla="*/ 8915400 w 8915400"/>
              <a:gd name="connsiteY20" fmla="*/ 3545586 h 4154984"/>
              <a:gd name="connsiteX21" fmla="*/ 8915400 w 8915400"/>
              <a:gd name="connsiteY21" fmla="*/ 4154984 h 4154984"/>
              <a:gd name="connsiteX22" fmla="*/ 8407908 w 8915400"/>
              <a:gd name="connsiteY22" fmla="*/ 4154984 h 4154984"/>
              <a:gd name="connsiteX23" fmla="*/ 7632954 w 8915400"/>
              <a:gd name="connsiteY23" fmla="*/ 4154984 h 4154984"/>
              <a:gd name="connsiteX24" fmla="*/ 7036308 w 8915400"/>
              <a:gd name="connsiteY24" fmla="*/ 4154984 h 4154984"/>
              <a:gd name="connsiteX25" fmla="*/ 6261354 w 8915400"/>
              <a:gd name="connsiteY25" fmla="*/ 4154984 h 4154984"/>
              <a:gd name="connsiteX26" fmla="*/ 5397246 w 8915400"/>
              <a:gd name="connsiteY26" fmla="*/ 4154984 h 4154984"/>
              <a:gd name="connsiteX27" fmla="*/ 4978908 w 8915400"/>
              <a:gd name="connsiteY27" fmla="*/ 4154984 h 4154984"/>
              <a:gd name="connsiteX28" fmla="*/ 4293108 w 8915400"/>
              <a:gd name="connsiteY28" fmla="*/ 4154984 h 4154984"/>
              <a:gd name="connsiteX29" fmla="*/ 3785616 w 8915400"/>
              <a:gd name="connsiteY29" fmla="*/ 4154984 h 4154984"/>
              <a:gd name="connsiteX30" fmla="*/ 3367278 w 8915400"/>
              <a:gd name="connsiteY30" fmla="*/ 4154984 h 4154984"/>
              <a:gd name="connsiteX31" fmla="*/ 2592324 w 8915400"/>
              <a:gd name="connsiteY31" fmla="*/ 4154984 h 4154984"/>
              <a:gd name="connsiteX32" fmla="*/ 2084832 w 8915400"/>
              <a:gd name="connsiteY32" fmla="*/ 4154984 h 4154984"/>
              <a:gd name="connsiteX33" fmla="*/ 1220724 w 8915400"/>
              <a:gd name="connsiteY33" fmla="*/ 4154984 h 4154984"/>
              <a:gd name="connsiteX34" fmla="*/ 0 w 8915400"/>
              <a:gd name="connsiteY34" fmla="*/ 4154984 h 4154984"/>
              <a:gd name="connsiteX35" fmla="*/ 0 w 8915400"/>
              <a:gd name="connsiteY35" fmla="*/ 3379387 h 4154984"/>
              <a:gd name="connsiteX36" fmla="*/ 0 w 8915400"/>
              <a:gd name="connsiteY36" fmla="*/ 2645340 h 4154984"/>
              <a:gd name="connsiteX37" fmla="*/ 0 w 8915400"/>
              <a:gd name="connsiteY37" fmla="*/ 1911293 h 4154984"/>
              <a:gd name="connsiteX38" fmla="*/ 0 w 8915400"/>
              <a:gd name="connsiteY38" fmla="*/ 1343445 h 4154984"/>
              <a:gd name="connsiteX39" fmla="*/ 0 w 8915400"/>
              <a:gd name="connsiteY39" fmla="*/ 650947 h 4154984"/>
              <a:gd name="connsiteX40" fmla="*/ 0 w 8915400"/>
              <a:gd name="connsiteY40" fmla="*/ 0 h 41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15400" h="4154984" extrusionOk="0">
                <a:moveTo>
                  <a:pt x="0" y="0"/>
                </a:moveTo>
                <a:cubicBezTo>
                  <a:pt x="183802" y="18810"/>
                  <a:pt x="304489" y="20902"/>
                  <a:pt x="418338" y="0"/>
                </a:cubicBezTo>
                <a:cubicBezTo>
                  <a:pt x="532187" y="-20902"/>
                  <a:pt x="678371" y="-7144"/>
                  <a:pt x="925830" y="0"/>
                </a:cubicBezTo>
                <a:cubicBezTo>
                  <a:pt x="1173289" y="7144"/>
                  <a:pt x="1366678" y="3663"/>
                  <a:pt x="1789938" y="0"/>
                </a:cubicBezTo>
                <a:cubicBezTo>
                  <a:pt x="2213198" y="-3663"/>
                  <a:pt x="2253843" y="4662"/>
                  <a:pt x="2475738" y="0"/>
                </a:cubicBezTo>
                <a:cubicBezTo>
                  <a:pt x="2697633" y="-4662"/>
                  <a:pt x="2761467" y="14439"/>
                  <a:pt x="2894076" y="0"/>
                </a:cubicBezTo>
                <a:cubicBezTo>
                  <a:pt x="3026685" y="-14439"/>
                  <a:pt x="3286993" y="18387"/>
                  <a:pt x="3579876" y="0"/>
                </a:cubicBezTo>
                <a:cubicBezTo>
                  <a:pt x="3872759" y="-18387"/>
                  <a:pt x="3974494" y="20311"/>
                  <a:pt x="4087368" y="0"/>
                </a:cubicBezTo>
                <a:cubicBezTo>
                  <a:pt x="4200242" y="-20311"/>
                  <a:pt x="4343599" y="-19150"/>
                  <a:pt x="4594860" y="0"/>
                </a:cubicBezTo>
                <a:cubicBezTo>
                  <a:pt x="4846121" y="19150"/>
                  <a:pt x="4874532" y="20243"/>
                  <a:pt x="5013198" y="0"/>
                </a:cubicBezTo>
                <a:cubicBezTo>
                  <a:pt x="5151864" y="-20243"/>
                  <a:pt x="5315036" y="23712"/>
                  <a:pt x="5609844" y="0"/>
                </a:cubicBezTo>
                <a:cubicBezTo>
                  <a:pt x="5904652" y="-23712"/>
                  <a:pt x="6143472" y="-20428"/>
                  <a:pt x="6295644" y="0"/>
                </a:cubicBezTo>
                <a:cubicBezTo>
                  <a:pt x="6447816" y="20428"/>
                  <a:pt x="6677516" y="-20285"/>
                  <a:pt x="6892290" y="0"/>
                </a:cubicBezTo>
                <a:cubicBezTo>
                  <a:pt x="7107064" y="20285"/>
                  <a:pt x="7322720" y="18517"/>
                  <a:pt x="7488936" y="0"/>
                </a:cubicBezTo>
                <a:cubicBezTo>
                  <a:pt x="7655152" y="-18517"/>
                  <a:pt x="7825160" y="670"/>
                  <a:pt x="8085582" y="0"/>
                </a:cubicBezTo>
                <a:cubicBezTo>
                  <a:pt x="8346004" y="-670"/>
                  <a:pt x="8645242" y="17569"/>
                  <a:pt x="8915400" y="0"/>
                </a:cubicBezTo>
                <a:cubicBezTo>
                  <a:pt x="8949977" y="152860"/>
                  <a:pt x="8945389" y="499421"/>
                  <a:pt x="8915400" y="734047"/>
                </a:cubicBezTo>
                <a:cubicBezTo>
                  <a:pt x="8885411" y="968673"/>
                  <a:pt x="8921674" y="1317445"/>
                  <a:pt x="8915400" y="1509644"/>
                </a:cubicBezTo>
                <a:cubicBezTo>
                  <a:pt x="8909126" y="1701843"/>
                  <a:pt x="8904730" y="1864507"/>
                  <a:pt x="8915400" y="2202142"/>
                </a:cubicBezTo>
                <a:cubicBezTo>
                  <a:pt x="8926070" y="2539777"/>
                  <a:pt x="8891080" y="2626812"/>
                  <a:pt x="8915400" y="2894639"/>
                </a:cubicBezTo>
                <a:cubicBezTo>
                  <a:pt x="8939720" y="3162466"/>
                  <a:pt x="8935390" y="3399261"/>
                  <a:pt x="8915400" y="3545586"/>
                </a:cubicBezTo>
                <a:cubicBezTo>
                  <a:pt x="8895410" y="3691911"/>
                  <a:pt x="8902677" y="3860760"/>
                  <a:pt x="8915400" y="4154984"/>
                </a:cubicBezTo>
                <a:cubicBezTo>
                  <a:pt x="8738276" y="4167037"/>
                  <a:pt x="8593727" y="4159215"/>
                  <a:pt x="8407908" y="4154984"/>
                </a:cubicBezTo>
                <a:cubicBezTo>
                  <a:pt x="8222089" y="4150753"/>
                  <a:pt x="7909179" y="4133649"/>
                  <a:pt x="7632954" y="4154984"/>
                </a:cubicBezTo>
                <a:cubicBezTo>
                  <a:pt x="7356729" y="4176319"/>
                  <a:pt x="7324135" y="4142898"/>
                  <a:pt x="7036308" y="4154984"/>
                </a:cubicBezTo>
                <a:cubicBezTo>
                  <a:pt x="6748481" y="4167070"/>
                  <a:pt x="6565104" y="4181754"/>
                  <a:pt x="6261354" y="4154984"/>
                </a:cubicBezTo>
                <a:cubicBezTo>
                  <a:pt x="5957604" y="4128214"/>
                  <a:pt x="5693393" y="4139505"/>
                  <a:pt x="5397246" y="4154984"/>
                </a:cubicBezTo>
                <a:cubicBezTo>
                  <a:pt x="5101099" y="4170463"/>
                  <a:pt x="5102912" y="4156053"/>
                  <a:pt x="4978908" y="4154984"/>
                </a:cubicBezTo>
                <a:cubicBezTo>
                  <a:pt x="4854904" y="4153915"/>
                  <a:pt x="4603252" y="4169094"/>
                  <a:pt x="4293108" y="4154984"/>
                </a:cubicBezTo>
                <a:cubicBezTo>
                  <a:pt x="3982964" y="4140874"/>
                  <a:pt x="4024625" y="4163346"/>
                  <a:pt x="3785616" y="4154984"/>
                </a:cubicBezTo>
                <a:cubicBezTo>
                  <a:pt x="3546607" y="4146622"/>
                  <a:pt x="3492012" y="4163645"/>
                  <a:pt x="3367278" y="4154984"/>
                </a:cubicBezTo>
                <a:cubicBezTo>
                  <a:pt x="3242544" y="4146323"/>
                  <a:pt x="2862770" y="4123243"/>
                  <a:pt x="2592324" y="4154984"/>
                </a:cubicBezTo>
                <a:cubicBezTo>
                  <a:pt x="2321878" y="4186725"/>
                  <a:pt x="2307548" y="4163924"/>
                  <a:pt x="2084832" y="4154984"/>
                </a:cubicBezTo>
                <a:cubicBezTo>
                  <a:pt x="1862116" y="4146044"/>
                  <a:pt x="1578224" y="4166107"/>
                  <a:pt x="1220724" y="4154984"/>
                </a:cubicBezTo>
                <a:cubicBezTo>
                  <a:pt x="863224" y="4143861"/>
                  <a:pt x="366707" y="4107370"/>
                  <a:pt x="0" y="4154984"/>
                </a:cubicBezTo>
                <a:cubicBezTo>
                  <a:pt x="-28880" y="3800190"/>
                  <a:pt x="-35384" y="3682192"/>
                  <a:pt x="0" y="3379387"/>
                </a:cubicBezTo>
                <a:cubicBezTo>
                  <a:pt x="35384" y="3076582"/>
                  <a:pt x="33615" y="2820546"/>
                  <a:pt x="0" y="2645340"/>
                </a:cubicBezTo>
                <a:cubicBezTo>
                  <a:pt x="-33615" y="2470134"/>
                  <a:pt x="26358" y="2251003"/>
                  <a:pt x="0" y="1911293"/>
                </a:cubicBezTo>
                <a:cubicBezTo>
                  <a:pt x="-26358" y="1571583"/>
                  <a:pt x="24812" y="1614602"/>
                  <a:pt x="0" y="1343445"/>
                </a:cubicBezTo>
                <a:cubicBezTo>
                  <a:pt x="-24812" y="1072288"/>
                  <a:pt x="-3087" y="961458"/>
                  <a:pt x="0" y="650947"/>
                </a:cubicBezTo>
                <a:cubicBezTo>
                  <a:pt x="3087" y="340436"/>
                  <a:pt x="2592" y="245269"/>
                  <a:pt x="0" y="0"/>
                </a:cubicBezTo>
                <a:close/>
              </a:path>
            </a:pathLst>
          </a:custGeom>
          <a:noFill/>
          <a:ln w="57150">
            <a:solidFill>
              <a:srgbClr val="FF0000"/>
            </a:solidFill>
            <a:extLst>
              <a:ext uri="{C807C97D-BFC1-408E-A445-0C87EB9F89A2}">
                <ask:lineSketchStyleProps xmlns:ask="http://schemas.microsoft.com/office/drawing/2018/sketchyshapes" sd="2149863161">
                  <a:prstGeom prst="rect">
                    <a:avLst/>
                  </a:prstGeom>
                  <ask:type>
                    <ask:lineSketchFreehand/>
                  </ask:type>
                </ask:lineSketchStyleProps>
              </a:ext>
            </a:extLst>
          </a:ln>
        </p:spPr>
        <p:txBody>
          <a:bodyPr wrap="square">
            <a:spAutoFit/>
          </a:bodyPr>
          <a:lstStyle/>
          <a:p>
            <a:pPr algn="l" fontAlgn="base" latinLnBrk="1"/>
            <a:r>
              <a:rPr lang="en" altLang="ja-JP" sz="2400" b="1" i="0" u="none" strike="noStrike" dirty="0">
                <a:solidFill>
                  <a:srgbClr val="FF6600"/>
                </a:solidFill>
                <a:effectLst/>
                <a:latin typeface="メイリオ" panose="020B0604030504040204" pitchFamily="34" charset="-128"/>
                <a:ea typeface="メイリオ" panose="020B0604030504040204" pitchFamily="34" charset="-128"/>
              </a:rPr>
              <a:t>HA</a:t>
            </a:r>
            <a:r>
              <a:rPr lang="ja-JP" altLang="en" sz="2400" b="1" i="0" u="none" strike="noStrike">
                <a:solidFill>
                  <a:srgbClr val="FF6600"/>
                </a:solidFill>
                <a:effectLst/>
                <a:latin typeface="メイリオ" panose="020B0604030504040204" pitchFamily="34" charset="-128"/>
                <a:ea typeface="メイリオ" panose="020B0604030504040204" pitchFamily="34" charset="-128"/>
              </a:rPr>
              <a:t>：</a:t>
            </a:r>
            <a:r>
              <a:rPr lang="ja-JP" altLang="en-US" sz="2400" b="1" i="0" u="none" strike="noStrike">
                <a:solidFill>
                  <a:srgbClr val="FF6600"/>
                </a:solidFill>
                <a:effectLst/>
                <a:latin typeface="メイリオ" panose="020B0604030504040204" pitchFamily="34" charset="-128"/>
                <a:ea typeface="メイリオ" panose="020B0604030504040204" pitchFamily="34" charset="-128"/>
              </a:rPr>
              <a:t>危害要因分析（</a:t>
            </a:r>
            <a:r>
              <a:rPr lang="en" altLang="ja-JP" sz="2400" b="1" i="0" u="none" strike="noStrike" dirty="0" err="1">
                <a:solidFill>
                  <a:srgbClr val="FF6600"/>
                </a:solidFill>
                <a:effectLst/>
                <a:latin typeface="メイリオ" panose="020B0604030504040204" pitchFamily="34" charset="-128"/>
                <a:ea typeface="メイリオ" panose="020B0604030504040204" pitchFamily="34" charset="-128"/>
              </a:rPr>
              <a:t>Hazard,Analysis</a:t>
            </a:r>
            <a:r>
              <a:rPr lang="ja-JP" altLang="en" sz="2400" b="1" i="0" u="none" strike="noStrike">
                <a:solidFill>
                  <a:srgbClr val="FF6600"/>
                </a:solidFill>
                <a:effectLst/>
                <a:latin typeface="メイリオ" panose="020B0604030504040204" pitchFamily="34" charset="-128"/>
                <a:ea typeface="メイリオ" panose="020B0604030504040204" pitchFamily="34" charset="-128"/>
              </a:rPr>
              <a:t>）</a:t>
            </a:r>
            <a:endParaRPr lang="en" altLang="ja-JP" sz="2400" b="0" i="0" u="none" strike="noStrike" dirty="0">
              <a:solidFill>
                <a:srgbClr val="000000"/>
              </a:solidFill>
              <a:effectLst/>
              <a:latin typeface="メイリオ" panose="020B0604030504040204" pitchFamily="34" charset="-128"/>
              <a:ea typeface="メイリオ" panose="020B0604030504040204" pitchFamily="34" charset="-128"/>
            </a:endParaRPr>
          </a:p>
          <a:p>
            <a:pPr algn="l" fontAlgn="base" latinLnBrk="1"/>
            <a:r>
              <a:rPr lang="ja-JP" altLang="en-US" sz="2400" b="0" i="0" u="none" strike="noStrike">
                <a:solidFill>
                  <a:srgbClr val="000000"/>
                </a:solidFill>
                <a:effectLst/>
                <a:latin typeface="メイリオ" panose="020B0604030504040204" pitchFamily="34" charset="-128"/>
                <a:ea typeface="メイリオ" panose="020B0604030504040204" pitchFamily="34" charset="-128"/>
              </a:rPr>
              <a:t>有害な微生物、化学物質や異物（金属等）が、原材料由来や製造過程で食品中に混入・増殖することで発生する可能性がある</a:t>
            </a:r>
            <a:r>
              <a:rPr lang="ja-JP" altLang="en-US" sz="2400" b="1" i="0" u="none" strike="noStrike">
                <a:solidFill>
                  <a:srgbClr val="000000"/>
                </a:solidFill>
                <a:effectLst/>
                <a:latin typeface="メイリオ" panose="020B0604030504040204" pitchFamily="34" charset="-128"/>
                <a:ea typeface="メイリオ" panose="020B0604030504040204" pitchFamily="34" charset="-128"/>
              </a:rPr>
              <a:t>「危害（健康への悪影響）」</a:t>
            </a:r>
            <a:r>
              <a:rPr lang="ja-JP" altLang="en-US" sz="2400" b="0" i="0" u="none" strike="noStrike">
                <a:solidFill>
                  <a:srgbClr val="000000"/>
                </a:solidFill>
                <a:effectLst/>
                <a:latin typeface="メイリオ" panose="020B0604030504040204" pitchFamily="34" charset="-128"/>
                <a:ea typeface="メイリオ" panose="020B0604030504040204" pitchFamily="34" charset="-128"/>
              </a:rPr>
              <a:t>を予測して、これらを管理する方法を明確にし、ルール化の手順書を作成する</a:t>
            </a:r>
          </a:p>
          <a:p>
            <a:pPr algn="l" fontAlgn="base" latinLnBrk="1"/>
            <a:r>
              <a:rPr lang="ja-JP" altLang="en-US" sz="2400" b="0" i="0" u="none" strike="noStrike">
                <a:solidFill>
                  <a:srgbClr val="000000"/>
                </a:solidFill>
                <a:effectLst/>
                <a:latin typeface="メイリオ" panose="020B0604030504040204" pitchFamily="34" charset="-128"/>
                <a:ea typeface="メイリオ" panose="020B0604030504040204" pitchFamily="34" charset="-128"/>
              </a:rPr>
              <a:t> </a:t>
            </a:r>
          </a:p>
          <a:p>
            <a:pPr algn="l" fontAlgn="base" latinLnBrk="1"/>
            <a:r>
              <a:rPr lang="en" altLang="ja-JP" sz="2400" b="1" i="0" u="none" strike="noStrike" dirty="0">
                <a:solidFill>
                  <a:srgbClr val="FF6600"/>
                </a:solidFill>
                <a:effectLst/>
                <a:latin typeface="メイリオ" panose="020B0604030504040204" pitchFamily="34" charset="-128"/>
                <a:ea typeface="メイリオ" panose="020B0604030504040204" pitchFamily="34" charset="-128"/>
              </a:rPr>
              <a:t>CCP</a:t>
            </a:r>
            <a:r>
              <a:rPr lang="ja-JP" altLang="en" sz="2400" b="1" i="0" u="none" strike="noStrike">
                <a:solidFill>
                  <a:srgbClr val="FF6600"/>
                </a:solidFill>
                <a:effectLst/>
                <a:latin typeface="メイリオ" panose="020B0604030504040204" pitchFamily="34" charset="-128"/>
                <a:ea typeface="メイリオ" panose="020B0604030504040204" pitchFamily="34" charset="-128"/>
              </a:rPr>
              <a:t>：</a:t>
            </a:r>
            <a:r>
              <a:rPr lang="ja-JP" altLang="en-US" sz="2400" b="1" i="0" u="none" strike="noStrike">
                <a:solidFill>
                  <a:srgbClr val="FF6600"/>
                </a:solidFill>
                <a:effectLst/>
                <a:latin typeface="メイリオ" panose="020B0604030504040204" pitchFamily="34" charset="-128"/>
                <a:ea typeface="メイリオ" panose="020B0604030504040204" pitchFamily="34" charset="-128"/>
              </a:rPr>
              <a:t>重要管理点（</a:t>
            </a:r>
            <a:r>
              <a:rPr lang="en" altLang="ja-JP" sz="2400" b="1" i="0" u="none" strike="noStrike" dirty="0" err="1">
                <a:solidFill>
                  <a:srgbClr val="FF6600"/>
                </a:solidFill>
                <a:effectLst/>
                <a:latin typeface="メイリオ" panose="020B0604030504040204" pitchFamily="34" charset="-128"/>
                <a:ea typeface="メイリオ" panose="020B0604030504040204" pitchFamily="34" charset="-128"/>
              </a:rPr>
              <a:t>Critical,Control,Point</a:t>
            </a:r>
            <a:r>
              <a:rPr lang="ja-JP" altLang="en" sz="2400" b="1" i="0" u="none" strike="noStrike">
                <a:solidFill>
                  <a:srgbClr val="FF6600"/>
                </a:solidFill>
                <a:effectLst/>
                <a:latin typeface="メイリオ" panose="020B0604030504040204" pitchFamily="34" charset="-128"/>
                <a:ea typeface="メイリオ" panose="020B0604030504040204" pitchFamily="34" charset="-128"/>
              </a:rPr>
              <a:t>）</a:t>
            </a:r>
            <a:endParaRPr lang="en" altLang="ja-JP" sz="2400" b="0" i="0" u="none" strike="noStrike" dirty="0">
              <a:solidFill>
                <a:srgbClr val="000000"/>
              </a:solidFill>
              <a:effectLst/>
              <a:latin typeface="メイリオ" panose="020B0604030504040204" pitchFamily="34" charset="-128"/>
              <a:ea typeface="メイリオ" panose="020B0604030504040204" pitchFamily="34" charset="-128"/>
            </a:endParaRPr>
          </a:p>
          <a:p>
            <a:pPr algn="l" fontAlgn="base" latinLnBrk="1"/>
            <a:r>
              <a:rPr lang="ja-JP" altLang="en-US" sz="2400" b="0" i="0" u="none" strike="noStrike">
                <a:solidFill>
                  <a:srgbClr val="000000"/>
                </a:solidFill>
                <a:effectLst/>
                <a:latin typeface="メイリオ" panose="020B0604030504040204" pitchFamily="34" charset="-128"/>
                <a:ea typeface="メイリオ" panose="020B0604030504040204" pitchFamily="34" charset="-128"/>
              </a:rPr>
              <a:t>食品中の危害要因に対して</a:t>
            </a:r>
            <a:r>
              <a:rPr lang="ja-JP" altLang="en-US" sz="2400" b="1" i="0" u="none" strike="noStrike">
                <a:solidFill>
                  <a:srgbClr val="000000"/>
                </a:solidFill>
                <a:effectLst/>
                <a:latin typeface="メイリオ" panose="020B0604030504040204" pitchFamily="34" charset="-128"/>
                <a:ea typeface="メイリオ" panose="020B0604030504040204" pitchFamily="34" charset="-128"/>
              </a:rPr>
              <a:t>健康を損なわない程度にまで確実に減少・除去</a:t>
            </a:r>
            <a:r>
              <a:rPr lang="ja-JP" altLang="en-US" sz="2400" b="0" i="0" u="none" strike="noStrike">
                <a:solidFill>
                  <a:srgbClr val="000000"/>
                </a:solidFill>
                <a:effectLst/>
                <a:latin typeface="メイリオ" panose="020B0604030504040204" pitchFamily="34" charset="-128"/>
                <a:ea typeface="メイリオ" panose="020B0604030504040204" pitchFamily="34" charset="-128"/>
              </a:rPr>
              <a:t>するために、</a:t>
            </a:r>
            <a:r>
              <a:rPr lang="en" altLang="ja-JP" sz="2400" b="1" i="0" u="none" strike="noStrike" dirty="0">
                <a:solidFill>
                  <a:srgbClr val="000000"/>
                </a:solidFill>
                <a:effectLst/>
                <a:latin typeface="メイリオ" panose="020B0604030504040204" pitchFamily="34" charset="-128"/>
                <a:ea typeface="メイリオ" panose="020B0604030504040204" pitchFamily="34" charset="-128"/>
              </a:rPr>
              <a:t>HA</a:t>
            </a:r>
            <a:r>
              <a:rPr lang="ja-JP" altLang="en" sz="2400" b="1" i="0" u="none" strike="noStrike">
                <a:solidFill>
                  <a:srgbClr val="000000"/>
                </a:solidFill>
                <a:effectLst/>
                <a:latin typeface="メイリオ" panose="020B0604030504040204" pitchFamily="34" charset="-128"/>
                <a:ea typeface="メイリオ" panose="020B0604030504040204" pitchFamily="34" charset="-128"/>
              </a:rPr>
              <a:t>（</a:t>
            </a:r>
            <a:r>
              <a:rPr lang="ja-JP" altLang="en-US" sz="2400" b="1" i="0" u="none" strike="noStrike">
                <a:solidFill>
                  <a:srgbClr val="000000"/>
                </a:solidFill>
                <a:effectLst/>
                <a:latin typeface="メイリオ" panose="020B0604030504040204" pitchFamily="34" charset="-128"/>
                <a:ea typeface="メイリオ" panose="020B0604030504040204" pitchFamily="34" charset="-128"/>
              </a:rPr>
              <a:t>危害要因分析）</a:t>
            </a:r>
            <a:r>
              <a:rPr lang="ja-JP" altLang="en-US" sz="2400" b="0" i="0" u="none" strike="noStrike">
                <a:solidFill>
                  <a:srgbClr val="000000"/>
                </a:solidFill>
                <a:effectLst/>
                <a:latin typeface="メイリオ" panose="020B0604030504040204" pitchFamily="34" charset="-128"/>
                <a:ea typeface="メイリオ" panose="020B0604030504040204" pitchFamily="34" charset="-128"/>
              </a:rPr>
              <a:t>に基づき、特に重要な製造・加工工程を管理</a:t>
            </a:r>
            <a:r>
              <a:rPr lang="ja-JP" altLang="en-US" sz="2400">
                <a:solidFill>
                  <a:srgbClr val="000000"/>
                </a:solidFill>
                <a:latin typeface="メイリオ" panose="020B0604030504040204" pitchFamily="34" charset="-128"/>
                <a:ea typeface="メイリオ" panose="020B0604030504040204" pitchFamily="34" charset="-128"/>
              </a:rPr>
              <a:t>し、記録する。</a:t>
            </a:r>
            <a:br>
              <a:rPr lang="ja-JP" altLang="en-US" sz="2400" b="0" i="0" u="none" strike="noStrike">
                <a:solidFill>
                  <a:srgbClr val="000000"/>
                </a:solidFill>
                <a:effectLst/>
                <a:latin typeface="メイリオ" panose="020B0604030504040204" pitchFamily="34" charset="-128"/>
                <a:ea typeface="メイリオ" panose="020B0604030504040204" pitchFamily="34" charset="-128"/>
              </a:rPr>
            </a:br>
            <a:r>
              <a:rPr lang="ja-JP" altLang="en-US" sz="2400" b="0" i="0" u="none" strike="noStrike">
                <a:solidFill>
                  <a:srgbClr val="000000"/>
                </a:solidFill>
                <a:effectLst/>
                <a:latin typeface="メイリオ" panose="020B0604030504040204" pitchFamily="34" charset="-128"/>
                <a:ea typeface="メイリオ" panose="020B0604030504040204" pitchFamily="34" charset="-128"/>
              </a:rPr>
              <a:t>・例：加熱・冷却・包装　の時間や温度管理</a:t>
            </a:r>
          </a:p>
        </p:txBody>
      </p:sp>
      <p:sp>
        <p:nvSpPr>
          <p:cNvPr id="6" name="タイトル 1">
            <a:extLst>
              <a:ext uri="{FF2B5EF4-FFF2-40B4-BE49-F238E27FC236}">
                <a16:creationId xmlns:a16="http://schemas.microsoft.com/office/drawing/2014/main" id="{252438D8-8A88-A0ED-00CE-EB1221779ACA}"/>
              </a:ext>
            </a:extLst>
          </p:cNvPr>
          <p:cNvSpPr txBox="1">
            <a:spLocks/>
          </p:cNvSpPr>
          <p:nvPr/>
        </p:nvSpPr>
        <p:spPr bwMode="auto">
          <a:xfrm>
            <a:off x="3146322" y="364056"/>
            <a:ext cx="3613355" cy="718139"/>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95285" rtl="0" eaLnBrk="1" fontAlgn="base" hangingPunct="1">
              <a:spcBef>
                <a:spcPct val="0"/>
              </a:spcBef>
              <a:spcAft>
                <a:spcPct val="0"/>
              </a:spcAft>
              <a:defRPr kumimoji="1" sz="4767" kern="1200">
                <a:solidFill>
                  <a:schemeClr val="tx1"/>
                </a:solidFill>
                <a:latin typeface="+mj-lt"/>
                <a:ea typeface="+mj-ea"/>
                <a:cs typeface="ＭＳ Ｐゴシック" charset="0"/>
              </a:defRPr>
            </a:lvl1pPr>
            <a:lvl2pPr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2pPr>
            <a:lvl3pPr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3pPr>
            <a:lvl4pPr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4pPr>
            <a:lvl5pPr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5pPr>
            <a:lvl6pPr marL="495285"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6pPr>
            <a:lvl7pPr marL="990570"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7pPr>
            <a:lvl8pPr marL="1485854"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8pPr>
            <a:lvl9pPr marL="1981139"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9pPr>
          </a:lstStyle>
          <a:p>
            <a:r>
              <a:rPr lang="en" altLang="ja-JP" sz="4400" dirty="0">
                <a:solidFill>
                  <a:schemeClr val="bg1"/>
                </a:solidFill>
              </a:rPr>
              <a:t>HACCP</a:t>
            </a:r>
            <a:r>
              <a:rPr lang="ja-JP" altLang="en-US" sz="4400">
                <a:solidFill>
                  <a:schemeClr val="bg1"/>
                </a:solidFill>
              </a:rPr>
              <a:t>とは？</a:t>
            </a:r>
          </a:p>
        </p:txBody>
      </p:sp>
      <p:sp>
        <p:nvSpPr>
          <p:cNvPr id="7" name="角丸四角形 6">
            <a:extLst>
              <a:ext uri="{FF2B5EF4-FFF2-40B4-BE49-F238E27FC236}">
                <a16:creationId xmlns:a16="http://schemas.microsoft.com/office/drawing/2014/main" id="{2BF2F943-2A62-70B4-8E29-D81CE06F5B5B}"/>
              </a:ext>
            </a:extLst>
          </p:cNvPr>
          <p:cNvSpPr/>
          <p:nvPr/>
        </p:nvSpPr>
        <p:spPr>
          <a:xfrm>
            <a:off x="1666568" y="5574890"/>
            <a:ext cx="6695767" cy="96402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a:solidFill>
                  <a:srgbClr val="FF0000"/>
                </a:solidFill>
              </a:rPr>
              <a:t>手順書の作成　　と　　記録の保管</a:t>
            </a:r>
          </a:p>
        </p:txBody>
      </p:sp>
    </p:spTree>
    <p:extLst>
      <p:ext uri="{BB962C8B-B14F-4D97-AF65-F5344CB8AC3E}">
        <p14:creationId xmlns:p14="http://schemas.microsoft.com/office/powerpoint/2010/main" val="398214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08252A-7C04-4E1E-BCBB-91760CA91DBB}"/>
              </a:ext>
            </a:extLst>
          </p:cNvPr>
          <p:cNvSpPr>
            <a:spLocks noGrp="1"/>
          </p:cNvSpPr>
          <p:nvPr>
            <p:ph type="title"/>
          </p:nvPr>
        </p:nvSpPr>
        <p:spPr>
          <a:xfrm>
            <a:off x="495300" y="274638"/>
            <a:ext cx="8915400" cy="718139"/>
          </a:xfrm>
          <a:solidFill>
            <a:schemeClr val="accent2"/>
          </a:solidFill>
        </p:spPr>
        <p:txBody>
          <a:bodyPr/>
          <a:lstStyle/>
          <a:p>
            <a:r>
              <a:rPr kumimoji="1" lang="en" altLang="ja-JP" sz="4400" dirty="0">
                <a:solidFill>
                  <a:schemeClr val="bg2">
                    <a:lumMod val="90000"/>
                  </a:schemeClr>
                </a:solidFill>
              </a:rPr>
              <a:t>HACCP</a:t>
            </a:r>
            <a:r>
              <a:rPr kumimoji="1" lang="ja-JP" altLang="en-US" sz="4400">
                <a:solidFill>
                  <a:schemeClr val="bg2">
                    <a:lumMod val="90000"/>
                  </a:schemeClr>
                </a:solidFill>
              </a:rPr>
              <a:t>導入のための</a:t>
            </a:r>
            <a:r>
              <a:rPr kumimoji="1" lang="en-US" altLang="ja-JP" sz="4400" dirty="0">
                <a:solidFill>
                  <a:schemeClr val="bg2">
                    <a:lumMod val="90000"/>
                  </a:schemeClr>
                </a:solidFill>
              </a:rPr>
              <a:t>7</a:t>
            </a:r>
            <a:r>
              <a:rPr kumimoji="1" lang="ja-JP" altLang="en-US" sz="4400">
                <a:solidFill>
                  <a:schemeClr val="bg2">
                    <a:lumMod val="90000"/>
                  </a:schemeClr>
                </a:solidFill>
              </a:rPr>
              <a:t>原則・</a:t>
            </a:r>
            <a:r>
              <a:rPr kumimoji="1" lang="en-US" altLang="ja-JP" sz="4400" dirty="0">
                <a:solidFill>
                  <a:schemeClr val="bg2">
                    <a:lumMod val="90000"/>
                  </a:schemeClr>
                </a:solidFill>
              </a:rPr>
              <a:t> 12</a:t>
            </a:r>
            <a:r>
              <a:rPr kumimoji="1" lang="ja-JP" altLang="en-US" sz="4400">
                <a:solidFill>
                  <a:schemeClr val="bg2">
                    <a:lumMod val="90000"/>
                  </a:schemeClr>
                </a:solidFill>
              </a:rPr>
              <a:t>手順</a:t>
            </a:r>
          </a:p>
        </p:txBody>
      </p:sp>
      <p:sp>
        <p:nvSpPr>
          <p:cNvPr id="3" name="スライド番号プレースホルダー 2">
            <a:extLst>
              <a:ext uri="{FF2B5EF4-FFF2-40B4-BE49-F238E27FC236}">
                <a16:creationId xmlns:a16="http://schemas.microsoft.com/office/drawing/2014/main" id="{A7149205-7EDF-2CB1-16A1-2BBC002020F5}"/>
              </a:ext>
            </a:extLst>
          </p:cNvPr>
          <p:cNvSpPr>
            <a:spLocks noGrp="1"/>
          </p:cNvSpPr>
          <p:nvPr>
            <p:ph type="sldNum" sz="quarter" idx="12"/>
          </p:nvPr>
        </p:nvSpPr>
        <p:spPr/>
        <p:txBody>
          <a:bodyPr/>
          <a:lstStyle/>
          <a:p>
            <a:fld id="{28A24196-8E62-D542-81A5-64F1992FD861}" type="slidenum">
              <a:rPr lang="ja-JP" altLang="en-US" smtClean="0"/>
              <a:pPr/>
              <a:t>6</a:t>
            </a:fld>
            <a:endParaRPr lang="ja-JP" altLang="en-US"/>
          </a:p>
        </p:txBody>
      </p:sp>
      <p:sp>
        <p:nvSpPr>
          <p:cNvPr id="5" name="テキスト ボックス 4">
            <a:extLst>
              <a:ext uri="{FF2B5EF4-FFF2-40B4-BE49-F238E27FC236}">
                <a16:creationId xmlns:a16="http://schemas.microsoft.com/office/drawing/2014/main" id="{D016A4C6-6CCC-4B50-D549-205250F76791}"/>
              </a:ext>
            </a:extLst>
          </p:cNvPr>
          <p:cNvSpPr txBox="1"/>
          <p:nvPr/>
        </p:nvSpPr>
        <p:spPr>
          <a:xfrm>
            <a:off x="2806701" y="4145523"/>
            <a:ext cx="6795380" cy="2246769"/>
          </a:xfrm>
          <a:custGeom>
            <a:avLst/>
            <a:gdLst>
              <a:gd name="connsiteX0" fmla="*/ 0 w 6795380"/>
              <a:gd name="connsiteY0" fmla="*/ 0 h 2246769"/>
              <a:gd name="connsiteX1" fmla="*/ 611584 w 6795380"/>
              <a:gd name="connsiteY1" fmla="*/ 0 h 2246769"/>
              <a:gd name="connsiteX2" fmla="*/ 1359076 w 6795380"/>
              <a:gd name="connsiteY2" fmla="*/ 0 h 2246769"/>
              <a:gd name="connsiteX3" fmla="*/ 2174522 w 6795380"/>
              <a:gd name="connsiteY3" fmla="*/ 0 h 2246769"/>
              <a:gd name="connsiteX4" fmla="*/ 2650198 w 6795380"/>
              <a:gd name="connsiteY4" fmla="*/ 0 h 2246769"/>
              <a:gd name="connsiteX5" fmla="*/ 3125875 w 6795380"/>
              <a:gd name="connsiteY5" fmla="*/ 0 h 2246769"/>
              <a:gd name="connsiteX6" fmla="*/ 3873367 w 6795380"/>
              <a:gd name="connsiteY6" fmla="*/ 0 h 2246769"/>
              <a:gd name="connsiteX7" fmla="*/ 4349043 w 6795380"/>
              <a:gd name="connsiteY7" fmla="*/ 0 h 2246769"/>
              <a:gd name="connsiteX8" fmla="*/ 4824720 w 6795380"/>
              <a:gd name="connsiteY8" fmla="*/ 0 h 2246769"/>
              <a:gd name="connsiteX9" fmla="*/ 5436304 w 6795380"/>
              <a:gd name="connsiteY9" fmla="*/ 0 h 2246769"/>
              <a:gd name="connsiteX10" fmla="*/ 6115842 w 6795380"/>
              <a:gd name="connsiteY10" fmla="*/ 0 h 2246769"/>
              <a:gd name="connsiteX11" fmla="*/ 6795380 w 6795380"/>
              <a:gd name="connsiteY11" fmla="*/ 0 h 2246769"/>
              <a:gd name="connsiteX12" fmla="*/ 6795380 w 6795380"/>
              <a:gd name="connsiteY12" fmla="*/ 606628 h 2246769"/>
              <a:gd name="connsiteX13" fmla="*/ 6795380 w 6795380"/>
              <a:gd name="connsiteY13" fmla="*/ 1168320 h 2246769"/>
              <a:gd name="connsiteX14" fmla="*/ 6795380 w 6795380"/>
              <a:gd name="connsiteY14" fmla="*/ 1707544 h 2246769"/>
              <a:gd name="connsiteX15" fmla="*/ 6795380 w 6795380"/>
              <a:gd name="connsiteY15" fmla="*/ 2246769 h 2246769"/>
              <a:gd name="connsiteX16" fmla="*/ 6047888 w 6795380"/>
              <a:gd name="connsiteY16" fmla="*/ 2246769 h 2246769"/>
              <a:gd name="connsiteX17" fmla="*/ 5504258 w 6795380"/>
              <a:gd name="connsiteY17" fmla="*/ 2246769 h 2246769"/>
              <a:gd name="connsiteX18" fmla="*/ 4960627 w 6795380"/>
              <a:gd name="connsiteY18" fmla="*/ 2246769 h 2246769"/>
              <a:gd name="connsiteX19" fmla="*/ 4145182 w 6795380"/>
              <a:gd name="connsiteY19" fmla="*/ 2246769 h 2246769"/>
              <a:gd name="connsiteX20" fmla="*/ 3397690 w 6795380"/>
              <a:gd name="connsiteY20" fmla="*/ 2246769 h 2246769"/>
              <a:gd name="connsiteX21" fmla="*/ 2582244 w 6795380"/>
              <a:gd name="connsiteY21" fmla="*/ 2246769 h 2246769"/>
              <a:gd name="connsiteX22" fmla="*/ 2106568 w 6795380"/>
              <a:gd name="connsiteY22" fmla="*/ 2246769 h 2246769"/>
              <a:gd name="connsiteX23" fmla="*/ 1291122 w 6795380"/>
              <a:gd name="connsiteY23" fmla="*/ 2246769 h 2246769"/>
              <a:gd name="connsiteX24" fmla="*/ 0 w 6795380"/>
              <a:gd name="connsiteY24" fmla="*/ 2246769 h 2246769"/>
              <a:gd name="connsiteX25" fmla="*/ 0 w 6795380"/>
              <a:gd name="connsiteY25" fmla="*/ 1730012 h 2246769"/>
              <a:gd name="connsiteX26" fmla="*/ 0 w 6795380"/>
              <a:gd name="connsiteY26" fmla="*/ 1235723 h 2246769"/>
              <a:gd name="connsiteX27" fmla="*/ 0 w 6795380"/>
              <a:gd name="connsiteY27" fmla="*/ 718966 h 2246769"/>
              <a:gd name="connsiteX28" fmla="*/ 0 w 6795380"/>
              <a:gd name="connsiteY28" fmla="*/ 0 h 22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95380" h="2246769" extrusionOk="0">
                <a:moveTo>
                  <a:pt x="0" y="0"/>
                </a:moveTo>
                <a:cubicBezTo>
                  <a:pt x="195890" y="12142"/>
                  <a:pt x="324686" y="-10808"/>
                  <a:pt x="611584" y="0"/>
                </a:cubicBezTo>
                <a:cubicBezTo>
                  <a:pt x="898482" y="10808"/>
                  <a:pt x="1094890" y="-28003"/>
                  <a:pt x="1359076" y="0"/>
                </a:cubicBezTo>
                <a:cubicBezTo>
                  <a:pt x="1623262" y="28003"/>
                  <a:pt x="1889171" y="4360"/>
                  <a:pt x="2174522" y="0"/>
                </a:cubicBezTo>
                <a:cubicBezTo>
                  <a:pt x="2459873" y="-4360"/>
                  <a:pt x="2429738" y="15138"/>
                  <a:pt x="2650198" y="0"/>
                </a:cubicBezTo>
                <a:cubicBezTo>
                  <a:pt x="2870658" y="-15138"/>
                  <a:pt x="2952568" y="21927"/>
                  <a:pt x="3125875" y="0"/>
                </a:cubicBezTo>
                <a:cubicBezTo>
                  <a:pt x="3299182" y="-21927"/>
                  <a:pt x="3555300" y="-5302"/>
                  <a:pt x="3873367" y="0"/>
                </a:cubicBezTo>
                <a:cubicBezTo>
                  <a:pt x="4191434" y="5302"/>
                  <a:pt x="4186499" y="18501"/>
                  <a:pt x="4349043" y="0"/>
                </a:cubicBezTo>
                <a:cubicBezTo>
                  <a:pt x="4511587" y="-18501"/>
                  <a:pt x="4618137" y="22066"/>
                  <a:pt x="4824720" y="0"/>
                </a:cubicBezTo>
                <a:cubicBezTo>
                  <a:pt x="5031303" y="-22066"/>
                  <a:pt x="5252052" y="6723"/>
                  <a:pt x="5436304" y="0"/>
                </a:cubicBezTo>
                <a:cubicBezTo>
                  <a:pt x="5620556" y="-6723"/>
                  <a:pt x="5935081" y="-10785"/>
                  <a:pt x="6115842" y="0"/>
                </a:cubicBezTo>
                <a:cubicBezTo>
                  <a:pt x="6296603" y="10785"/>
                  <a:pt x="6568580" y="10416"/>
                  <a:pt x="6795380" y="0"/>
                </a:cubicBezTo>
                <a:cubicBezTo>
                  <a:pt x="6793371" y="172299"/>
                  <a:pt x="6785367" y="326214"/>
                  <a:pt x="6795380" y="606628"/>
                </a:cubicBezTo>
                <a:cubicBezTo>
                  <a:pt x="6805393" y="887042"/>
                  <a:pt x="6816831" y="946648"/>
                  <a:pt x="6795380" y="1168320"/>
                </a:cubicBezTo>
                <a:cubicBezTo>
                  <a:pt x="6773929" y="1389992"/>
                  <a:pt x="6787123" y="1463813"/>
                  <a:pt x="6795380" y="1707544"/>
                </a:cubicBezTo>
                <a:cubicBezTo>
                  <a:pt x="6803637" y="1951275"/>
                  <a:pt x="6808552" y="2084523"/>
                  <a:pt x="6795380" y="2246769"/>
                </a:cubicBezTo>
                <a:cubicBezTo>
                  <a:pt x="6571795" y="2261577"/>
                  <a:pt x="6217539" y="2211811"/>
                  <a:pt x="6047888" y="2246769"/>
                </a:cubicBezTo>
                <a:cubicBezTo>
                  <a:pt x="5878237" y="2281727"/>
                  <a:pt x="5677957" y="2240033"/>
                  <a:pt x="5504258" y="2246769"/>
                </a:cubicBezTo>
                <a:cubicBezTo>
                  <a:pt x="5330559" y="2253506"/>
                  <a:pt x="5187282" y="2250695"/>
                  <a:pt x="4960627" y="2246769"/>
                </a:cubicBezTo>
                <a:cubicBezTo>
                  <a:pt x="4733972" y="2242843"/>
                  <a:pt x="4380291" y="2256715"/>
                  <a:pt x="4145182" y="2246769"/>
                </a:cubicBezTo>
                <a:cubicBezTo>
                  <a:pt x="3910074" y="2236823"/>
                  <a:pt x="3666308" y="2281498"/>
                  <a:pt x="3397690" y="2246769"/>
                </a:cubicBezTo>
                <a:cubicBezTo>
                  <a:pt x="3129072" y="2212040"/>
                  <a:pt x="2902489" y="2255303"/>
                  <a:pt x="2582244" y="2246769"/>
                </a:cubicBezTo>
                <a:cubicBezTo>
                  <a:pt x="2261999" y="2238235"/>
                  <a:pt x="2309842" y="2233600"/>
                  <a:pt x="2106568" y="2246769"/>
                </a:cubicBezTo>
                <a:cubicBezTo>
                  <a:pt x="1903294" y="2259938"/>
                  <a:pt x="1563114" y="2250474"/>
                  <a:pt x="1291122" y="2246769"/>
                </a:cubicBezTo>
                <a:cubicBezTo>
                  <a:pt x="1019130" y="2243064"/>
                  <a:pt x="558340" y="2270007"/>
                  <a:pt x="0" y="2246769"/>
                </a:cubicBezTo>
                <a:cubicBezTo>
                  <a:pt x="12225" y="1993175"/>
                  <a:pt x="-17209" y="1970482"/>
                  <a:pt x="0" y="1730012"/>
                </a:cubicBezTo>
                <a:cubicBezTo>
                  <a:pt x="17209" y="1489542"/>
                  <a:pt x="1054" y="1348352"/>
                  <a:pt x="0" y="1235723"/>
                </a:cubicBezTo>
                <a:cubicBezTo>
                  <a:pt x="-1054" y="1123094"/>
                  <a:pt x="-15619" y="957416"/>
                  <a:pt x="0" y="718966"/>
                </a:cubicBezTo>
                <a:cubicBezTo>
                  <a:pt x="15619" y="480516"/>
                  <a:pt x="10983" y="339054"/>
                  <a:pt x="0" y="0"/>
                </a:cubicBezTo>
                <a:close/>
              </a:path>
            </a:pathLst>
          </a:custGeom>
          <a:noFill/>
          <a:ln w="38100">
            <a:solidFill>
              <a:srgbClr val="FF0000"/>
            </a:solidFill>
            <a:extLst>
              <a:ext uri="{C807C97D-BFC1-408E-A445-0C87EB9F89A2}">
                <ask:lineSketchStyleProps xmlns:ask="http://schemas.microsoft.com/office/drawing/2018/sketchyshapes" sd="3565763124">
                  <a:prstGeom prst="rect">
                    <a:avLst/>
                  </a:prstGeom>
                  <ask:type>
                    <ask:lineSketchFreehand/>
                  </ask:type>
                </ask:lineSketchStyleProps>
              </a:ext>
            </a:extLst>
          </a:ln>
        </p:spPr>
        <p:txBody>
          <a:bodyPr wrap="square">
            <a:spAutoFit/>
          </a:bodyPr>
          <a:lstStyle/>
          <a:p>
            <a:r>
              <a:rPr lang="ja-JP" altLang="en-US" sz="2000" b="1" i="0" u="none" strike="noStrike">
                <a:solidFill>
                  <a:srgbClr val="00CCFF"/>
                </a:solidFill>
                <a:effectLst/>
                <a:latin typeface="メイリオ" panose="020B0604030504040204" pitchFamily="34" charset="-128"/>
                <a:ea typeface="メイリオ" panose="020B0604030504040204" pitchFamily="34" charset="-128"/>
              </a:rPr>
              <a:t>手順</a:t>
            </a:r>
            <a:r>
              <a:rPr lang="en-US" altLang="ja-JP" sz="2000" b="1" i="0" u="none" strike="noStrike" dirty="0">
                <a:solidFill>
                  <a:srgbClr val="00CCFF"/>
                </a:solidFill>
                <a:effectLst/>
                <a:latin typeface="メイリオ" panose="020B0604030504040204" pitchFamily="34" charset="-128"/>
                <a:ea typeface="メイリオ" panose="020B0604030504040204" pitchFamily="34" charset="-128"/>
              </a:rPr>
              <a:t>6  </a:t>
            </a:r>
            <a:r>
              <a:rPr lang="en-US" altLang="ja-JP" sz="2000" b="1" i="0" u="none" strike="noStrike" dirty="0">
                <a:solidFill>
                  <a:srgbClr val="FF6600"/>
                </a:solidFill>
                <a:effectLst/>
                <a:latin typeface="メイリオ" panose="020B0604030504040204" pitchFamily="34" charset="-128"/>
                <a:ea typeface="メイリオ" panose="020B0604030504040204" pitchFamily="34" charset="-128"/>
              </a:rPr>
              <a:t>【</a:t>
            </a:r>
            <a:r>
              <a:rPr lang="ja-JP" altLang="en-US" sz="2000" b="1" i="0" u="none" strike="noStrike">
                <a:solidFill>
                  <a:srgbClr val="FF6600"/>
                </a:solidFill>
                <a:effectLst/>
                <a:latin typeface="メイリオ" panose="020B0604030504040204" pitchFamily="34" charset="-128"/>
                <a:ea typeface="メイリオ" panose="020B0604030504040204" pitchFamily="34" charset="-128"/>
              </a:rPr>
              <a:t>原則</a:t>
            </a:r>
            <a:r>
              <a:rPr lang="en-US" altLang="ja-JP" sz="2000" b="1" i="0" u="none" strike="noStrike" dirty="0">
                <a:solidFill>
                  <a:srgbClr val="FF6600"/>
                </a:solidFill>
                <a:effectLst/>
                <a:latin typeface="メイリオ" panose="020B0604030504040204" pitchFamily="34" charset="-128"/>
                <a:ea typeface="メイリオ" panose="020B0604030504040204" pitchFamily="34" charset="-128"/>
              </a:rPr>
              <a:t>1】</a:t>
            </a:r>
            <a:r>
              <a:rPr lang="ja-JP" altLang="en-US" sz="2000" b="1" i="0" u="none" strike="noStrike">
                <a:solidFill>
                  <a:srgbClr val="000000"/>
                </a:solidFill>
                <a:effectLst/>
                <a:latin typeface="メイリオ" panose="020B0604030504040204" pitchFamily="34" charset="-128"/>
                <a:ea typeface="メイリオ" panose="020B0604030504040204" pitchFamily="34" charset="-128"/>
              </a:rPr>
              <a:t>：</a:t>
            </a:r>
            <a:r>
              <a:rPr lang="ja-JP" altLang="en-US" sz="2000" b="0" i="0" u="none" strike="noStrike">
                <a:solidFill>
                  <a:srgbClr val="000000"/>
                </a:solidFill>
                <a:effectLst/>
                <a:latin typeface="メイリオ" panose="020B0604030504040204" pitchFamily="34" charset="-128"/>
                <a:ea typeface="メイリオ" panose="020B0604030504040204" pitchFamily="34" charset="-128"/>
              </a:rPr>
              <a:t>危害要因分析の実施（ハザード</a:t>
            </a:r>
            <a:r>
              <a:rPr lang="en-US" altLang="ja-JP" sz="2000" b="0" i="0" u="none" strike="noStrike" dirty="0">
                <a:solidFill>
                  <a:srgbClr val="000000"/>
                </a:solidFill>
                <a:effectLst/>
                <a:latin typeface="メイリオ" panose="020B0604030504040204" pitchFamily="34" charset="-128"/>
                <a:ea typeface="メイリオ" panose="020B0604030504040204" pitchFamily="34" charset="-128"/>
              </a:rPr>
              <a:t>/</a:t>
            </a:r>
            <a:r>
              <a:rPr lang="en" altLang="ja-JP" sz="2000" b="0" i="0" u="none" strike="noStrike" dirty="0">
                <a:solidFill>
                  <a:srgbClr val="000000"/>
                </a:solidFill>
                <a:effectLst/>
                <a:latin typeface="メイリオ" panose="020B0604030504040204" pitchFamily="34" charset="-128"/>
                <a:ea typeface="メイリオ" panose="020B0604030504040204" pitchFamily="34" charset="-128"/>
              </a:rPr>
              <a:t>HA</a:t>
            </a:r>
            <a:r>
              <a:rPr lang="ja-JP" altLang="en" sz="2000" b="0" i="0" u="none" strike="noStrike">
                <a:solidFill>
                  <a:srgbClr val="000000"/>
                </a:solidFill>
                <a:effectLst/>
                <a:latin typeface="メイリオ" panose="020B0604030504040204" pitchFamily="34" charset="-128"/>
                <a:ea typeface="メイリオ" panose="020B0604030504040204" pitchFamily="34" charset="-128"/>
              </a:rPr>
              <a:t>）</a:t>
            </a:r>
            <a:br>
              <a:rPr lang="en" altLang="ja-JP" sz="2000" dirty="0"/>
            </a:br>
            <a:r>
              <a:rPr lang="ja-JP" altLang="en-US" sz="2000" b="1" i="0" u="none" strike="noStrike">
                <a:solidFill>
                  <a:srgbClr val="00CCFF"/>
                </a:solidFill>
                <a:effectLst/>
                <a:latin typeface="メイリオ" panose="020B0604030504040204" pitchFamily="34" charset="-128"/>
                <a:ea typeface="メイリオ" panose="020B0604030504040204" pitchFamily="34" charset="-128"/>
              </a:rPr>
              <a:t>手順</a:t>
            </a:r>
            <a:r>
              <a:rPr lang="en-US" altLang="ja-JP" sz="2000" b="1" i="0" u="none" strike="noStrike" dirty="0">
                <a:solidFill>
                  <a:srgbClr val="00CCFF"/>
                </a:solidFill>
                <a:effectLst/>
                <a:latin typeface="メイリオ" panose="020B0604030504040204" pitchFamily="34" charset="-128"/>
                <a:ea typeface="メイリオ" panose="020B0604030504040204" pitchFamily="34" charset="-128"/>
              </a:rPr>
              <a:t>7  </a:t>
            </a:r>
            <a:r>
              <a:rPr lang="en-US" altLang="ja-JP" sz="2000" b="1" i="0" u="none" strike="noStrike" dirty="0">
                <a:solidFill>
                  <a:srgbClr val="FF6600"/>
                </a:solidFill>
                <a:effectLst/>
                <a:latin typeface="メイリオ" panose="020B0604030504040204" pitchFamily="34" charset="-128"/>
                <a:ea typeface="メイリオ" panose="020B0604030504040204" pitchFamily="34" charset="-128"/>
              </a:rPr>
              <a:t>【</a:t>
            </a:r>
            <a:r>
              <a:rPr lang="ja-JP" altLang="en-US" sz="2000" b="1" i="0" u="none" strike="noStrike">
                <a:solidFill>
                  <a:srgbClr val="FF6600"/>
                </a:solidFill>
                <a:effectLst/>
                <a:latin typeface="メイリオ" panose="020B0604030504040204" pitchFamily="34" charset="-128"/>
                <a:ea typeface="メイリオ" panose="020B0604030504040204" pitchFamily="34" charset="-128"/>
              </a:rPr>
              <a:t>原則</a:t>
            </a:r>
            <a:r>
              <a:rPr lang="en-US" altLang="ja-JP" sz="2000" b="1" i="0" u="none" strike="noStrike" dirty="0">
                <a:solidFill>
                  <a:srgbClr val="FF6600"/>
                </a:solidFill>
                <a:effectLst/>
                <a:latin typeface="メイリオ" panose="020B0604030504040204" pitchFamily="34" charset="-128"/>
                <a:ea typeface="メイリオ" panose="020B0604030504040204" pitchFamily="34" charset="-128"/>
              </a:rPr>
              <a:t>2】</a:t>
            </a:r>
            <a:r>
              <a:rPr lang="ja-JP" altLang="en-US" sz="2000" b="1" i="0" u="none" strike="noStrike">
                <a:solidFill>
                  <a:srgbClr val="000000"/>
                </a:solidFill>
                <a:effectLst/>
                <a:latin typeface="メイリオ" panose="020B0604030504040204" pitchFamily="34" charset="-128"/>
                <a:ea typeface="メイリオ" panose="020B0604030504040204" pitchFamily="34" charset="-128"/>
              </a:rPr>
              <a:t>：</a:t>
            </a:r>
            <a:r>
              <a:rPr lang="ja-JP" altLang="en-US" sz="2000" b="0" i="0" u="none" strike="noStrike">
                <a:solidFill>
                  <a:srgbClr val="000000"/>
                </a:solidFill>
                <a:effectLst/>
                <a:latin typeface="メイリオ" panose="020B0604030504040204" pitchFamily="34" charset="-128"/>
                <a:ea typeface="メイリオ" panose="020B0604030504040204" pitchFamily="34" charset="-128"/>
              </a:rPr>
              <a:t>重要管理点（</a:t>
            </a:r>
            <a:r>
              <a:rPr lang="en" altLang="ja-JP" sz="2000" b="0" i="0" u="none" strike="noStrike" dirty="0">
                <a:solidFill>
                  <a:srgbClr val="000000"/>
                </a:solidFill>
                <a:effectLst/>
                <a:latin typeface="メイリオ" panose="020B0604030504040204" pitchFamily="34" charset="-128"/>
                <a:ea typeface="メイリオ" panose="020B0604030504040204" pitchFamily="34" charset="-128"/>
              </a:rPr>
              <a:t>CCP</a:t>
            </a:r>
            <a:r>
              <a:rPr lang="ja-JP" altLang="en" sz="2000" b="0" i="0" u="none" strike="noStrike">
                <a:solidFill>
                  <a:srgbClr val="000000"/>
                </a:solidFill>
                <a:effectLst/>
                <a:latin typeface="メイリオ" panose="020B0604030504040204" pitchFamily="34" charset="-128"/>
                <a:ea typeface="メイリオ" panose="020B0604030504040204" pitchFamily="34" charset="-128"/>
              </a:rPr>
              <a:t>）</a:t>
            </a:r>
            <a:r>
              <a:rPr lang="ja-JP" altLang="en-US" sz="2000" b="0" i="0" u="none" strike="noStrike">
                <a:solidFill>
                  <a:srgbClr val="000000"/>
                </a:solidFill>
                <a:effectLst/>
                <a:latin typeface="メイリオ" panose="020B0604030504040204" pitchFamily="34" charset="-128"/>
                <a:ea typeface="メイリオ" panose="020B0604030504040204" pitchFamily="34" charset="-128"/>
              </a:rPr>
              <a:t>の決定</a:t>
            </a:r>
            <a:br>
              <a:rPr lang="ja-JP" altLang="en-US" sz="2000"/>
            </a:br>
            <a:r>
              <a:rPr lang="ja-JP" altLang="en-US" sz="2000" b="1" i="0" u="none" strike="noStrike">
                <a:solidFill>
                  <a:srgbClr val="00CCFF"/>
                </a:solidFill>
                <a:effectLst/>
                <a:latin typeface="メイリオ" panose="020B0604030504040204" pitchFamily="34" charset="-128"/>
                <a:ea typeface="メイリオ" panose="020B0604030504040204" pitchFamily="34" charset="-128"/>
              </a:rPr>
              <a:t>手順</a:t>
            </a:r>
            <a:r>
              <a:rPr lang="en-US" altLang="ja-JP" sz="2000" b="1" i="0" u="none" strike="noStrike" dirty="0">
                <a:solidFill>
                  <a:srgbClr val="00CCFF"/>
                </a:solidFill>
                <a:effectLst/>
                <a:latin typeface="メイリオ" panose="020B0604030504040204" pitchFamily="34" charset="-128"/>
                <a:ea typeface="メイリオ" panose="020B0604030504040204" pitchFamily="34" charset="-128"/>
              </a:rPr>
              <a:t>8  </a:t>
            </a:r>
            <a:r>
              <a:rPr lang="en-US" altLang="ja-JP" sz="2000" b="1" i="0" u="none" strike="noStrike" dirty="0">
                <a:solidFill>
                  <a:srgbClr val="FF6600"/>
                </a:solidFill>
                <a:effectLst/>
                <a:latin typeface="メイリオ" panose="020B0604030504040204" pitchFamily="34" charset="-128"/>
                <a:ea typeface="メイリオ" panose="020B0604030504040204" pitchFamily="34" charset="-128"/>
              </a:rPr>
              <a:t>【</a:t>
            </a:r>
            <a:r>
              <a:rPr lang="ja-JP" altLang="en-US" sz="2000" b="1" i="0" u="none" strike="noStrike">
                <a:solidFill>
                  <a:srgbClr val="FF6600"/>
                </a:solidFill>
                <a:effectLst/>
                <a:latin typeface="メイリオ" panose="020B0604030504040204" pitchFamily="34" charset="-128"/>
                <a:ea typeface="メイリオ" panose="020B0604030504040204" pitchFamily="34" charset="-128"/>
              </a:rPr>
              <a:t>原則</a:t>
            </a:r>
            <a:r>
              <a:rPr lang="en-US" altLang="ja-JP" sz="2000" b="1" i="0" u="none" strike="noStrike" dirty="0">
                <a:solidFill>
                  <a:srgbClr val="FF6600"/>
                </a:solidFill>
                <a:effectLst/>
                <a:latin typeface="メイリオ" panose="020B0604030504040204" pitchFamily="34" charset="-128"/>
                <a:ea typeface="メイリオ" panose="020B0604030504040204" pitchFamily="34" charset="-128"/>
              </a:rPr>
              <a:t>3】</a:t>
            </a:r>
            <a:r>
              <a:rPr lang="ja-JP" altLang="en-US" sz="2000" b="1" i="0" u="none" strike="noStrike">
                <a:solidFill>
                  <a:srgbClr val="000000"/>
                </a:solidFill>
                <a:effectLst/>
                <a:latin typeface="メイリオ" panose="020B0604030504040204" pitchFamily="34" charset="-128"/>
                <a:ea typeface="メイリオ" panose="020B0604030504040204" pitchFamily="34" charset="-128"/>
              </a:rPr>
              <a:t>：</a:t>
            </a:r>
            <a:r>
              <a:rPr lang="ja-JP" altLang="en-US" sz="2000" b="0" i="0" u="none" strike="noStrike">
                <a:solidFill>
                  <a:srgbClr val="000000"/>
                </a:solidFill>
                <a:effectLst/>
                <a:latin typeface="メイリオ" panose="020B0604030504040204" pitchFamily="34" charset="-128"/>
                <a:ea typeface="メイリオ" panose="020B0604030504040204" pitchFamily="34" charset="-128"/>
              </a:rPr>
              <a:t>管理基準（</a:t>
            </a:r>
            <a:r>
              <a:rPr lang="en" altLang="ja-JP" sz="2000" b="0" i="0" u="none" strike="noStrike" dirty="0">
                <a:solidFill>
                  <a:srgbClr val="000000"/>
                </a:solidFill>
                <a:effectLst/>
                <a:latin typeface="メイリオ" panose="020B0604030504040204" pitchFamily="34" charset="-128"/>
                <a:ea typeface="メイリオ" panose="020B0604030504040204" pitchFamily="34" charset="-128"/>
              </a:rPr>
              <a:t>CL</a:t>
            </a:r>
            <a:r>
              <a:rPr lang="ja-JP" altLang="en" sz="2000" b="0" i="0" u="none" strike="noStrike">
                <a:solidFill>
                  <a:srgbClr val="000000"/>
                </a:solidFill>
                <a:effectLst/>
                <a:latin typeface="メイリオ" panose="020B0604030504040204" pitchFamily="34" charset="-128"/>
                <a:ea typeface="メイリオ" panose="020B0604030504040204" pitchFamily="34" charset="-128"/>
              </a:rPr>
              <a:t>）</a:t>
            </a:r>
            <a:r>
              <a:rPr lang="ja-JP" altLang="en-US" sz="2000" b="0" i="0" u="none" strike="noStrike">
                <a:solidFill>
                  <a:srgbClr val="000000"/>
                </a:solidFill>
                <a:effectLst/>
                <a:latin typeface="メイリオ" panose="020B0604030504040204" pitchFamily="34" charset="-128"/>
                <a:ea typeface="メイリオ" panose="020B0604030504040204" pitchFamily="34" charset="-128"/>
              </a:rPr>
              <a:t>の設定</a:t>
            </a:r>
            <a:br>
              <a:rPr lang="ja-JP" altLang="en-US" sz="2000"/>
            </a:br>
            <a:r>
              <a:rPr lang="ja-JP" altLang="en-US" sz="2000" b="1" i="0" u="none" strike="noStrike">
                <a:solidFill>
                  <a:srgbClr val="00CCFF"/>
                </a:solidFill>
                <a:effectLst/>
                <a:latin typeface="メイリオ" panose="020B0604030504040204" pitchFamily="34" charset="-128"/>
                <a:ea typeface="メイリオ" panose="020B0604030504040204" pitchFamily="34" charset="-128"/>
              </a:rPr>
              <a:t>手順</a:t>
            </a:r>
            <a:r>
              <a:rPr lang="en-US" altLang="ja-JP" sz="2000" b="1" i="0" u="none" strike="noStrike" dirty="0">
                <a:solidFill>
                  <a:srgbClr val="00CCFF"/>
                </a:solidFill>
                <a:effectLst/>
                <a:latin typeface="メイリオ" panose="020B0604030504040204" pitchFamily="34" charset="-128"/>
                <a:ea typeface="メイリオ" panose="020B0604030504040204" pitchFamily="34" charset="-128"/>
              </a:rPr>
              <a:t>9  </a:t>
            </a:r>
            <a:r>
              <a:rPr lang="en-US" altLang="ja-JP" sz="2000" b="1" i="0" u="none" strike="noStrike" dirty="0">
                <a:solidFill>
                  <a:srgbClr val="FF6600"/>
                </a:solidFill>
                <a:effectLst/>
                <a:latin typeface="メイリオ" panose="020B0604030504040204" pitchFamily="34" charset="-128"/>
                <a:ea typeface="メイリオ" panose="020B0604030504040204" pitchFamily="34" charset="-128"/>
              </a:rPr>
              <a:t>【</a:t>
            </a:r>
            <a:r>
              <a:rPr lang="ja-JP" altLang="en-US" sz="2000" b="1" i="0" u="none" strike="noStrike">
                <a:solidFill>
                  <a:srgbClr val="FF6600"/>
                </a:solidFill>
                <a:effectLst/>
                <a:latin typeface="メイリオ" panose="020B0604030504040204" pitchFamily="34" charset="-128"/>
                <a:ea typeface="メイリオ" panose="020B0604030504040204" pitchFamily="34" charset="-128"/>
              </a:rPr>
              <a:t>原則</a:t>
            </a:r>
            <a:r>
              <a:rPr lang="en-US" altLang="ja-JP" sz="2000" b="1" i="0" u="none" strike="noStrike" dirty="0">
                <a:solidFill>
                  <a:srgbClr val="FF6600"/>
                </a:solidFill>
                <a:effectLst/>
                <a:latin typeface="メイリオ" panose="020B0604030504040204" pitchFamily="34" charset="-128"/>
                <a:ea typeface="メイリオ" panose="020B0604030504040204" pitchFamily="34" charset="-128"/>
              </a:rPr>
              <a:t>4】</a:t>
            </a:r>
            <a:r>
              <a:rPr lang="ja-JP" altLang="en-US" sz="2000" b="1" i="0" u="none" strike="noStrike">
                <a:solidFill>
                  <a:srgbClr val="000000"/>
                </a:solidFill>
                <a:effectLst/>
                <a:latin typeface="メイリオ" panose="020B0604030504040204" pitchFamily="34" charset="-128"/>
                <a:ea typeface="メイリオ" panose="020B0604030504040204" pitchFamily="34" charset="-128"/>
              </a:rPr>
              <a:t>：</a:t>
            </a:r>
            <a:r>
              <a:rPr lang="ja-JP" altLang="en-US" sz="2000" b="0" i="0" u="none" strike="noStrike">
                <a:solidFill>
                  <a:srgbClr val="000000"/>
                </a:solidFill>
                <a:effectLst/>
                <a:latin typeface="メイリオ" panose="020B0604030504040204" pitchFamily="34" charset="-128"/>
                <a:ea typeface="メイリオ" panose="020B0604030504040204" pitchFamily="34" charset="-128"/>
              </a:rPr>
              <a:t>モニタリング方法の設定</a:t>
            </a:r>
            <a:br>
              <a:rPr lang="ja-JP" altLang="en-US" sz="2000"/>
            </a:br>
            <a:r>
              <a:rPr lang="ja-JP" altLang="en-US" sz="2000" b="1" i="0" u="none" strike="noStrike">
                <a:solidFill>
                  <a:srgbClr val="00CCFF"/>
                </a:solidFill>
                <a:effectLst/>
                <a:latin typeface="メイリオ" panose="020B0604030504040204" pitchFamily="34" charset="-128"/>
                <a:ea typeface="メイリオ" panose="020B0604030504040204" pitchFamily="34" charset="-128"/>
              </a:rPr>
              <a:t>手順</a:t>
            </a:r>
            <a:r>
              <a:rPr lang="en-US" altLang="ja-JP" sz="2000" b="1" i="0" u="none" strike="noStrike" dirty="0">
                <a:solidFill>
                  <a:srgbClr val="00CCFF"/>
                </a:solidFill>
                <a:effectLst/>
                <a:latin typeface="メイリオ" panose="020B0604030504040204" pitchFamily="34" charset="-128"/>
                <a:ea typeface="メイリオ" panose="020B0604030504040204" pitchFamily="34" charset="-128"/>
              </a:rPr>
              <a:t>10</a:t>
            </a:r>
            <a:r>
              <a:rPr lang="en-US" altLang="ja-JP" sz="2000" b="1" i="0" u="none" strike="noStrike" dirty="0">
                <a:solidFill>
                  <a:srgbClr val="FF6600"/>
                </a:solidFill>
                <a:effectLst/>
                <a:latin typeface="メイリオ" panose="020B0604030504040204" pitchFamily="34" charset="-128"/>
                <a:ea typeface="メイリオ" panose="020B0604030504040204" pitchFamily="34" charset="-128"/>
              </a:rPr>
              <a:t>【</a:t>
            </a:r>
            <a:r>
              <a:rPr lang="ja-JP" altLang="en-US" sz="2000" b="1" i="0" u="none" strike="noStrike">
                <a:solidFill>
                  <a:srgbClr val="FF6600"/>
                </a:solidFill>
                <a:effectLst/>
                <a:latin typeface="メイリオ" panose="020B0604030504040204" pitchFamily="34" charset="-128"/>
                <a:ea typeface="メイリオ" panose="020B0604030504040204" pitchFamily="34" charset="-128"/>
              </a:rPr>
              <a:t>原則</a:t>
            </a:r>
            <a:r>
              <a:rPr lang="en-US" altLang="ja-JP" sz="2000" b="1" i="0" u="none" strike="noStrike" dirty="0">
                <a:solidFill>
                  <a:srgbClr val="FF6600"/>
                </a:solidFill>
                <a:effectLst/>
                <a:latin typeface="メイリオ" panose="020B0604030504040204" pitchFamily="34" charset="-128"/>
                <a:ea typeface="メイリオ" panose="020B0604030504040204" pitchFamily="34" charset="-128"/>
              </a:rPr>
              <a:t>5】</a:t>
            </a:r>
            <a:r>
              <a:rPr lang="ja-JP" altLang="en-US" sz="2000" b="1" i="0" u="none" strike="noStrike">
                <a:solidFill>
                  <a:srgbClr val="000000"/>
                </a:solidFill>
                <a:effectLst/>
                <a:latin typeface="メイリオ" panose="020B0604030504040204" pitchFamily="34" charset="-128"/>
                <a:ea typeface="メイリオ" panose="020B0604030504040204" pitchFamily="34" charset="-128"/>
              </a:rPr>
              <a:t>：</a:t>
            </a:r>
            <a:r>
              <a:rPr lang="ja-JP" altLang="en-US" sz="2000" b="0" i="0" u="none" strike="noStrike">
                <a:solidFill>
                  <a:srgbClr val="000000"/>
                </a:solidFill>
                <a:effectLst/>
                <a:latin typeface="メイリオ" panose="020B0604030504040204" pitchFamily="34" charset="-128"/>
                <a:ea typeface="メイリオ" panose="020B0604030504040204" pitchFamily="34" charset="-128"/>
              </a:rPr>
              <a:t>改善措置の設定</a:t>
            </a:r>
            <a:br>
              <a:rPr lang="ja-JP" altLang="en-US" sz="2000"/>
            </a:br>
            <a:r>
              <a:rPr lang="ja-JP" altLang="en-US" sz="2000" b="1" i="0" u="none" strike="noStrike">
                <a:solidFill>
                  <a:srgbClr val="00CCFF"/>
                </a:solidFill>
                <a:effectLst/>
                <a:latin typeface="メイリオ" panose="020B0604030504040204" pitchFamily="34" charset="-128"/>
                <a:ea typeface="メイリオ" panose="020B0604030504040204" pitchFamily="34" charset="-128"/>
              </a:rPr>
              <a:t>手順</a:t>
            </a:r>
            <a:r>
              <a:rPr lang="en-US" altLang="ja-JP" sz="2000" b="1" i="0" u="none" strike="noStrike" dirty="0">
                <a:solidFill>
                  <a:srgbClr val="00CCFF"/>
                </a:solidFill>
                <a:effectLst/>
                <a:latin typeface="メイリオ" panose="020B0604030504040204" pitchFamily="34" charset="-128"/>
                <a:ea typeface="メイリオ" panose="020B0604030504040204" pitchFamily="34" charset="-128"/>
              </a:rPr>
              <a:t>11 </a:t>
            </a:r>
            <a:r>
              <a:rPr lang="en-US" altLang="ja-JP" sz="2000" b="1" i="0" u="none" strike="noStrike" dirty="0">
                <a:solidFill>
                  <a:srgbClr val="FF6600"/>
                </a:solidFill>
                <a:effectLst/>
                <a:latin typeface="メイリオ" panose="020B0604030504040204" pitchFamily="34" charset="-128"/>
                <a:ea typeface="メイリオ" panose="020B0604030504040204" pitchFamily="34" charset="-128"/>
              </a:rPr>
              <a:t>【</a:t>
            </a:r>
            <a:r>
              <a:rPr lang="ja-JP" altLang="en-US" sz="2000" b="1" i="0" u="none" strike="noStrike">
                <a:solidFill>
                  <a:srgbClr val="FF6600"/>
                </a:solidFill>
                <a:effectLst/>
                <a:latin typeface="メイリオ" panose="020B0604030504040204" pitchFamily="34" charset="-128"/>
                <a:ea typeface="メイリオ" panose="020B0604030504040204" pitchFamily="34" charset="-128"/>
              </a:rPr>
              <a:t>原則</a:t>
            </a:r>
            <a:r>
              <a:rPr lang="en-US" altLang="ja-JP" sz="2000" b="1" i="0" u="none" strike="noStrike" dirty="0">
                <a:solidFill>
                  <a:srgbClr val="FF6600"/>
                </a:solidFill>
                <a:effectLst/>
                <a:latin typeface="メイリオ" panose="020B0604030504040204" pitchFamily="34" charset="-128"/>
                <a:ea typeface="メイリオ" panose="020B0604030504040204" pitchFamily="34" charset="-128"/>
              </a:rPr>
              <a:t>6】</a:t>
            </a:r>
            <a:r>
              <a:rPr lang="ja-JP" altLang="en-US" sz="2000" b="1" i="0" u="none" strike="noStrike">
                <a:solidFill>
                  <a:srgbClr val="000000"/>
                </a:solidFill>
                <a:effectLst/>
                <a:latin typeface="メイリオ" panose="020B0604030504040204" pitchFamily="34" charset="-128"/>
                <a:ea typeface="メイリオ" panose="020B0604030504040204" pitchFamily="34" charset="-128"/>
              </a:rPr>
              <a:t>：</a:t>
            </a:r>
            <a:r>
              <a:rPr lang="ja-JP" altLang="en-US" sz="2000" b="0" i="0" u="none" strike="noStrike">
                <a:solidFill>
                  <a:srgbClr val="000000"/>
                </a:solidFill>
                <a:effectLst/>
                <a:latin typeface="メイリオ" panose="020B0604030504040204" pitchFamily="34" charset="-128"/>
                <a:ea typeface="メイリオ" panose="020B0604030504040204" pitchFamily="34" charset="-128"/>
              </a:rPr>
              <a:t>検証方法の設定</a:t>
            </a:r>
            <a:br>
              <a:rPr lang="ja-JP" altLang="en-US" sz="2000"/>
            </a:br>
            <a:r>
              <a:rPr lang="ja-JP" altLang="en-US" sz="2000" b="1" i="0" u="none" strike="noStrike">
                <a:solidFill>
                  <a:srgbClr val="00CCFF"/>
                </a:solidFill>
                <a:effectLst/>
                <a:latin typeface="メイリオ" panose="020B0604030504040204" pitchFamily="34" charset="-128"/>
                <a:ea typeface="メイリオ" panose="020B0604030504040204" pitchFamily="34" charset="-128"/>
              </a:rPr>
              <a:t>手順</a:t>
            </a:r>
            <a:r>
              <a:rPr lang="en-US" altLang="ja-JP" sz="2000" b="1" i="0" u="none" strike="noStrike" dirty="0">
                <a:solidFill>
                  <a:srgbClr val="00CCFF"/>
                </a:solidFill>
                <a:effectLst/>
                <a:latin typeface="メイリオ" panose="020B0604030504040204" pitchFamily="34" charset="-128"/>
                <a:ea typeface="メイリオ" panose="020B0604030504040204" pitchFamily="34" charset="-128"/>
              </a:rPr>
              <a:t>12 </a:t>
            </a:r>
            <a:r>
              <a:rPr lang="en-US" altLang="ja-JP" sz="2000" b="1" i="0" u="none" strike="noStrike" dirty="0">
                <a:solidFill>
                  <a:srgbClr val="FF6600"/>
                </a:solidFill>
                <a:effectLst/>
                <a:latin typeface="メイリオ" panose="020B0604030504040204" pitchFamily="34" charset="-128"/>
                <a:ea typeface="メイリオ" panose="020B0604030504040204" pitchFamily="34" charset="-128"/>
              </a:rPr>
              <a:t>【</a:t>
            </a:r>
            <a:r>
              <a:rPr lang="ja-JP" altLang="en-US" sz="2000" b="1" i="0" u="none" strike="noStrike">
                <a:solidFill>
                  <a:srgbClr val="FF6600"/>
                </a:solidFill>
                <a:effectLst/>
                <a:latin typeface="メイリオ" panose="020B0604030504040204" pitchFamily="34" charset="-128"/>
                <a:ea typeface="メイリオ" panose="020B0604030504040204" pitchFamily="34" charset="-128"/>
              </a:rPr>
              <a:t>原則</a:t>
            </a:r>
            <a:r>
              <a:rPr lang="en-US" altLang="ja-JP" sz="2000" b="1" i="0" u="none" strike="noStrike" dirty="0">
                <a:solidFill>
                  <a:srgbClr val="FF6600"/>
                </a:solidFill>
                <a:effectLst/>
                <a:latin typeface="メイリオ" panose="020B0604030504040204" pitchFamily="34" charset="-128"/>
                <a:ea typeface="メイリオ" panose="020B0604030504040204" pitchFamily="34" charset="-128"/>
              </a:rPr>
              <a:t>7】</a:t>
            </a:r>
            <a:r>
              <a:rPr lang="ja-JP" altLang="en-US" sz="2000" b="1" i="0" u="none" strike="noStrike">
                <a:solidFill>
                  <a:srgbClr val="000000"/>
                </a:solidFill>
                <a:effectLst/>
                <a:latin typeface="メイリオ" panose="020B0604030504040204" pitchFamily="34" charset="-128"/>
                <a:ea typeface="メイリオ" panose="020B0604030504040204" pitchFamily="34" charset="-128"/>
              </a:rPr>
              <a:t>：</a:t>
            </a:r>
            <a:r>
              <a:rPr lang="ja-JP" altLang="en-US" sz="2000" b="0" i="0" u="none" strike="noStrike">
                <a:solidFill>
                  <a:srgbClr val="000000"/>
                </a:solidFill>
                <a:effectLst/>
                <a:latin typeface="メイリオ" panose="020B0604030504040204" pitchFamily="34" charset="-128"/>
                <a:ea typeface="メイリオ" panose="020B0604030504040204" pitchFamily="34" charset="-128"/>
              </a:rPr>
              <a:t>記録と保存方法の設定</a:t>
            </a:r>
            <a:endParaRPr lang="ja-JP" altLang="en-US" sz="2000"/>
          </a:p>
        </p:txBody>
      </p:sp>
      <p:sp>
        <p:nvSpPr>
          <p:cNvPr id="7" name="テキスト ボックス 6">
            <a:extLst>
              <a:ext uri="{FF2B5EF4-FFF2-40B4-BE49-F238E27FC236}">
                <a16:creationId xmlns:a16="http://schemas.microsoft.com/office/drawing/2014/main" id="{FF8EE3F2-C53C-9FD0-3EC1-B9A18E40F9B5}"/>
              </a:ext>
            </a:extLst>
          </p:cNvPr>
          <p:cNvSpPr txBox="1"/>
          <p:nvPr/>
        </p:nvSpPr>
        <p:spPr>
          <a:xfrm>
            <a:off x="495300" y="1490008"/>
            <a:ext cx="6563537" cy="1938992"/>
          </a:xfrm>
          <a:custGeom>
            <a:avLst/>
            <a:gdLst>
              <a:gd name="connsiteX0" fmla="*/ 0 w 6563537"/>
              <a:gd name="connsiteY0" fmla="*/ 0 h 1938992"/>
              <a:gd name="connsiteX1" fmla="*/ 656354 w 6563537"/>
              <a:gd name="connsiteY1" fmla="*/ 0 h 1938992"/>
              <a:gd name="connsiteX2" fmla="*/ 1247072 w 6563537"/>
              <a:gd name="connsiteY2" fmla="*/ 0 h 1938992"/>
              <a:gd name="connsiteX3" fmla="*/ 1969061 w 6563537"/>
              <a:gd name="connsiteY3" fmla="*/ 0 h 1938992"/>
              <a:gd name="connsiteX4" fmla="*/ 2691050 w 6563537"/>
              <a:gd name="connsiteY4" fmla="*/ 0 h 1938992"/>
              <a:gd name="connsiteX5" fmla="*/ 3150498 w 6563537"/>
              <a:gd name="connsiteY5" fmla="*/ 0 h 1938992"/>
              <a:gd name="connsiteX6" fmla="*/ 3741216 w 6563537"/>
              <a:gd name="connsiteY6" fmla="*/ 0 h 1938992"/>
              <a:gd name="connsiteX7" fmla="*/ 4266299 w 6563537"/>
              <a:gd name="connsiteY7" fmla="*/ 0 h 1938992"/>
              <a:gd name="connsiteX8" fmla="*/ 4725747 w 6563537"/>
              <a:gd name="connsiteY8" fmla="*/ 0 h 1938992"/>
              <a:gd name="connsiteX9" fmla="*/ 5316465 w 6563537"/>
              <a:gd name="connsiteY9" fmla="*/ 0 h 1938992"/>
              <a:gd name="connsiteX10" fmla="*/ 5775913 w 6563537"/>
              <a:gd name="connsiteY10" fmla="*/ 0 h 1938992"/>
              <a:gd name="connsiteX11" fmla="*/ 6563537 w 6563537"/>
              <a:gd name="connsiteY11" fmla="*/ 0 h 1938992"/>
              <a:gd name="connsiteX12" fmla="*/ 6563537 w 6563537"/>
              <a:gd name="connsiteY12" fmla="*/ 646331 h 1938992"/>
              <a:gd name="connsiteX13" fmla="*/ 6563537 w 6563537"/>
              <a:gd name="connsiteY13" fmla="*/ 1273271 h 1938992"/>
              <a:gd name="connsiteX14" fmla="*/ 6563537 w 6563537"/>
              <a:gd name="connsiteY14" fmla="*/ 1938992 h 1938992"/>
              <a:gd name="connsiteX15" fmla="*/ 5972819 w 6563537"/>
              <a:gd name="connsiteY15" fmla="*/ 1938992 h 1938992"/>
              <a:gd name="connsiteX16" fmla="*/ 5447736 w 6563537"/>
              <a:gd name="connsiteY16" fmla="*/ 1938992 h 1938992"/>
              <a:gd name="connsiteX17" fmla="*/ 4857017 w 6563537"/>
              <a:gd name="connsiteY17" fmla="*/ 1938992 h 1938992"/>
              <a:gd name="connsiteX18" fmla="*/ 4397570 w 6563537"/>
              <a:gd name="connsiteY18" fmla="*/ 1938992 h 1938992"/>
              <a:gd name="connsiteX19" fmla="*/ 3938122 w 6563537"/>
              <a:gd name="connsiteY19" fmla="*/ 1938992 h 1938992"/>
              <a:gd name="connsiteX20" fmla="*/ 3281769 w 6563537"/>
              <a:gd name="connsiteY20" fmla="*/ 1938992 h 1938992"/>
              <a:gd name="connsiteX21" fmla="*/ 2822321 w 6563537"/>
              <a:gd name="connsiteY21" fmla="*/ 1938992 h 1938992"/>
              <a:gd name="connsiteX22" fmla="*/ 2100332 w 6563537"/>
              <a:gd name="connsiteY22" fmla="*/ 1938992 h 1938992"/>
              <a:gd name="connsiteX23" fmla="*/ 1378343 w 6563537"/>
              <a:gd name="connsiteY23" fmla="*/ 1938992 h 1938992"/>
              <a:gd name="connsiteX24" fmla="*/ 787624 w 6563537"/>
              <a:gd name="connsiteY24" fmla="*/ 1938992 h 1938992"/>
              <a:gd name="connsiteX25" fmla="*/ 0 w 6563537"/>
              <a:gd name="connsiteY25" fmla="*/ 1938992 h 1938992"/>
              <a:gd name="connsiteX26" fmla="*/ 0 w 6563537"/>
              <a:gd name="connsiteY26" fmla="*/ 1331441 h 1938992"/>
              <a:gd name="connsiteX27" fmla="*/ 0 w 6563537"/>
              <a:gd name="connsiteY27" fmla="*/ 723890 h 1938992"/>
              <a:gd name="connsiteX28" fmla="*/ 0 w 6563537"/>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63537" h="1938992" extrusionOk="0">
                <a:moveTo>
                  <a:pt x="0" y="0"/>
                </a:moveTo>
                <a:cubicBezTo>
                  <a:pt x="179717" y="11627"/>
                  <a:pt x="373939" y="14620"/>
                  <a:pt x="656354" y="0"/>
                </a:cubicBezTo>
                <a:cubicBezTo>
                  <a:pt x="938769" y="-14620"/>
                  <a:pt x="1110773" y="-28717"/>
                  <a:pt x="1247072" y="0"/>
                </a:cubicBezTo>
                <a:cubicBezTo>
                  <a:pt x="1383371" y="28717"/>
                  <a:pt x="1755625" y="-18420"/>
                  <a:pt x="1969061" y="0"/>
                </a:cubicBezTo>
                <a:cubicBezTo>
                  <a:pt x="2182497" y="18420"/>
                  <a:pt x="2414157" y="-2071"/>
                  <a:pt x="2691050" y="0"/>
                </a:cubicBezTo>
                <a:cubicBezTo>
                  <a:pt x="2967943" y="2071"/>
                  <a:pt x="3057278" y="-22623"/>
                  <a:pt x="3150498" y="0"/>
                </a:cubicBezTo>
                <a:cubicBezTo>
                  <a:pt x="3243718" y="22623"/>
                  <a:pt x="3526383" y="12752"/>
                  <a:pt x="3741216" y="0"/>
                </a:cubicBezTo>
                <a:cubicBezTo>
                  <a:pt x="3956049" y="-12752"/>
                  <a:pt x="4119555" y="19376"/>
                  <a:pt x="4266299" y="0"/>
                </a:cubicBezTo>
                <a:cubicBezTo>
                  <a:pt x="4413043" y="-19376"/>
                  <a:pt x="4546490" y="7908"/>
                  <a:pt x="4725747" y="0"/>
                </a:cubicBezTo>
                <a:cubicBezTo>
                  <a:pt x="4905004" y="-7908"/>
                  <a:pt x="5194645" y="-15417"/>
                  <a:pt x="5316465" y="0"/>
                </a:cubicBezTo>
                <a:cubicBezTo>
                  <a:pt x="5438285" y="15417"/>
                  <a:pt x="5611055" y="3984"/>
                  <a:pt x="5775913" y="0"/>
                </a:cubicBezTo>
                <a:cubicBezTo>
                  <a:pt x="5940771" y="-3984"/>
                  <a:pt x="6196814" y="10658"/>
                  <a:pt x="6563537" y="0"/>
                </a:cubicBezTo>
                <a:cubicBezTo>
                  <a:pt x="6531692" y="201112"/>
                  <a:pt x="6555487" y="479849"/>
                  <a:pt x="6563537" y="646331"/>
                </a:cubicBezTo>
                <a:cubicBezTo>
                  <a:pt x="6571587" y="812813"/>
                  <a:pt x="6546138" y="1039628"/>
                  <a:pt x="6563537" y="1273271"/>
                </a:cubicBezTo>
                <a:cubicBezTo>
                  <a:pt x="6580936" y="1506914"/>
                  <a:pt x="6542433" y="1623199"/>
                  <a:pt x="6563537" y="1938992"/>
                </a:cubicBezTo>
                <a:cubicBezTo>
                  <a:pt x="6303618" y="1943532"/>
                  <a:pt x="6119459" y="1958184"/>
                  <a:pt x="5972819" y="1938992"/>
                </a:cubicBezTo>
                <a:cubicBezTo>
                  <a:pt x="5826179" y="1919800"/>
                  <a:pt x="5624013" y="1926608"/>
                  <a:pt x="5447736" y="1938992"/>
                </a:cubicBezTo>
                <a:cubicBezTo>
                  <a:pt x="5271459" y="1951376"/>
                  <a:pt x="5056963" y="1945515"/>
                  <a:pt x="4857017" y="1938992"/>
                </a:cubicBezTo>
                <a:cubicBezTo>
                  <a:pt x="4657071" y="1932469"/>
                  <a:pt x="4580362" y="1948672"/>
                  <a:pt x="4397570" y="1938992"/>
                </a:cubicBezTo>
                <a:cubicBezTo>
                  <a:pt x="4214778" y="1929312"/>
                  <a:pt x="4128289" y="1958851"/>
                  <a:pt x="3938122" y="1938992"/>
                </a:cubicBezTo>
                <a:cubicBezTo>
                  <a:pt x="3747955" y="1919133"/>
                  <a:pt x="3577133" y="1930220"/>
                  <a:pt x="3281769" y="1938992"/>
                </a:cubicBezTo>
                <a:cubicBezTo>
                  <a:pt x="2986405" y="1947764"/>
                  <a:pt x="2994142" y="1929528"/>
                  <a:pt x="2822321" y="1938992"/>
                </a:cubicBezTo>
                <a:cubicBezTo>
                  <a:pt x="2650500" y="1948456"/>
                  <a:pt x="2247821" y="1961187"/>
                  <a:pt x="2100332" y="1938992"/>
                </a:cubicBezTo>
                <a:cubicBezTo>
                  <a:pt x="1952843" y="1916797"/>
                  <a:pt x="1571168" y="1948306"/>
                  <a:pt x="1378343" y="1938992"/>
                </a:cubicBezTo>
                <a:cubicBezTo>
                  <a:pt x="1185518" y="1929678"/>
                  <a:pt x="1032756" y="1946370"/>
                  <a:pt x="787624" y="1938992"/>
                </a:cubicBezTo>
                <a:cubicBezTo>
                  <a:pt x="542492" y="1931614"/>
                  <a:pt x="178259" y="1927396"/>
                  <a:pt x="0" y="1938992"/>
                </a:cubicBezTo>
                <a:cubicBezTo>
                  <a:pt x="-7988" y="1770063"/>
                  <a:pt x="-26594" y="1585493"/>
                  <a:pt x="0" y="1331441"/>
                </a:cubicBezTo>
                <a:cubicBezTo>
                  <a:pt x="26594" y="1077389"/>
                  <a:pt x="-19934" y="880426"/>
                  <a:pt x="0" y="723890"/>
                </a:cubicBezTo>
                <a:cubicBezTo>
                  <a:pt x="19934" y="567354"/>
                  <a:pt x="28159" y="173168"/>
                  <a:pt x="0" y="0"/>
                </a:cubicBezTo>
                <a:close/>
              </a:path>
            </a:pathLst>
          </a:custGeom>
          <a:noFill/>
          <a:ln w="38100">
            <a:solidFill>
              <a:srgbClr val="FF0000"/>
            </a:solidFill>
            <a:extLst>
              <a:ext uri="{C807C97D-BFC1-408E-A445-0C87EB9F89A2}">
                <ask:lineSketchStyleProps xmlns:ask="http://schemas.microsoft.com/office/drawing/2018/sketchyshapes" sd="2003426599">
                  <a:prstGeom prst="rect">
                    <a:avLst/>
                  </a:prstGeom>
                  <ask:type>
                    <ask:lineSketchFreehand/>
                  </ask:type>
                </ask:lineSketchStyleProps>
              </a:ext>
            </a:extLst>
          </a:ln>
        </p:spPr>
        <p:txBody>
          <a:bodyPr wrap="square">
            <a:spAutoFit/>
          </a:bodyPr>
          <a:lstStyle/>
          <a:p>
            <a:r>
              <a:rPr lang="ja-JP" altLang="en-US" sz="2000" b="1" i="0" u="none" strike="noStrike">
                <a:solidFill>
                  <a:srgbClr val="00CCFF"/>
                </a:solidFill>
                <a:effectLst/>
                <a:latin typeface="メイリオ" panose="020B0604030504040204" pitchFamily="34" charset="-128"/>
                <a:ea typeface="メイリオ" panose="020B0604030504040204" pitchFamily="34" charset="-128"/>
              </a:rPr>
              <a:t>手順</a:t>
            </a:r>
            <a:r>
              <a:rPr lang="en-US" altLang="ja-JP" sz="2000" b="1" i="0" u="none" strike="noStrike" dirty="0">
                <a:solidFill>
                  <a:srgbClr val="00CCFF"/>
                </a:solidFill>
                <a:effectLst/>
                <a:latin typeface="メイリオ" panose="020B0604030504040204" pitchFamily="34" charset="-128"/>
                <a:ea typeface="メイリオ" panose="020B0604030504040204" pitchFamily="34" charset="-128"/>
              </a:rPr>
              <a:t>1</a:t>
            </a:r>
            <a:r>
              <a:rPr lang="ja-JP" altLang="en-US" sz="2000" b="1" i="0" u="none" strike="noStrike">
                <a:solidFill>
                  <a:srgbClr val="000000"/>
                </a:solidFill>
                <a:effectLst/>
                <a:latin typeface="メイリオ" panose="020B0604030504040204" pitchFamily="34" charset="-128"/>
                <a:ea typeface="メイリオ" panose="020B0604030504040204" pitchFamily="34" charset="-128"/>
              </a:rPr>
              <a:t>：</a:t>
            </a:r>
            <a:r>
              <a:rPr lang="en" altLang="ja-JP" sz="2000" b="0" i="0" u="none" strike="noStrike" dirty="0">
                <a:solidFill>
                  <a:srgbClr val="000000"/>
                </a:solidFill>
                <a:effectLst/>
                <a:latin typeface="メイリオ" panose="020B0604030504040204" pitchFamily="34" charset="-128"/>
                <a:ea typeface="メイリオ" panose="020B0604030504040204" pitchFamily="34" charset="-128"/>
              </a:rPr>
              <a:t>HACCP</a:t>
            </a:r>
            <a:r>
              <a:rPr lang="ja-JP" altLang="en-US" sz="2000" b="0" i="0" u="none" strike="noStrike">
                <a:solidFill>
                  <a:srgbClr val="000000"/>
                </a:solidFill>
                <a:effectLst/>
                <a:latin typeface="メイリオ" panose="020B0604030504040204" pitchFamily="34" charset="-128"/>
                <a:ea typeface="メイリオ" panose="020B0604030504040204" pitchFamily="34" charset="-128"/>
              </a:rPr>
              <a:t>のチーム編成</a:t>
            </a:r>
            <a:br>
              <a:rPr lang="ja-JP" altLang="en-US" sz="2000"/>
            </a:br>
            <a:r>
              <a:rPr lang="ja-JP" altLang="en-US" sz="2000" b="1" i="0" u="none" strike="noStrike">
                <a:solidFill>
                  <a:srgbClr val="00CCFF"/>
                </a:solidFill>
                <a:effectLst/>
                <a:latin typeface="メイリオ" panose="020B0604030504040204" pitchFamily="34" charset="-128"/>
                <a:ea typeface="メイリオ" panose="020B0604030504040204" pitchFamily="34" charset="-128"/>
              </a:rPr>
              <a:t>手順</a:t>
            </a:r>
            <a:r>
              <a:rPr lang="en-US" altLang="ja-JP" sz="2000" b="1" i="0" u="none" strike="noStrike" dirty="0">
                <a:solidFill>
                  <a:srgbClr val="00CCFF"/>
                </a:solidFill>
                <a:effectLst/>
                <a:latin typeface="メイリオ" panose="020B0604030504040204" pitchFamily="34" charset="-128"/>
                <a:ea typeface="メイリオ" panose="020B0604030504040204" pitchFamily="34" charset="-128"/>
              </a:rPr>
              <a:t>2</a:t>
            </a:r>
            <a:r>
              <a:rPr lang="ja-JP" altLang="en-US" sz="2000" b="1" i="0" u="none" strike="noStrike">
                <a:solidFill>
                  <a:srgbClr val="000000"/>
                </a:solidFill>
                <a:effectLst/>
                <a:latin typeface="メイリオ" panose="020B0604030504040204" pitchFamily="34" charset="-128"/>
                <a:ea typeface="メイリオ" panose="020B0604030504040204" pitchFamily="34" charset="-128"/>
              </a:rPr>
              <a:t>：</a:t>
            </a:r>
            <a:r>
              <a:rPr lang="ja-JP" altLang="en-US" sz="2000" b="0" i="0" u="none" strike="noStrike">
                <a:solidFill>
                  <a:srgbClr val="000000"/>
                </a:solidFill>
                <a:effectLst/>
                <a:latin typeface="メイリオ" panose="020B0604030504040204" pitchFamily="34" charset="-128"/>
                <a:ea typeface="メイリオ" panose="020B0604030504040204" pitchFamily="34" charset="-128"/>
              </a:rPr>
              <a:t>製品説明書の作成</a:t>
            </a:r>
            <a:br>
              <a:rPr lang="ja-JP" altLang="en-US" sz="2000"/>
            </a:br>
            <a:r>
              <a:rPr lang="ja-JP" altLang="en-US" sz="2000" b="1" i="0" u="none" strike="noStrike">
                <a:solidFill>
                  <a:srgbClr val="00CCFF"/>
                </a:solidFill>
                <a:effectLst/>
                <a:latin typeface="メイリオ" panose="020B0604030504040204" pitchFamily="34" charset="-128"/>
                <a:ea typeface="メイリオ" panose="020B0604030504040204" pitchFamily="34" charset="-128"/>
              </a:rPr>
              <a:t>手順</a:t>
            </a:r>
            <a:r>
              <a:rPr lang="en-US" altLang="ja-JP" sz="2000" b="1" i="0" u="none" strike="noStrike" dirty="0">
                <a:solidFill>
                  <a:srgbClr val="00CCFF"/>
                </a:solidFill>
                <a:effectLst/>
                <a:latin typeface="メイリオ" panose="020B0604030504040204" pitchFamily="34" charset="-128"/>
                <a:ea typeface="メイリオ" panose="020B0604030504040204" pitchFamily="34" charset="-128"/>
              </a:rPr>
              <a:t>3</a:t>
            </a:r>
            <a:r>
              <a:rPr lang="ja-JP" altLang="en-US" sz="2000" b="1" i="0" u="none" strike="noStrike">
                <a:solidFill>
                  <a:srgbClr val="000000"/>
                </a:solidFill>
                <a:effectLst/>
                <a:latin typeface="メイリオ" panose="020B0604030504040204" pitchFamily="34" charset="-128"/>
                <a:ea typeface="メイリオ" panose="020B0604030504040204" pitchFamily="34" charset="-128"/>
              </a:rPr>
              <a:t>：</a:t>
            </a:r>
            <a:r>
              <a:rPr lang="ja-JP" altLang="en-US" sz="2000" b="0" i="0" u="none" strike="noStrike">
                <a:solidFill>
                  <a:srgbClr val="000000"/>
                </a:solidFill>
                <a:effectLst/>
                <a:latin typeface="メイリオ" panose="020B0604030504040204" pitchFamily="34" charset="-128"/>
                <a:ea typeface="メイリオ" panose="020B0604030504040204" pitchFamily="34" charset="-128"/>
              </a:rPr>
              <a:t>意図する用途及び対象となる消費者の確認</a:t>
            </a:r>
            <a:br>
              <a:rPr lang="ja-JP" altLang="en-US" sz="2000"/>
            </a:br>
            <a:r>
              <a:rPr lang="ja-JP" altLang="en-US" sz="2000" b="1" i="0" u="none" strike="noStrike">
                <a:solidFill>
                  <a:srgbClr val="00CCFF"/>
                </a:solidFill>
                <a:effectLst/>
                <a:latin typeface="メイリオ" panose="020B0604030504040204" pitchFamily="34" charset="-128"/>
                <a:ea typeface="メイリオ" panose="020B0604030504040204" pitchFamily="34" charset="-128"/>
              </a:rPr>
              <a:t>手順</a:t>
            </a:r>
            <a:r>
              <a:rPr lang="en-US" altLang="ja-JP" sz="2000" b="1" i="0" u="none" strike="noStrike" dirty="0">
                <a:solidFill>
                  <a:srgbClr val="00CCFF"/>
                </a:solidFill>
                <a:effectLst/>
                <a:latin typeface="メイリオ" panose="020B0604030504040204" pitchFamily="34" charset="-128"/>
                <a:ea typeface="メイリオ" panose="020B0604030504040204" pitchFamily="34" charset="-128"/>
              </a:rPr>
              <a:t>4</a:t>
            </a:r>
            <a:r>
              <a:rPr lang="ja-JP" altLang="en-US" sz="2000" b="1" i="0" u="none" strike="noStrike">
                <a:solidFill>
                  <a:srgbClr val="000000"/>
                </a:solidFill>
                <a:effectLst/>
                <a:latin typeface="メイリオ" panose="020B0604030504040204" pitchFamily="34" charset="-128"/>
                <a:ea typeface="メイリオ" panose="020B0604030504040204" pitchFamily="34" charset="-128"/>
              </a:rPr>
              <a:t>：</a:t>
            </a:r>
            <a:r>
              <a:rPr lang="ja-JP" altLang="en-US" sz="2000" b="0" i="0" u="none" strike="noStrike">
                <a:solidFill>
                  <a:srgbClr val="000000"/>
                </a:solidFill>
                <a:effectLst/>
                <a:latin typeface="メイリオ" panose="020B0604030504040204" pitchFamily="34" charset="-128"/>
                <a:ea typeface="メイリオ" panose="020B0604030504040204" pitchFamily="34" charset="-128"/>
              </a:rPr>
              <a:t>製造工程一覧図の作成</a:t>
            </a:r>
            <a:br>
              <a:rPr lang="ja-JP" altLang="en-US" sz="2000"/>
            </a:br>
            <a:r>
              <a:rPr lang="ja-JP" altLang="en-US" sz="2000" b="1" i="0" u="none" strike="noStrike">
                <a:solidFill>
                  <a:srgbClr val="00CCFF"/>
                </a:solidFill>
                <a:effectLst/>
                <a:latin typeface="メイリオ" panose="020B0604030504040204" pitchFamily="34" charset="-128"/>
                <a:ea typeface="メイリオ" panose="020B0604030504040204" pitchFamily="34" charset="-128"/>
              </a:rPr>
              <a:t>手順</a:t>
            </a:r>
            <a:r>
              <a:rPr lang="en-US" altLang="ja-JP" sz="2000" b="1" i="0" u="none" strike="noStrike" dirty="0">
                <a:solidFill>
                  <a:srgbClr val="00CCFF"/>
                </a:solidFill>
                <a:effectLst/>
                <a:latin typeface="メイリオ" panose="020B0604030504040204" pitchFamily="34" charset="-128"/>
                <a:ea typeface="メイリオ" panose="020B0604030504040204" pitchFamily="34" charset="-128"/>
              </a:rPr>
              <a:t>5</a:t>
            </a:r>
            <a:r>
              <a:rPr lang="ja-JP" altLang="en-US" sz="2000" b="1" i="0" u="none" strike="noStrike">
                <a:solidFill>
                  <a:srgbClr val="000000"/>
                </a:solidFill>
                <a:effectLst/>
                <a:latin typeface="メイリオ" panose="020B0604030504040204" pitchFamily="34" charset="-128"/>
                <a:ea typeface="メイリオ" panose="020B0604030504040204" pitchFamily="34" charset="-128"/>
              </a:rPr>
              <a:t>：</a:t>
            </a:r>
            <a:r>
              <a:rPr lang="ja-JP" altLang="en-US" sz="2000" b="0" i="0" u="none" strike="noStrike">
                <a:solidFill>
                  <a:srgbClr val="000000"/>
                </a:solidFill>
                <a:effectLst/>
                <a:latin typeface="メイリオ" panose="020B0604030504040204" pitchFamily="34" charset="-128"/>
                <a:ea typeface="メイリオ" panose="020B0604030504040204" pitchFamily="34" charset="-128"/>
              </a:rPr>
              <a:t>製造工程一覧図の現場確認</a:t>
            </a:r>
            <a:br>
              <a:rPr lang="ja-JP" altLang="en-US" sz="2000"/>
            </a:br>
            <a:r>
              <a:rPr lang="en-US" altLang="ja-JP" sz="2000" b="0" i="0" u="none" strike="noStrike" dirty="0">
                <a:solidFill>
                  <a:srgbClr val="000000"/>
                </a:solidFill>
                <a:effectLst/>
                <a:latin typeface="メイリオ" panose="020B0604030504040204" pitchFamily="34" charset="-128"/>
                <a:ea typeface="メイリオ" panose="020B0604030504040204" pitchFamily="34" charset="-128"/>
              </a:rPr>
              <a:t>〈</a:t>
            </a:r>
            <a:r>
              <a:rPr lang="ja-JP" altLang="en-US" sz="2000" b="0" i="0" u="none" strike="noStrike">
                <a:solidFill>
                  <a:srgbClr val="000000"/>
                </a:solidFill>
                <a:effectLst/>
                <a:latin typeface="メイリオ" panose="020B0604030504040204" pitchFamily="34" charset="-128"/>
                <a:ea typeface="メイリオ" panose="020B0604030504040204" pitchFamily="34" charset="-128"/>
              </a:rPr>
              <a:t>手順</a:t>
            </a:r>
            <a:r>
              <a:rPr lang="en-US" altLang="ja-JP" sz="2000" b="0" i="0" u="none" strike="noStrike" dirty="0">
                <a:solidFill>
                  <a:srgbClr val="000000"/>
                </a:solidFill>
                <a:effectLst/>
                <a:latin typeface="メイリオ" panose="020B0604030504040204" pitchFamily="34" charset="-128"/>
                <a:ea typeface="メイリオ" panose="020B0604030504040204" pitchFamily="34" charset="-128"/>
              </a:rPr>
              <a:t>1</a:t>
            </a:r>
            <a:r>
              <a:rPr lang="ja-JP" altLang="en-US" sz="2000" b="0" i="0" u="none" strike="noStrike">
                <a:solidFill>
                  <a:srgbClr val="000000"/>
                </a:solidFill>
                <a:effectLst/>
                <a:latin typeface="メイリオ" panose="020B0604030504040204" pitchFamily="34" charset="-128"/>
                <a:ea typeface="メイリオ" panose="020B0604030504040204" pitchFamily="34" charset="-128"/>
              </a:rPr>
              <a:t>～</a:t>
            </a:r>
            <a:r>
              <a:rPr lang="en-US" altLang="ja-JP" sz="2000" b="0" i="0" u="none" strike="noStrike" dirty="0">
                <a:solidFill>
                  <a:srgbClr val="000000"/>
                </a:solidFill>
                <a:effectLst/>
                <a:latin typeface="メイリオ" panose="020B0604030504040204" pitchFamily="34" charset="-128"/>
                <a:ea typeface="メイリオ" panose="020B0604030504040204" pitchFamily="34" charset="-128"/>
              </a:rPr>
              <a:t>5</a:t>
            </a:r>
            <a:r>
              <a:rPr lang="ja-JP" altLang="en-US" sz="2000" b="0" i="0" u="none" strike="noStrike">
                <a:solidFill>
                  <a:srgbClr val="000000"/>
                </a:solidFill>
                <a:effectLst/>
                <a:latin typeface="メイリオ" panose="020B0604030504040204" pitchFamily="34" charset="-128"/>
                <a:ea typeface="メイリオ" panose="020B0604030504040204" pitchFamily="34" charset="-128"/>
              </a:rPr>
              <a:t>：原則</a:t>
            </a:r>
            <a:r>
              <a:rPr lang="en-US" altLang="ja-JP" sz="2000" b="0" i="0" u="none" strike="noStrike" dirty="0">
                <a:solidFill>
                  <a:srgbClr val="000000"/>
                </a:solidFill>
                <a:effectLst/>
                <a:latin typeface="メイリオ" panose="020B0604030504040204" pitchFamily="34" charset="-128"/>
                <a:ea typeface="メイリオ" panose="020B0604030504040204" pitchFamily="34" charset="-128"/>
              </a:rPr>
              <a:t>1</a:t>
            </a:r>
            <a:r>
              <a:rPr lang="ja-JP" altLang="en-US" sz="2000" b="0" i="0" u="none" strike="noStrike">
                <a:solidFill>
                  <a:srgbClr val="000000"/>
                </a:solidFill>
                <a:effectLst/>
                <a:latin typeface="メイリオ" panose="020B0604030504040204" pitchFamily="34" charset="-128"/>
                <a:ea typeface="メイリオ" panose="020B0604030504040204" pitchFamily="34" charset="-128"/>
              </a:rPr>
              <a:t>～</a:t>
            </a:r>
            <a:r>
              <a:rPr lang="en-US" altLang="ja-JP" sz="2000" b="0" i="0" u="none" strike="noStrike" dirty="0">
                <a:solidFill>
                  <a:srgbClr val="000000"/>
                </a:solidFill>
                <a:effectLst/>
                <a:latin typeface="メイリオ" panose="020B0604030504040204" pitchFamily="34" charset="-128"/>
                <a:ea typeface="メイリオ" panose="020B0604030504040204" pitchFamily="34" charset="-128"/>
              </a:rPr>
              <a:t>7</a:t>
            </a:r>
            <a:r>
              <a:rPr lang="ja-JP" altLang="en-US" sz="2000" b="0" i="0" u="none" strike="noStrike">
                <a:solidFill>
                  <a:srgbClr val="000000"/>
                </a:solidFill>
                <a:effectLst/>
                <a:latin typeface="メイリオ" panose="020B0604030504040204" pitchFamily="34" charset="-128"/>
                <a:ea typeface="メイリオ" panose="020B0604030504040204" pitchFamily="34" charset="-128"/>
              </a:rPr>
              <a:t>を進めるにあたっての準備</a:t>
            </a:r>
            <a:r>
              <a:rPr lang="en-US" altLang="ja-JP" sz="2000" b="0" i="0" u="none" strike="noStrike" dirty="0">
                <a:solidFill>
                  <a:srgbClr val="000000"/>
                </a:solidFill>
                <a:effectLst/>
                <a:latin typeface="メイリオ" panose="020B0604030504040204" pitchFamily="34" charset="-128"/>
                <a:ea typeface="メイリオ" panose="020B0604030504040204" pitchFamily="34" charset="-128"/>
              </a:rPr>
              <a:t>〉</a:t>
            </a:r>
            <a:endParaRPr lang="ja-JP" altLang="en-US" sz="2000"/>
          </a:p>
        </p:txBody>
      </p:sp>
    </p:spTree>
    <p:extLst>
      <p:ext uri="{BB962C8B-B14F-4D97-AF65-F5344CB8AC3E}">
        <p14:creationId xmlns:p14="http://schemas.microsoft.com/office/powerpoint/2010/main" val="58175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08252A-7C04-4E1E-BCBB-91760CA91DBB}"/>
              </a:ext>
            </a:extLst>
          </p:cNvPr>
          <p:cNvSpPr>
            <a:spLocks noGrp="1"/>
          </p:cNvSpPr>
          <p:nvPr>
            <p:ph type="title"/>
          </p:nvPr>
        </p:nvSpPr>
        <p:spPr>
          <a:xfrm>
            <a:off x="495300" y="274638"/>
            <a:ext cx="8915400" cy="718139"/>
          </a:xfrm>
          <a:solidFill>
            <a:schemeClr val="accent2"/>
          </a:solidFill>
        </p:spPr>
        <p:txBody>
          <a:bodyPr/>
          <a:lstStyle/>
          <a:p>
            <a:r>
              <a:rPr lang="en-US" altLang="ja-JP" dirty="0">
                <a:solidFill>
                  <a:schemeClr val="bg2">
                    <a:lumMod val="90000"/>
                  </a:schemeClr>
                </a:solidFill>
              </a:rPr>
              <a:t>HACCP</a:t>
            </a:r>
            <a:r>
              <a:rPr lang="ja-JP" altLang="en-US">
                <a:solidFill>
                  <a:schemeClr val="bg2">
                    <a:lumMod val="90000"/>
                  </a:schemeClr>
                </a:solidFill>
              </a:rPr>
              <a:t>導入の</a:t>
            </a:r>
            <a:r>
              <a:rPr lang="ja-JP" altLang="en-US">
                <a:highlight>
                  <a:srgbClr val="FFFF00"/>
                </a:highlight>
              </a:rPr>
              <a:t>メリット</a:t>
            </a:r>
            <a:endParaRPr kumimoji="1" lang="ja-JP" altLang="en-US">
              <a:highlight>
                <a:srgbClr val="FFFF00"/>
              </a:highlight>
            </a:endParaRPr>
          </a:p>
        </p:txBody>
      </p:sp>
      <p:sp>
        <p:nvSpPr>
          <p:cNvPr id="3" name="スライド番号プレースホルダー 2">
            <a:extLst>
              <a:ext uri="{FF2B5EF4-FFF2-40B4-BE49-F238E27FC236}">
                <a16:creationId xmlns:a16="http://schemas.microsoft.com/office/drawing/2014/main" id="{A7149205-7EDF-2CB1-16A1-2BBC002020F5}"/>
              </a:ext>
            </a:extLst>
          </p:cNvPr>
          <p:cNvSpPr>
            <a:spLocks noGrp="1"/>
          </p:cNvSpPr>
          <p:nvPr>
            <p:ph type="sldNum" sz="quarter" idx="12"/>
          </p:nvPr>
        </p:nvSpPr>
        <p:spPr/>
        <p:txBody>
          <a:bodyPr/>
          <a:lstStyle/>
          <a:p>
            <a:fld id="{28A24196-8E62-D542-81A5-64F1992FD861}" type="slidenum">
              <a:rPr lang="ja-JP" altLang="en-US" smtClean="0"/>
              <a:pPr/>
              <a:t>7</a:t>
            </a:fld>
            <a:endParaRPr lang="ja-JP" altLang="en-US"/>
          </a:p>
        </p:txBody>
      </p:sp>
      <p:sp>
        <p:nvSpPr>
          <p:cNvPr id="5" name="テキスト ボックス 4">
            <a:extLst>
              <a:ext uri="{FF2B5EF4-FFF2-40B4-BE49-F238E27FC236}">
                <a16:creationId xmlns:a16="http://schemas.microsoft.com/office/drawing/2014/main" id="{2D4CD6FC-9A49-FD6A-6BA7-C63E7E7DA452}"/>
              </a:ext>
            </a:extLst>
          </p:cNvPr>
          <p:cNvSpPr txBox="1"/>
          <p:nvPr/>
        </p:nvSpPr>
        <p:spPr>
          <a:xfrm>
            <a:off x="841888" y="1367501"/>
            <a:ext cx="8568812" cy="4832092"/>
          </a:xfrm>
          <a:prstGeom prst="rect">
            <a:avLst/>
          </a:prstGeom>
          <a:noFill/>
        </p:spPr>
        <p:txBody>
          <a:bodyPr wrap="square">
            <a:spAutoFit/>
          </a:bodyPr>
          <a:lstStyle/>
          <a:p>
            <a:pPr algn="l" fontAlgn="base" latinLnBrk="1"/>
            <a:r>
              <a:rPr lang="ja-JP" altLang="en-US" sz="2800" b="1" i="0" u="none" strike="noStrike">
                <a:solidFill>
                  <a:srgbClr val="0070C0"/>
                </a:solidFill>
                <a:effectLst/>
                <a:highlight>
                  <a:srgbClr val="FFFF00"/>
                </a:highlight>
                <a:latin typeface="メイリオ" panose="020B0604030504040204" pitchFamily="34" charset="-128"/>
                <a:ea typeface="メイリオ" panose="020B0604030504040204" pitchFamily="34" charset="-128"/>
              </a:rPr>
              <a:t>① 社員・スタッフの衛生管理に対する意識の向上</a:t>
            </a:r>
            <a:endParaRPr lang="en-US" altLang="ja-JP" sz="2800" b="1" dirty="0">
              <a:solidFill>
                <a:srgbClr val="0070C0"/>
              </a:solidFill>
              <a:highlight>
                <a:srgbClr val="FFFF00"/>
              </a:highlight>
              <a:latin typeface="メイリオ" panose="020B0604030504040204" pitchFamily="34" charset="-128"/>
              <a:ea typeface="メイリオ" panose="020B0604030504040204" pitchFamily="34" charset="-128"/>
            </a:endParaRPr>
          </a:p>
          <a:p>
            <a:pPr algn="l" fontAlgn="base" latinLnBrk="1"/>
            <a:endParaRPr lang="en-US" altLang="ja-JP" sz="2800" b="1" i="0" u="none" strike="noStrike" dirty="0">
              <a:solidFill>
                <a:srgbClr val="0070C0"/>
              </a:solidFill>
              <a:effectLst/>
              <a:highlight>
                <a:srgbClr val="FFFF00"/>
              </a:highlight>
              <a:latin typeface="メイリオ" panose="020B0604030504040204" pitchFamily="34" charset="-128"/>
              <a:ea typeface="メイリオ" panose="020B0604030504040204" pitchFamily="34" charset="-128"/>
            </a:endParaRPr>
          </a:p>
          <a:p>
            <a:pPr algn="l" fontAlgn="base" latinLnBrk="1"/>
            <a:r>
              <a:rPr lang="ja-JP" altLang="en-US" sz="2800" b="1" i="0" u="none" strike="noStrike">
                <a:solidFill>
                  <a:srgbClr val="0070C0"/>
                </a:solidFill>
                <a:effectLst/>
                <a:highlight>
                  <a:srgbClr val="FFFF00"/>
                </a:highlight>
                <a:latin typeface="メイリオ" panose="020B0604030504040204" pitchFamily="34" charset="-128"/>
                <a:ea typeface="メイリオ" panose="020B0604030504040204" pitchFamily="34" charset="-128"/>
              </a:rPr>
              <a:t>② 生産効率の向上</a:t>
            </a:r>
            <a:endParaRPr lang="en-US" altLang="ja-JP" sz="2800" b="1" i="0" u="none" strike="noStrike" dirty="0">
              <a:solidFill>
                <a:srgbClr val="0070C0"/>
              </a:solidFill>
              <a:effectLst/>
              <a:highlight>
                <a:srgbClr val="FFFF00"/>
              </a:highlight>
              <a:latin typeface="メイリオ" panose="020B0604030504040204" pitchFamily="34" charset="-128"/>
              <a:ea typeface="メイリオ" panose="020B0604030504040204" pitchFamily="34" charset="-128"/>
            </a:endParaRPr>
          </a:p>
          <a:p>
            <a:pPr latinLnBrk="1"/>
            <a:endParaRPr lang="ja-JP" altLang="en-US" sz="2800" b="0" i="0" u="none" strike="noStrike">
              <a:solidFill>
                <a:srgbClr val="0070C0"/>
              </a:solidFill>
              <a:effectLst/>
              <a:highlight>
                <a:srgbClr val="FFFF00"/>
              </a:highlight>
              <a:latin typeface="メイリオ" panose="020B0604030504040204" pitchFamily="34" charset="-128"/>
              <a:ea typeface="メイリオ" panose="020B0604030504040204" pitchFamily="34" charset="-128"/>
            </a:endParaRPr>
          </a:p>
          <a:p>
            <a:pPr algn="l" fontAlgn="base" latinLnBrk="1"/>
            <a:r>
              <a:rPr lang="ja-JP" altLang="en-US" sz="2800" b="1" i="0" u="none" strike="noStrike">
                <a:solidFill>
                  <a:srgbClr val="0070C0"/>
                </a:solidFill>
                <a:effectLst/>
                <a:highlight>
                  <a:srgbClr val="FFFF00"/>
                </a:highlight>
                <a:latin typeface="メイリオ" panose="020B0604030504040204" pitchFamily="34" charset="-128"/>
                <a:ea typeface="メイリオ" panose="020B0604030504040204" pitchFamily="34" charset="-128"/>
              </a:rPr>
              <a:t>③ 製品の不具合発生時に迅速な対応ができる</a:t>
            </a:r>
            <a:endParaRPr lang="en-US" altLang="ja-JP" sz="2800" b="1" i="0" u="none" strike="noStrike" dirty="0">
              <a:solidFill>
                <a:srgbClr val="0070C0"/>
              </a:solidFill>
              <a:effectLst/>
              <a:highlight>
                <a:srgbClr val="FFFF00"/>
              </a:highlight>
              <a:latin typeface="メイリオ" panose="020B0604030504040204" pitchFamily="34" charset="-128"/>
              <a:ea typeface="メイリオ" panose="020B0604030504040204" pitchFamily="34" charset="-128"/>
            </a:endParaRPr>
          </a:p>
          <a:p>
            <a:pPr algn="l" fontAlgn="base" latinLnBrk="1"/>
            <a:endParaRPr lang="ja-JP" altLang="en-US" sz="2800" b="0" i="0" u="none" strike="noStrike">
              <a:solidFill>
                <a:srgbClr val="0070C0"/>
              </a:solidFill>
              <a:effectLst/>
              <a:highlight>
                <a:srgbClr val="FFFF00"/>
              </a:highlight>
              <a:latin typeface="メイリオ" panose="020B0604030504040204" pitchFamily="34" charset="-128"/>
              <a:ea typeface="メイリオ" panose="020B0604030504040204" pitchFamily="34" charset="-128"/>
            </a:endParaRPr>
          </a:p>
          <a:p>
            <a:pPr algn="l" fontAlgn="base" latinLnBrk="1"/>
            <a:r>
              <a:rPr lang="ja-JP" altLang="en-US" sz="2800" b="1" i="0" u="none" strike="noStrike">
                <a:solidFill>
                  <a:srgbClr val="0070C0"/>
                </a:solidFill>
                <a:effectLst/>
                <a:highlight>
                  <a:srgbClr val="FFFF00"/>
                </a:highlight>
                <a:latin typeface="メイリオ" panose="020B0604030504040204" pitchFamily="34" charset="-128"/>
                <a:ea typeface="メイリオ" panose="020B0604030504040204" pitchFamily="34" charset="-128"/>
              </a:rPr>
              <a:t>④ クレーム・事故の減少</a:t>
            </a:r>
            <a:endParaRPr lang="en-US" altLang="ja-JP" sz="2800" b="1" i="0" u="none" strike="noStrike" dirty="0">
              <a:solidFill>
                <a:srgbClr val="0070C0"/>
              </a:solidFill>
              <a:effectLst/>
              <a:highlight>
                <a:srgbClr val="FFFF00"/>
              </a:highlight>
              <a:latin typeface="メイリオ" panose="020B0604030504040204" pitchFamily="34" charset="-128"/>
              <a:ea typeface="メイリオ" panose="020B0604030504040204" pitchFamily="34" charset="-128"/>
            </a:endParaRPr>
          </a:p>
          <a:p>
            <a:pPr algn="l" fontAlgn="base" latinLnBrk="1"/>
            <a:endParaRPr lang="ja-JP" altLang="en-US" sz="2800" b="0" i="0" u="none" strike="noStrike">
              <a:solidFill>
                <a:srgbClr val="0070C0"/>
              </a:solidFill>
              <a:effectLst/>
              <a:highlight>
                <a:srgbClr val="FFFF00"/>
              </a:highlight>
              <a:latin typeface="メイリオ" panose="020B0604030504040204" pitchFamily="34" charset="-128"/>
              <a:ea typeface="メイリオ" panose="020B0604030504040204" pitchFamily="34" charset="-128"/>
            </a:endParaRPr>
          </a:p>
          <a:p>
            <a:pPr algn="l" fontAlgn="base" latinLnBrk="1"/>
            <a:r>
              <a:rPr lang="ja-JP" altLang="en-US" sz="2800" b="1" i="0" u="none" strike="noStrike">
                <a:solidFill>
                  <a:srgbClr val="0070C0"/>
                </a:solidFill>
                <a:effectLst/>
                <a:highlight>
                  <a:srgbClr val="FFFF00"/>
                </a:highlight>
                <a:latin typeface="メイリオ" panose="020B0604030504040204" pitchFamily="34" charset="-128"/>
                <a:ea typeface="メイリオ" panose="020B0604030504040204" pitchFamily="34" charset="-128"/>
              </a:rPr>
              <a:t>⑤ 自社の衛生管理の</a:t>
            </a:r>
            <a:r>
              <a:rPr lang="en" altLang="ja-JP" sz="2800" b="1" i="0" u="none" strike="noStrike" dirty="0">
                <a:solidFill>
                  <a:srgbClr val="0070C0"/>
                </a:solidFill>
                <a:effectLst/>
                <a:highlight>
                  <a:srgbClr val="FFFF00"/>
                </a:highlight>
                <a:latin typeface="メイリオ" panose="020B0604030504040204" pitchFamily="34" charset="-128"/>
                <a:ea typeface="メイリオ" panose="020B0604030504040204" pitchFamily="34" charset="-128"/>
              </a:rPr>
              <a:t>PR</a:t>
            </a:r>
            <a:r>
              <a:rPr lang="ja-JP" altLang="en-US" sz="2800" b="1" i="0" u="none" strike="noStrike">
                <a:solidFill>
                  <a:srgbClr val="0070C0"/>
                </a:solidFill>
                <a:effectLst/>
                <a:highlight>
                  <a:srgbClr val="FFFF00"/>
                </a:highlight>
                <a:latin typeface="メイリオ" panose="020B0604030504040204" pitchFamily="34" charset="-128"/>
                <a:ea typeface="メイリオ" panose="020B0604030504040204" pitchFamily="34" charset="-128"/>
              </a:rPr>
              <a:t>力がアップ</a:t>
            </a:r>
            <a:endParaRPr lang="en-US" altLang="ja-JP" sz="2800" b="1" i="0" u="none" strike="noStrike" dirty="0">
              <a:solidFill>
                <a:srgbClr val="0070C0"/>
              </a:solidFill>
              <a:effectLst/>
              <a:highlight>
                <a:srgbClr val="FFFF00"/>
              </a:highlight>
              <a:latin typeface="メイリオ" panose="020B0604030504040204" pitchFamily="34" charset="-128"/>
              <a:ea typeface="メイリオ" panose="020B0604030504040204" pitchFamily="34" charset="-128"/>
            </a:endParaRPr>
          </a:p>
          <a:p>
            <a:pPr algn="l" fontAlgn="base" latinLnBrk="1"/>
            <a:endParaRPr lang="ja-JP" altLang="en-US" sz="2800" b="0" i="0" u="none" strike="noStrike">
              <a:solidFill>
                <a:srgbClr val="0070C0"/>
              </a:solidFill>
              <a:effectLst/>
              <a:highlight>
                <a:srgbClr val="FFFF00"/>
              </a:highlight>
              <a:latin typeface="メイリオ" panose="020B0604030504040204" pitchFamily="34" charset="-128"/>
              <a:ea typeface="メイリオ" panose="020B0604030504040204" pitchFamily="34" charset="-128"/>
            </a:endParaRPr>
          </a:p>
          <a:p>
            <a:pPr algn="l" fontAlgn="base" latinLnBrk="1"/>
            <a:r>
              <a:rPr lang="ja-JP" altLang="en-US" sz="2800" b="1" i="0" u="none" strike="noStrike">
                <a:solidFill>
                  <a:srgbClr val="0070C0"/>
                </a:solidFill>
                <a:effectLst/>
                <a:highlight>
                  <a:srgbClr val="FFFF00"/>
                </a:highlight>
                <a:latin typeface="メイリオ" panose="020B0604030504040204" pitchFamily="34" charset="-128"/>
                <a:ea typeface="メイリオ" panose="020B0604030504040204" pitchFamily="34" charset="-128"/>
              </a:rPr>
              <a:t>⑥ 取引先や販路の拡大</a:t>
            </a:r>
            <a:endParaRPr lang="ja-JP" altLang="en-US" sz="2800" b="0" i="0" u="none" strike="noStrike">
              <a:solidFill>
                <a:srgbClr val="0070C0"/>
              </a:solidFill>
              <a:effectLst/>
              <a:highlight>
                <a:srgbClr val="FFFF00"/>
              </a:highlight>
              <a:latin typeface="メイリオ" panose="020B0604030504040204" pitchFamily="34" charset="-128"/>
              <a:ea typeface="メイリオ" panose="020B0604030504040204" pitchFamily="34" charset="-128"/>
            </a:endParaRPr>
          </a:p>
        </p:txBody>
      </p:sp>
    </p:spTree>
    <p:extLst>
      <p:ext uri="{BB962C8B-B14F-4D97-AF65-F5344CB8AC3E}">
        <p14:creationId xmlns:p14="http://schemas.microsoft.com/office/powerpoint/2010/main" val="333102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1220926-455B-94AB-4CEA-79B3A2268A40}"/>
              </a:ext>
            </a:extLst>
          </p:cNvPr>
          <p:cNvSpPr>
            <a:spLocks noGrp="1"/>
          </p:cNvSpPr>
          <p:nvPr>
            <p:ph type="sldNum" sz="quarter" idx="12"/>
          </p:nvPr>
        </p:nvSpPr>
        <p:spPr/>
        <p:txBody>
          <a:bodyPr/>
          <a:lstStyle/>
          <a:p>
            <a:fld id="{473D7ADE-9824-2A42-9A6D-AF8C08751E73}" type="slidenum">
              <a:rPr lang="ja-JP" altLang="en-US" smtClean="0"/>
              <a:pPr/>
              <a:t>8</a:t>
            </a:fld>
            <a:endParaRPr lang="ja-JP" altLang="en-US"/>
          </a:p>
        </p:txBody>
      </p:sp>
      <p:pic>
        <p:nvPicPr>
          <p:cNvPr id="3" name="図 2">
            <a:extLst>
              <a:ext uri="{FF2B5EF4-FFF2-40B4-BE49-F238E27FC236}">
                <a16:creationId xmlns:a16="http://schemas.microsoft.com/office/drawing/2014/main" id="{17605D85-EB6E-F023-56B4-134167BD95E4}"/>
              </a:ext>
            </a:extLst>
          </p:cNvPr>
          <p:cNvPicPr>
            <a:picLocks noChangeAspect="1"/>
          </p:cNvPicPr>
          <p:nvPr/>
        </p:nvPicPr>
        <p:blipFill>
          <a:blip r:embed="rId2"/>
          <a:stretch>
            <a:fillRect/>
          </a:stretch>
        </p:blipFill>
        <p:spPr>
          <a:xfrm>
            <a:off x="625669" y="361609"/>
            <a:ext cx="8654661" cy="5725681"/>
          </a:xfrm>
          <a:prstGeom prst="rect">
            <a:avLst/>
          </a:prstGeom>
        </p:spPr>
      </p:pic>
    </p:spTree>
    <p:extLst>
      <p:ext uri="{BB962C8B-B14F-4D97-AF65-F5344CB8AC3E}">
        <p14:creationId xmlns:p14="http://schemas.microsoft.com/office/powerpoint/2010/main" val="2613661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7149205-7EDF-2CB1-16A1-2BBC002020F5}"/>
              </a:ext>
            </a:extLst>
          </p:cNvPr>
          <p:cNvSpPr>
            <a:spLocks noGrp="1"/>
          </p:cNvSpPr>
          <p:nvPr>
            <p:ph type="sldNum" sz="quarter" idx="12"/>
          </p:nvPr>
        </p:nvSpPr>
        <p:spPr/>
        <p:txBody>
          <a:bodyPr/>
          <a:lstStyle/>
          <a:p>
            <a:fld id="{28A24196-8E62-D542-81A5-64F1992FD861}" type="slidenum">
              <a:rPr lang="ja-JP" altLang="en-US" smtClean="0"/>
              <a:pPr/>
              <a:t>9</a:t>
            </a:fld>
            <a:endParaRPr lang="ja-JP" altLang="en-US"/>
          </a:p>
        </p:txBody>
      </p:sp>
      <p:pic>
        <p:nvPicPr>
          <p:cNvPr id="4" name="図 3">
            <a:extLst>
              <a:ext uri="{FF2B5EF4-FFF2-40B4-BE49-F238E27FC236}">
                <a16:creationId xmlns:a16="http://schemas.microsoft.com/office/drawing/2014/main" id="{7C87DF20-8661-3FB1-085E-EC276A9FCF47}"/>
              </a:ext>
            </a:extLst>
          </p:cNvPr>
          <p:cNvPicPr>
            <a:picLocks noChangeAspect="1"/>
          </p:cNvPicPr>
          <p:nvPr/>
        </p:nvPicPr>
        <p:blipFill>
          <a:blip r:embed="rId2"/>
          <a:stretch>
            <a:fillRect/>
          </a:stretch>
        </p:blipFill>
        <p:spPr>
          <a:xfrm>
            <a:off x="120412" y="29496"/>
            <a:ext cx="9665175" cy="6411760"/>
          </a:xfrm>
          <a:prstGeom prst="rect">
            <a:avLst/>
          </a:prstGeom>
        </p:spPr>
      </p:pic>
      <p:sp>
        <p:nvSpPr>
          <p:cNvPr id="6" name="角丸四角形 5">
            <a:extLst>
              <a:ext uri="{FF2B5EF4-FFF2-40B4-BE49-F238E27FC236}">
                <a16:creationId xmlns:a16="http://schemas.microsoft.com/office/drawing/2014/main" id="{9B530570-1203-304C-BD7B-03D57A90E9C5}"/>
              </a:ext>
            </a:extLst>
          </p:cNvPr>
          <p:cNvSpPr/>
          <p:nvPr/>
        </p:nvSpPr>
        <p:spPr>
          <a:xfrm>
            <a:off x="5840361" y="825912"/>
            <a:ext cx="3570339" cy="2684206"/>
          </a:xfrm>
          <a:prstGeom prst="roundRect">
            <a:avLst/>
          </a:prstGeom>
          <a:noFill/>
          <a:ln w="1206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6136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CP講演会20180323大阪府工業協会" id="{9D4ACB65-F228-6C4E-9923-01F422164AC0}" vid="{EFCF3559-90B6-6647-9F88-53F5873D9945}"/>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ホワイト</Template>
  <TotalTime>21367</TotalTime>
  <Words>727</Words>
  <Application>Microsoft Macintosh PowerPoint</Application>
  <PresentationFormat>A4 210 x 297 mm</PresentationFormat>
  <Paragraphs>82</Paragraphs>
  <Slides>17</Slides>
  <Notes>0</Notes>
  <HiddenSlides>0</HiddenSlides>
  <MMClips>1</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17</vt:i4>
      </vt:variant>
    </vt:vector>
  </HeadingPairs>
  <TitlesOfParts>
    <vt:vector size="26" baseType="lpstr">
      <vt:lpstr>inherit</vt:lpstr>
      <vt:lpstr>ＭＳ Ｐゴシック</vt:lpstr>
      <vt:lpstr>メイリオ</vt:lpstr>
      <vt:lpstr>メイリオ</vt:lpstr>
      <vt:lpstr>Arial</vt:lpstr>
      <vt:lpstr>Calibri</vt:lpstr>
      <vt:lpstr>Helvetica Neue</vt:lpstr>
      <vt:lpstr>Stencil</vt:lpstr>
      <vt:lpstr>ホワイト</vt:lpstr>
      <vt:lpstr>PowerPoint プレゼンテーション</vt:lpstr>
      <vt:lpstr>２０２２年１０月開催　目次</vt:lpstr>
      <vt:lpstr>HACCP（ハサップ）の基礎</vt:lpstr>
      <vt:lpstr>HACCPとは？</vt:lpstr>
      <vt:lpstr>PowerPoint プレゼンテーション</vt:lpstr>
      <vt:lpstr>HACCP導入のための7原則・ 12手順</vt:lpstr>
      <vt:lpstr>HACCP導入のメリット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https://www.mhlw.go.jp/content/11130500/000478404.pdf</vt:lpstr>
      <vt:lpstr>PowerPoint プレゼンテーション</vt:lpstr>
      <vt:lpstr>HACCPは 今までの３SK勉強が基本</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山口 taishin</dc:creator>
  <cp:keywords/>
  <dc:description/>
  <cp:lastModifiedBy>山口 taishin</cp:lastModifiedBy>
  <cp:revision>524</cp:revision>
  <cp:lastPrinted>2019-06-10T06:13:41Z</cp:lastPrinted>
  <dcterms:created xsi:type="dcterms:W3CDTF">2019-01-27T07:26:13Z</dcterms:created>
  <dcterms:modified xsi:type="dcterms:W3CDTF">2022-10-17T04:20:33Z</dcterms:modified>
  <cp:category/>
</cp:coreProperties>
</file>